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61" r:id="rId5"/>
    <p:sldId id="259" r:id="rId6"/>
    <p:sldId id="310" r:id="rId7"/>
    <p:sldId id="311" r:id="rId8"/>
    <p:sldId id="260" r:id="rId9"/>
    <p:sldId id="312" r:id="rId10"/>
    <p:sldId id="313" r:id="rId11"/>
    <p:sldId id="314" r:id="rId12"/>
    <p:sldId id="265" r:id="rId13"/>
    <p:sldId id="266" r:id="rId14"/>
    <p:sldId id="316" r:id="rId15"/>
    <p:sldId id="267" r:id="rId16"/>
    <p:sldId id="268" r:id="rId17"/>
    <p:sldId id="262" r:id="rId18"/>
    <p:sldId id="270" r:id="rId19"/>
    <p:sldId id="271" r:id="rId20"/>
    <p:sldId id="272" r:id="rId21"/>
    <p:sldId id="263" r:id="rId22"/>
    <p:sldId id="273" r:id="rId23"/>
    <p:sldId id="277" r:id="rId24"/>
    <p:sldId id="274" r:id="rId25"/>
    <p:sldId id="276" r:id="rId26"/>
    <p:sldId id="275" r:id="rId27"/>
    <p:sldId id="279" r:id="rId28"/>
    <p:sldId id="287" r:id="rId29"/>
    <p:sldId id="290" r:id="rId30"/>
    <p:sldId id="291" r:id="rId31"/>
    <p:sldId id="292" r:id="rId32"/>
    <p:sldId id="293" r:id="rId33"/>
    <p:sldId id="294" r:id="rId34"/>
    <p:sldId id="295" r:id="rId35"/>
    <p:sldId id="296" r:id="rId36"/>
    <p:sldId id="297" r:id="rId37"/>
    <p:sldId id="298" r:id="rId38"/>
    <p:sldId id="299" r:id="rId39"/>
    <p:sldId id="300" r:id="rId40"/>
    <p:sldId id="301" r:id="rId41"/>
    <p:sldId id="302" r:id="rId42"/>
    <p:sldId id="303" r:id="rId43"/>
    <p:sldId id="304" r:id="rId44"/>
    <p:sldId id="305" r:id="rId45"/>
    <p:sldId id="306" r:id="rId46"/>
    <p:sldId id="307" r:id="rId47"/>
    <p:sldId id="308" r:id="rId48"/>
    <p:sldId id="309" r:id="rId49"/>
    <p:sldId id="278" r:id="rId50"/>
    <p:sldId id="282" r:id="rId51"/>
    <p:sldId id="280" r:id="rId52"/>
    <p:sldId id="281" r:id="rId53"/>
    <p:sldId id="283" r:id="rId54"/>
    <p:sldId id="285" r:id="rId55"/>
    <p:sldId id="286" r:id="rId56"/>
    <p:sldId id="284" r:id="rId57"/>
    <p:sldId id="264" r:id="rId5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1103" autoAdjust="0"/>
    <p:restoredTop sz="94270" autoAdjust="0"/>
  </p:normalViewPr>
  <p:slideViewPr>
    <p:cSldViewPr snapToGrid="0">
      <p:cViewPr varScale="1">
        <p:scale>
          <a:sx n="59" d="100"/>
          <a:sy n="59" d="100"/>
        </p:scale>
        <p:origin x="138" y="3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5E020B-F963-4825-8719-68552A2F5763}"/>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9CEB2BD-E96C-4F9A-B7A9-6729AE159D1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E65A19D-BCD5-4973-9D09-324E45D77824}"/>
              </a:ext>
            </a:extLst>
          </p:cNvPr>
          <p:cNvSpPr>
            <a:spLocks noGrp="1"/>
          </p:cNvSpPr>
          <p:nvPr>
            <p:ph type="dt" sz="half" idx="10"/>
          </p:nvPr>
        </p:nvSpPr>
        <p:spPr/>
        <p:txBody>
          <a:bodyPr/>
          <a:lstStyle/>
          <a:p>
            <a:fld id="{41849BB9-F937-4958-A620-48FB406FDD18}" type="datetimeFigureOut">
              <a:rPr lang="zh-CN" altLang="en-US" smtClean="0"/>
              <a:t>2021/5/14</a:t>
            </a:fld>
            <a:endParaRPr lang="zh-CN" altLang="en-US"/>
          </a:p>
        </p:txBody>
      </p:sp>
      <p:sp>
        <p:nvSpPr>
          <p:cNvPr id="5" name="页脚占位符 4">
            <a:extLst>
              <a:ext uri="{FF2B5EF4-FFF2-40B4-BE49-F238E27FC236}">
                <a16:creationId xmlns:a16="http://schemas.microsoft.com/office/drawing/2014/main" id="{FC3C8A97-95FD-43B0-A450-2FA1BF02732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6FB08442-08EB-4FCE-97E5-5A84F084E47C}"/>
              </a:ext>
            </a:extLst>
          </p:cNvPr>
          <p:cNvSpPr>
            <a:spLocks noGrp="1"/>
          </p:cNvSpPr>
          <p:nvPr>
            <p:ph type="sldNum" sz="quarter" idx="12"/>
          </p:nvPr>
        </p:nvSpPr>
        <p:spPr/>
        <p:txBody>
          <a:bodyPr/>
          <a:lstStyle/>
          <a:p>
            <a:fld id="{439B8D0C-0F8F-4A66-AED6-B6EB33EEB83D}" type="slidenum">
              <a:rPr lang="zh-CN" altLang="en-US" smtClean="0"/>
              <a:t>‹#›</a:t>
            </a:fld>
            <a:endParaRPr lang="zh-CN" altLang="en-US"/>
          </a:p>
        </p:txBody>
      </p:sp>
    </p:spTree>
    <p:extLst>
      <p:ext uri="{BB962C8B-B14F-4D97-AF65-F5344CB8AC3E}">
        <p14:creationId xmlns:p14="http://schemas.microsoft.com/office/powerpoint/2010/main" val="10809938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8FC8A1-C6F9-4267-B11D-CD5BAFCA36D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6E40F03-777C-45A6-BC16-5D362305C39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1F5691-6A36-4C27-9408-32AFE16A6751}"/>
              </a:ext>
            </a:extLst>
          </p:cNvPr>
          <p:cNvSpPr>
            <a:spLocks noGrp="1"/>
          </p:cNvSpPr>
          <p:nvPr>
            <p:ph type="dt" sz="half" idx="10"/>
          </p:nvPr>
        </p:nvSpPr>
        <p:spPr/>
        <p:txBody>
          <a:bodyPr/>
          <a:lstStyle/>
          <a:p>
            <a:fld id="{41849BB9-F937-4958-A620-48FB406FDD18}" type="datetimeFigureOut">
              <a:rPr lang="zh-CN" altLang="en-US" smtClean="0"/>
              <a:t>2021/5/14</a:t>
            </a:fld>
            <a:endParaRPr lang="zh-CN" altLang="en-US"/>
          </a:p>
        </p:txBody>
      </p:sp>
      <p:sp>
        <p:nvSpPr>
          <p:cNvPr id="5" name="页脚占位符 4">
            <a:extLst>
              <a:ext uri="{FF2B5EF4-FFF2-40B4-BE49-F238E27FC236}">
                <a16:creationId xmlns:a16="http://schemas.microsoft.com/office/drawing/2014/main" id="{361F10F3-730A-4991-AC0E-E240082E5AF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5C48767-6032-4A25-BFB3-A437A3B1F6E3}"/>
              </a:ext>
            </a:extLst>
          </p:cNvPr>
          <p:cNvSpPr>
            <a:spLocks noGrp="1"/>
          </p:cNvSpPr>
          <p:nvPr>
            <p:ph type="sldNum" sz="quarter" idx="12"/>
          </p:nvPr>
        </p:nvSpPr>
        <p:spPr/>
        <p:txBody>
          <a:bodyPr/>
          <a:lstStyle/>
          <a:p>
            <a:fld id="{439B8D0C-0F8F-4A66-AED6-B6EB33EEB83D}" type="slidenum">
              <a:rPr lang="zh-CN" altLang="en-US" smtClean="0"/>
              <a:t>‹#›</a:t>
            </a:fld>
            <a:endParaRPr lang="zh-CN" altLang="en-US"/>
          </a:p>
        </p:txBody>
      </p:sp>
    </p:spTree>
    <p:extLst>
      <p:ext uri="{BB962C8B-B14F-4D97-AF65-F5344CB8AC3E}">
        <p14:creationId xmlns:p14="http://schemas.microsoft.com/office/powerpoint/2010/main" val="37056692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EDB320F-14C2-4F53-B50F-ED5ADC18B3C4}"/>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015E1F2-267E-4B89-84F4-F7376BAC42E4}"/>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DCE0306-9C4A-4D44-8E52-F0415C5915E5}"/>
              </a:ext>
            </a:extLst>
          </p:cNvPr>
          <p:cNvSpPr>
            <a:spLocks noGrp="1"/>
          </p:cNvSpPr>
          <p:nvPr>
            <p:ph type="dt" sz="half" idx="10"/>
          </p:nvPr>
        </p:nvSpPr>
        <p:spPr/>
        <p:txBody>
          <a:bodyPr/>
          <a:lstStyle/>
          <a:p>
            <a:fld id="{41849BB9-F937-4958-A620-48FB406FDD18}" type="datetimeFigureOut">
              <a:rPr lang="zh-CN" altLang="en-US" smtClean="0"/>
              <a:t>2021/5/14</a:t>
            </a:fld>
            <a:endParaRPr lang="zh-CN" altLang="en-US"/>
          </a:p>
        </p:txBody>
      </p:sp>
      <p:sp>
        <p:nvSpPr>
          <p:cNvPr id="5" name="页脚占位符 4">
            <a:extLst>
              <a:ext uri="{FF2B5EF4-FFF2-40B4-BE49-F238E27FC236}">
                <a16:creationId xmlns:a16="http://schemas.microsoft.com/office/drawing/2014/main" id="{67863ABA-FBAD-4B14-81B4-2E61D86966A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8AD764D-6A25-4415-BC4E-2E0A990C8839}"/>
              </a:ext>
            </a:extLst>
          </p:cNvPr>
          <p:cNvSpPr>
            <a:spLocks noGrp="1"/>
          </p:cNvSpPr>
          <p:nvPr>
            <p:ph type="sldNum" sz="quarter" idx="12"/>
          </p:nvPr>
        </p:nvSpPr>
        <p:spPr/>
        <p:txBody>
          <a:bodyPr/>
          <a:lstStyle/>
          <a:p>
            <a:fld id="{439B8D0C-0F8F-4A66-AED6-B6EB33EEB83D}" type="slidenum">
              <a:rPr lang="zh-CN" altLang="en-US" smtClean="0"/>
              <a:t>‹#›</a:t>
            </a:fld>
            <a:endParaRPr lang="zh-CN" altLang="en-US"/>
          </a:p>
        </p:txBody>
      </p:sp>
    </p:spTree>
    <p:extLst>
      <p:ext uri="{BB962C8B-B14F-4D97-AF65-F5344CB8AC3E}">
        <p14:creationId xmlns:p14="http://schemas.microsoft.com/office/powerpoint/2010/main" val="14347972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F3BB28-52DF-4552-BF58-63A93793A71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C7801D9-0738-4DDC-AB8A-F2BD2F44EAA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592AB12-BED5-4650-9513-CB4FD169B58F}"/>
              </a:ext>
            </a:extLst>
          </p:cNvPr>
          <p:cNvSpPr>
            <a:spLocks noGrp="1"/>
          </p:cNvSpPr>
          <p:nvPr>
            <p:ph type="dt" sz="half" idx="10"/>
          </p:nvPr>
        </p:nvSpPr>
        <p:spPr/>
        <p:txBody>
          <a:bodyPr/>
          <a:lstStyle/>
          <a:p>
            <a:fld id="{41849BB9-F937-4958-A620-48FB406FDD18}" type="datetimeFigureOut">
              <a:rPr lang="zh-CN" altLang="en-US" smtClean="0"/>
              <a:t>2021/5/14</a:t>
            </a:fld>
            <a:endParaRPr lang="zh-CN" altLang="en-US"/>
          </a:p>
        </p:txBody>
      </p:sp>
      <p:sp>
        <p:nvSpPr>
          <p:cNvPr id="5" name="页脚占位符 4">
            <a:extLst>
              <a:ext uri="{FF2B5EF4-FFF2-40B4-BE49-F238E27FC236}">
                <a16:creationId xmlns:a16="http://schemas.microsoft.com/office/drawing/2014/main" id="{B0E9022F-29CB-4966-B22B-49B2635DB70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685B0AED-0032-4200-BC0F-686F7D6C11BF}"/>
              </a:ext>
            </a:extLst>
          </p:cNvPr>
          <p:cNvSpPr>
            <a:spLocks noGrp="1"/>
          </p:cNvSpPr>
          <p:nvPr>
            <p:ph type="sldNum" sz="quarter" idx="12"/>
          </p:nvPr>
        </p:nvSpPr>
        <p:spPr/>
        <p:txBody>
          <a:bodyPr/>
          <a:lstStyle/>
          <a:p>
            <a:fld id="{439B8D0C-0F8F-4A66-AED6-B6EB33EEB83D}" type="slidenum">
              <a:rPr lang="zh-CN" altLang="en-US" smtClean="0"/>
              <a:t>‹#›</a:t>
            </a:fld>
            <a:endParaRPr lang="zh-CN" altLang="en-US"/>
          </a:p>
        </p:txBody>
      </p:sp>
    </p:spTree>
    <p:extLst>
      <p:ext uri="{BB962C8B-B14F-4D97-AF65-F5344CB8AC3E}">
        <p14:creationId xmlns:p14="http://schemas.microsoft.com/office/powerpoint/2010/main" val="3481343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58D4B9-DD41-43EA-AD0C-E34C325825C0}"/>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E3C6D49-BC07-4D77-88A7-8210C9C7298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97C3EFF-57ED-4A03-A770-D614833DEE91}"/>
              </a:ext>
            </a:extLst>
          </p:cNvPr>
          <p:cNvSpPr>
            <a:spLocks noGrp="1"/>
          </p:cNvSpPr>
          <p:nvPr>
            <p:ph type="dt" sz="half" idx="10"/>
          </p:nvPr>
        </p:nvSpPr>
        <p:spPr/>
        <p:txBody>
          <a:bodyPr/>
          <a:lstStyle/>
          <a:p>
            <a:fld id="{41849BB9-F937-4958-A620-48FB406FDD18}" type="datetimeFigureOut">
              <a:rPr lang="zh-CN" altLang="en-US" smtClean="0"/>
              <a:t>2021/5/14</a:t>
            </a:fld>
            <a:endParaRPr lang="zh-CN" altLang="en-US"/>
          </a:p>
        </p:txBody>
      </p:sp>
      <p:sp>
        <p:nvSpPr>
          <p:cNvPr id="5" name="页脚占位符 4">
            <a:extLst>
              <a:ext uri="{FF2B5EF4-FFF2-40B4-BE49-F238E27FC236}">
                <a16:creationId xmlns:a16="http://schemas.microsoft.com/office/drawing/2014/main" id="{65715ABF-C52E-4AB1-8D4A-F598BC6E778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66B0AEB6-C38D-4B03-A83A-7511C95998EB}"/>
              </a:ext>
            </a:extLst>
          </p:cNvPr>
          <p:cNvSpPr>
            <a:spLocks noGrp="1"/>
          </p:cNvSpPr>
          <p:nvPr>
            <p:ph type="sldNum" sz="quarter" idx="12"/>
          </p:nvPr>
        </p:nvSpPr>
        <p:spPr/>
        <p:txBody>
          <a:bodyPr/>
          <a:lstStyle/>
          <a:p>
            <a:fld id="{439B8D0C-0F8F-4A66-AED6-B6EB33EEB83D}" type="slidenum">
              <a:rPr lang="zh-CN" altLang="en-US" smtClean="0"/>
              <a:t>‹#›</a:t>
            </a:fld>
            <a:endParaRPr lang="zh-CN" altLang="en-US"/>
          </a:p>
        </p:txBody>
      </p:sp>
    </p:spTree>
    <p:extLst>
      <p:ext uri="{BB962C8B-B14F-4D97-AF65-F5344CB8AC3E}">
        <p14:creationId xmlns:p14="http://schemas.microsoft.com/office/powerpoint/2010/main" val="35315944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2F8622-88FF-497A-A5FD-5D363F51C37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BD5D6A6-712B-4109-B46E-2C016247C314}"/>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5F4E051-861A-4831-9FFE-FDDD5AC9C08B}"/>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B2E8E53-C60C-4B75-B37A-9433CC10C693}"/>
              </a:ext>
            </a:extLst>
          </p:cNvPr>
          <p:cNvSpPr>
            <a:spLocks noGrp="1"/>
          </p:cNvSpPr>
          <p:nvPr>
            <p:ph type="dt" sz="half" idx="10"/>
          </p:nvPr>
        </p:nvSpPr>
        <p:spPr/>
        <p:txBody>
          <a:bodyPr/>
          <a:lstStyle/>
          <a:p>
            <a:fld id="{41849BB9-F937-4958-A620-48FB406FDD18}" type="datetimeFigureOut">
              <a:rPr lang="zh-CN" altLang="en-US" smtClean="0"/>
              <a:t>2021/5/14</a:t>
            </a:fld>
            <a:endParaRPr lang="zh-CN" altLang="en-US"/>
          </a:p>
        </p:txBody>
      </p:sp>
      <p:sp>
        <p:nvSpPr>
          <p:cNvPr id="6" name="页脚占位符 5">
            <a:extLst>
              <a:ext uri="{FF2B5EF4-FFF2-40B4-BE49-F238E27FC236}">
                <a16:creationId xmlns:a16="http://schemas.microsoft.com/office/drawing/2014/main" id="{25FE85CE-1D76-49DB-BA4C-3F493F096040}"/>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C7A41674-64FD-4799-A5B0-95A23EB5C72D}"/>
              </a:ext>
            </a:extLst>
          </p:cNvPr>
          <p:cNvSpPr>
            <a:spLocks noGrp="1"/>
          </p:cNvSpPr>
          <p:nvPr>
            <p:ph type="sldNum" sz="quarter" idx="12"/>
          </p:nvPr>
        </p:nvSpPr>
        <p:spPr/>
        <p:txBody>
          <a:bodyPr/>
          <a:lstStyle/>
          <a:p>
            <a:fld id="{439B8D0C-0F8F-4A66-AED6-B6EB33EEB83D}" type="slidenum">
              <a:rPr lang="zh-CN" altLang="en-US" smtClean="0"/>
              <a:t>‹#›</a:t>
            </a:fld>
            <a:endParaRPr lang="zh-CN" altLang="en-US"/>
          </a:p>
        </p:txBody>
      </p:sp>
    </p:spTree>
    <p:extLst>
      <p:ext uri="{BB962C8B-B14F-4D97-AF65-F5344CB8AC3E}">
        <p14:creationId xmlns:p14="http://schemas.microsoft.com/office/powerpoint/2010/main" val="11568208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92C400-9201-4C1B-84E7-A10751AA2454}"/>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313261F-BCC0-4A72-8AAE-42ED3EBD3F0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146A7BD-2A7B-4217-A47B-B45E1B6FB24F}"/>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C377E0C-5EC8-412A-96AA-F7BF4AD53AA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38D86EB-695D-4BC9-B3D7-1A06F828AE3D}"/>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BE35688-2B2C-4009-A685-E64D5D39586D}"/>
              </a:ext>
            </a:extLst>
          </p:cNvPr>
          <p:cNvSpPr>
            <a:spLocks noGrp="1"/>
          </p:cNvSpPr>
          <p:nvPr>
            <p:ph type="dt" sz="half" idx="10"/>
          </p:nvPr>
        </p:nvSpPr>
        <p:spPr/>
        <p:txBody>
          <a:bodyPr/>
          <a:lstStyle/>
          <a:p>
            <a:fld id="{41849BB9-F937-4958-A620-48FB406FDD18}" type="datetimeFigureOut">
              <a:rPr lang="zh-CN" altLang="en-US" smtClean="0"/>
              <a:t>2021/5/14</a:t>
            </a:fld>
            <a:endParaRPr lang="zh-CN" altLang="en-US"/>
          </a:p>
        </p:txBody>
      </p:sp>
      <p:sp>
        <p:nvSpPr>
          <p:cNvPr id="8" name="页脚占位符 7">
            <a:extLst>
              <a:ext uri="{FF2B5EF4-FFF2-40B4-BE49-F238E27FC236}">
                <a16:creationId xmlns:a16="http://schemas.microsoft.com/office/drawing/2014/main" id="{EFEB7513-F748-4A4E-9A29-51A88D2BC62D}"/>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2B5F320C-A082-47C9-A671-C1EF57610950}"/>
              </a:ext>
            </a:extLst>
          </p:cNvPr>
          <p:cNvSpPr>
            <a:spLocks noGrp="1"/>
          </p:cNvSpPr>
          <p:nvPr>
            <p:ph type="sldNum" sz="quarter" idx="12"/>
          </p:nvPr>
        </p:nvSpPr>
        <p:spPr/>
        <p:txBody>
          <a:bodyPr/>
          <a:lstStyle/>
          <a:p>
            <a:fld id="{439B8D0C-0F8F-4A66-AED6-B6EB33EEB83D}" type="slidenum">
              <a:rPr lang="zh-CN" altLang="en-US" smtClean="0"/>
              <a:t>‹#›</a:t>
            </a:fld>
            <a:endParaRPr lang="zh-CN" altLang="en-US"/>
          </a:p>
        </p:txBody>
      </p:sp>
    </p:spTree>
    <p:extLst>
      <p:ext uri="{BB962C8B-B14F-4D97-AF65-F5344CB8AC3E}">
        <p14:creationId xmlns:p14="http://schemas.microsoft.com/office/powerpoint/2010/main" val="13598279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1DB51C-B273-4449-A7BF-04338B4D8E6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F9C9A30-BE59-4B90-874A-906E6BA0CFEB}"/>
              </a:ext>
            </a:extLst>
          </p:cNvPr>
          <p:cNvSpPr>
            <a:spLocks noGrp="1"/>
          </p:cNvSpPr>
          <p:nvPr>
            <p:ph type="dt" sz="half" idx="10"/>
          </p:nvPr>
        </p:nvSpPr>
        <p:spPr/>
        <p:txBody>
          <a:bodyPr/>
          <a:lstStyle/>
          <a:p>
            <a:fld id="{41849BB9-F937-4958-A620-48FB406FDD18}" type="datetimeFigureOut">
              <a:rPr lang="zh-CN" altLang="en-US" smtClean="0"/>
              <a:t>2021/5/14</a:t>
            </a:fld>
            <a:endParaRPr lang="zh-CN" altLang="en-US"/>
          </a:p>
        </p:txBody>
      </p:sp>
      <p:sp>
        <p:nvSpPr>
          <p:cNvPr id="4" name="页脚占位符 3">
            <a:extLst>
              <a:ext uri="{FF2B5EF4-FFF2-40B4-BE49-F238E27FC236}">
                <a16:creationId xmlns:a16="http://schemas.microsoft.com/office/drawing/2014/main" id="{27EE53C4-875B-4257-A692-BFF549B5360B}"/>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F09FD489-F462-45D8-A776-ACB104DE40CA}"/>
              </a:ext>
            </a:extLst>
          </p:cNvPr>
          <p:cNvSpPr>
            <a:spLocks noGrp="1"/>
          </p:cNvSpPr>
          <p:nvPr>
            <p:ph type="sldNum" sz="quarter" idx="12"/>
          </p:nvPr>
        </p:nvSpPr>
        <p:spPr/>
        <p:txBody>
          <a:bodyPr/>
          <a:lstStyle/>
          <a:p>
            <a:fld id="{439B8D0C-0F8F-4A66-AED6-B6EB33EEB83D}" type="slidenum">
              <a:rPr lang="zh-CN" altLang="en-US" smtClean="0"/>
              <a:t>‹#›</a:t>
            </a:fld>
            <a:endParaRPr lang="zh-CN" altLang="en-US"/>
          </a:p>
        </p:txBody>
      </p:sp>
    </p:spTree>
    <p:extLst>
      <p:ext uri="{BB962C8B-B14F-4D97-AF65-F5344CB8AC3E}">
        <p14:creationId xmlns:p14="http://schemas.microsoft.com/office/powerpoint/2010/main" val="33016531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91E5BE6-939E-4B6E-ADC2-A74F50ABF020}"/>
              </a:ext>
            </a:extLst>
          </p:cNvPr>
          <p:cNvSpPr>
            <a:spLocks noGrp="1"/>
          </p:cNvSpPr>
          <p:nvPr>
            <p:ph type="dt" sz="half" idx="10"/>
          </p:nvPr>
        </p:nvSpPr>
        <p:spPr/>
        <p:txBody>
          <a:bodyPr/>
          <a:lstStyle/>
          <a:p>
            <a:fld id="{41849BB9-F937-4958-A620-48FB406FDD18}" type="datetimeFigureOut">
              <a:rPr lang="zh-CN" altLang="en-US" smtClean="0"/>
              <a:t>2021/5/14</a:t>
            </a:fld>
            <a:endParaRPr lang="zh-CN" altLang="en-US"/>
          </a:p>
        </p:txBody>
      </p:sp>
      <p:sp>
        <p:nvSpPr>
          <p:cNvPr id="3" name="页脚占位符 2">
            <a:extLst>
              <a:ext uri="{FF2B5EF4-FFF2-40B4-BE49-F238E27FC236}">
                <a16:creationId xmlns:a16="http://schemas.microsoft.com/office/drawing/2014/main" id="{11339E03-C335-4AF4-BCC5-2431FDFC4805}"/>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F027E99B-6344-4AB1-9BA9-0E099078A1FE}"/>
              </a:ext>
            </a:extLst>
          </p:cNvPr>
          <p:cNvSpPr>
            <a:spLocks noGrp="1"/>
          </p:cNvSpPr>
          <p:nvPr>
            <p:ph type="sldNum" sz="quarter" idx="12"/>
          </p:nvPr>
        </p:nvSpPr>
        <p:spPr/>
        <p:txBody>
          <a:bodyPr/>
          <a:lstStyle/>
          <a:p>
            <a:fld id="{439B8D0C-0F8F-4A66-AED6-B6EB33EEB83D}" type="slidenum">
              <a:rPr lang="zh-CN" altLang="en-US" smtClean="0"/>
              <a:t>‹#›</a:t>
            </a:fld>
            <a:endParaRPr lang="zh-CN" altLang="en-US"/>
          </a:p>
        </p:txBody>
      </p:sp>
    </p:spTree>
    <p:extLst>
      <p:ext uri="{BB962C8B-B14F-4D97-AF65-F5344CB8AC3E}">
        <p14:creationId xmlns:p14="http://schemas.microsoft.com/office/powerpoint/2010/main" val="15065335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A3668B-5EF1-402B-A27B-EF35E99D7494}"/>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E72C352-7611-44AD-8E8D-706BD4A2664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01D3DBC-C289-4330-BCD4-97E01B5B471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0F45C38-6B9A-4B69-BBC4-5B08E03F6AE3}"/>
              </a:ext>
            </a:extLst>
          </p:cNvPr>
          <p:cNvSpPr>
            <a:spLocks noGrp="1"/>
          </p:cNvSpPr>
          <p:nvPr>
            <p:ph type="dt" sz="half" idx="10"/>
          </p:nvPr>
        </p:nvSpPr>
        <p:spPr/>
        <p:txBody>
          <a:bodyPr/>
          <a:lstStyle/>
          <a:p>
            <a:fld id="{41849BB9-F937-4958-A620-48FB406FDD18}" type="datetimeFigureOut">
              <a:rPr lang="zh-CN" altLang="en-US" smtClean="0"/>
              <a:t>2021/5/14</a:t>
            </a:fld>
            <a:endParaRPr lang="zh-CN" altLang="en-US"/>
          </a:p>
        </p:txBody>
      </p:sp>
      <p:sp>
        <p:nvSpPr>
          <p:cNvPr id="6" name="页脚占位符 5">
            <a:extLst>
              <a:ext uri="{FF2B5EF4-FFF2-40B4-BE49-F238E27FC236}">
                <a16:creationId xmlns:a16="http://schemas.microsoft.com/office/drawing/2014/main" id="{0BA11CD4-2236-4D80-9A8F-E0C9E16280D2}"/>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88E0C898-78F3-4C22-AAA4-04AFE2E52150}"/>
              </a:ext>
            </a:extLst>
          </p:cNvPr>
          <p:cNvSpPr>
            <a:spLocks noGrp="1"/>
          </p:cNvSpPr>
          <p:nvPr>
            <p:ph type="sldNum" sz="quarter" idx="12"/>
          </p:nvPr>
        </p:nvSpPr>
        <p:spPr/>
        <p:txBody>
          <a:bodyPr/>
          <a:lstStyle/>
          <a:p>
            <a:fld id="{439B8D0C-0F8F-4A66-AED6-B6EB33EEB83D}" type="slidenum">
              <a:rPr lang="zh-CN" altLang="en-US" smtClean="0"/>
              <a:t>‹#›</a:t>
            </a:fld>
            <a:endParaRPr lang="zh-CN" altLang="en-US"/>
          </a:p>
        </p:txBody>
      </p:sp>
    </p:spTree>
    <p:extLst>
      <p:ext uri="{BB962C8B-B14F-4D97-AF65-F5344CB8AC3E}">
        <p14:creationId xmlns:p14="http://schemas.microsoft.com/office/powerpoint/2010/main" val="3192258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C9A7A2-38B1-46C9-AC4E-C8D5FD5BCA0D}"/>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801475C-6D9A-41A2-815C-E2FEBFF0402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58250F1-52EA-4322-A86A-18986137457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6E43F9A-5DA1-4C39-87DC-DD5E9FA03612}"/>
              </a:ext>
            </a:extLst>
          </p:cNvPr>
          <p:cNvSpPr>
            <a:spLocks noGrp="1"/>
          </p:cNvSpPr>
          <p:nvPr>
            <p:ph type="dt" sz="half" idx="10"/>
          </p:nvPr>
        </p:nvSpPr>
        <p:spPr/>
        <p:txBody>
          <a:bodyPr/>
          <a:lstStyle/>
          <a:p>
            <a:fld id="{41849BB9-F937-4958-A620-48FB406FDD18}" type="datetimeFigureOut">
              <a:rPr lang="zh-CN" altLang="en-US" smtClean="0"/>
              <a:t>2021/5/14</a:t>
            </a:fld>
            <a:endParaRPr lang="zh-CN" altLang="en-US"/>
          </a:p>
        </p:txBody>
      </p:sp>
      <p:sp>
        <p:nvSpPr>
          <p:cNvPr id="6" name="页脚占位符 5">
            <a:extLst>
              <a:ext uri="{FF2B5EF4-FFF2-40B4-BE49-F238E27FC236}">
                <a16:creationId xmlns:a16="http://schemas.microsoft.com/office/drawing/2014/main" id="{C7170ACF-87C0-44EB-BA0C-D5650BFFD4FF}"/>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2EB3F136-BEEF-49DC-AEC6-71BD176C5DE2}"/>
              </a:ext>
            </a:extLst>
          </p:cNvPr>
          <p:cNvSpPr>
            <a:spLocks noGrp="1"/>
          </p:cNvSpPr>
          <p:nvPr>
            <p:ph type="sldNum" sz="quarter" idx="12"/>
          </p:nvPr>
        </p:nvSpPr>
        <p:spPr/>
        <p:txBody>
          <a:bodyPr/>
          <a:lstStyle/>
          <a:p>
            <a:fld id="{439B8D0C-0F8F-4A66-AED6-B6EB33EEB83D}" type="slidenum">
              <a:rPr lang="zh-CN" altLang="en-US" smtClean="0"/>
              <a:t>‹#›</a:t>
            </a:fld>
            <a:endParaRPr lang="zh-CN" altLang="en-US"/>
          </a:p>
        </p:txBody>
      </p:sp>
    </p:spTree>
    <p:extLst>
      <p:ext uri="{BB962C8B-B14F-4D97-AF65-F5344CB8AC3E}">
        <p14:creationId xmlns:p14="http://schemas.microsoft.com/office/powerpoint/2010/main" val="42311482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F93CD74C-9552-47CB-B0D8-C352E8F89C3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640E7816-3539-4EF4-9484-425B0DEDCA4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CCA9576-3312-4201-A0A3-58EF4905040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1849BB9-F937-4958-A620-48FB406FDD18}" type="datetimeFigureOut">
              <a:rPr lang="zh-CN" altLang="en-US" smtClean="0"/>
              <a:t>2021/5/14</a:t>
            </a:fld>
            <a:endParaRPr lang="zh-CN" altLang="en-US"/>
          </a:p>
        </p:txBody>
      </p:sp>
      <p:sp>
        <p:nvSpPr>
          <p:cNvPr id="5" name="页脚占位符 4">
            <a:extLst>
              <a:ext uri="{FF2B5EF4-FFF2-40B4-BE49-F238E27FC236}">
                <a16:creationId xmlns:a16="http://schemas.microsoft.com/office/drawing/2014/main" id="{3E2C4E18-1BAF-4236-A548-F4EF77CFD74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36732560-0412-4D2E-B0F5-74A8C83EDFE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39B8D0C-0F8F-4A66-AED6-B6EB33EEB83D}" type="slidenum">
              <a:rPr lang="zh-CN" altLang="en-US" smtClean="0"/>
              <a:t>‹#›</a:t>
            </a:fld>
            <a:endParaRPr lang="zh-CN" altLang="en-US"/>
          </a:p>
        </p:txBody>
      </p:sp>
    </p:spTree>
    <p:extLst>
      <p:ext uri="{BB962C8B-B14F-4D97-AF65-F5344CB8AC3E}">
        <p14:creationId xmlns:p14="http://schemas.microsoft.com/office/powerpoint/2010/main" val="55696148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2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2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5.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6.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27.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8.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9.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31.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3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3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3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5.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36.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37.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38.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39.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41.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4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4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4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45.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46.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47.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48.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49.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2.svg"/><Relationship Id="rId2" Type="http://schemas.openxmlformats.org/officeDocument/2006/relationships/image" Target="../media/image51.png"/><Relationship Id="rId1" Type="http://schemas.openxmlformats.org/officeDocument/2006/relationships/slideLayout" Target="../slideLayouts/slideLayout2.xml"/><Relationship Id="rId5" Type="http://schemas.openxmlformats.org/officeDocument/2006/relationships/image" Target="../media/image3.sv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9.jpg"/><Relationship Id="rId4" Type="http://schemas.openxmlformats.org/officeDocument/2006/relationships/image" Target="../media/image8.jpg"/></Relationships>
</file>

<file path=ppt/slides/_rels/slide7.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11.jpg"/><Relationship Id="rId4" Type="http://schemas.openxmlformats.org/officeDocument/2006/relationships/image" Target="../media/image10.jpg"/></Relationships>
</file>

<file path=ppt/slides/_rels/slide8.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路上有许多树&#10;&#10;描述已自动生成">
            <a:extLst>
              <a:ext uri="{FF2B5EF4-FFF2-40B4-BE49-F238E27FC236}">
                <a16:creationId xmlns:a16="http://schemas.microsoft.com/office/drawing/2014/main" id="{75602B82-65B4-4BF2-975D-3551C491CD4E}"/>
              </a:ext>
            </a:extLst>
          </p:cNvPr>
          <p:cNvPicPr>
            <a:picLocks noChangeAspect="1"/>
          </p:cNvPicPr>
          <p:nvPr/>
        </p:nvPicPr>
        <p:blipFill rotWithShape="1">
          <a:blip r:embed="rId2" cstate="print">
            <a:alphaModFix amt="46000"/>
            <a:extLst>
              <a:ext uri="{28A0092B-C50C-407E-A947-70E740481C1C}">
                <a14:useLocalDpi xmlns:a14="http://schemas.microsoft.com/office/drawing/2010/main" val="0"/>
              </a:ext>
            </a:extLst>
          </a:blip>
          <a:srcRect b="-4713"/>
          <a:stretch/>
        </p:blipFill>
        <p:spPr>
          <a:xfrm>
            <a:off x="0" y="-1"/>
            <a:ext cx="12192000" cy="6491791"/>
          </a:xfrm>
          <a:prstGeom prst="rect">
            <a:avLst/>
          </a:prstGeom>
        </p:spPr>
      </p:pic>
      <p:sp>
        <p:nvSpPr>
          <p:cNvPr id="6" name="矩形 5">
            <a:extLst>
              <a:ext uri="{FF2B5EF4-FFF2-40B4-BE49-F238E27FC236}">
                <a16:creationId xmlns:a16="http://schemas.microsoft.com/office/drawing/2014/main" id="{222FA359-8F0E-4D2A-B583-1D9DCC1295BA}"/>
              </a:ext>
            </a:extLst>
          </p:cNvPr>
          <p:cNvSpPr/>
          <p:nvPr/>
        </p:nvSpPr>
        <p:spPr>
          <a:xfrm>
            <a:off x="-5440" y="-12701"/>
            <a:ext cx="12201215" cy="6858000"/>
          </a:xfrm>
          <a:prstGeom prst="rect">
            <a:avLst/>
          </a:prstGeom>
          <a:solidFill>
            <a:srgbClr val="006457">
              <a:alpha val="1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 name="组合 6">
            <a:extLst>
              <a:ext uri="{FF2B5EF4-FFF2-40B4-BE49-F238E27FC236}">
                <a16:creationId xmlns:a16="http://schemas.microsoft.com/office/drawing/2014/main" id="{96C8BDF0-007D-4074-94BF-26191B6C7465}"/>
              </a:ext>
            </a:extLst>
          </p:cNvPr>
          <p:cNvGrpSpPr/>
          <p:nvPr/>
        </p:nvGrpSpPr>
        <p:grpSpPr>
          <a:xfrm>
            <a:off x="-10884" y="0"/>
            <a:ext cx="12210666" cy="6858000"/>
            <a:chOff x="-10884" y="0"/>
            <a:chExt cx="12210666" cy="6858000"/>
          </a:xfrm>
          <a:gradFill>
            <a:gsLst>
              <a:gs pos="73000">
                <a:srgbClr val="42806F"/>
              </a:gs>
              <a:gs pos="0">
                <a:srgbClr val="71B280"/>
              </a:gs>
              <a:gs pos="100000">
                <a:srgbClr val="134E5E"/>
              </a:gs>
            </a:gsLst>
            <a:lin ang="2700000" scaled="1"/>
          </a:gradFill>
        </p:grpSpPr>
        <p:sp>
          <p:nvSpPr>
            <p:cNvPr id="8" name="任意多边形: 形状 7">
              <a:extLst>
                <a:ext uri="{FF2B5EF4-FFF2-40B4-BE49-F238E27FC236}">
                  <a16:creationId xmlns:a16="http://schemas.microsoft.com/office/drawing/2014/main" id="{E7649A66-E32E-4B79-90E5-D202D836C905}"/>
                </a:ext>
              </a:extLst>
            </p:cNvPr>
            <p:cNvSpPr/>
            <p:nvPr/>
          </p:nvSpPr>
          <p:spPr>
            <a:xfrm>
              <a:off x="-10884" y="0"/>
              <a:ext cx="10598119" cy="1559342"/>
            </a:xfrm>
            <a:custGeom>
              <a:avLst/>
              <a:gdLst>
                <a:gd name="connsiteX0" fmla="*/ 0 w 10598119"/>
                <a:gd name="connsiteY0" fmla="*/ 0 h 1559342"/>
                <a:gd name="connsiteX1" fmla="*/ 10598119 w 10598119"/>
                <a:gd name="connsiteY1" fmla="*/ 0 h 1559342"/>
                <a:gd name="connsiteX2" fmla="*/ 10562548 w 10598119"/>
                <a:gd name="connsiteY2" fmla="*/ 11596 h 1559342"/>
                <a:gd name="connsiteX3" fmla="*/ 422833 w 10598119"/>
                <a:gd name="connsiteY3" fmla="*/ 1559342 h 1559342"/>
                <a:gd name="connsiteX4" fmla="*/ 0 w 10598119"/>
                <a:gd name="connsiteY4" fmla="*/ 1556793 h 15593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98119" h="1559342">
                  <a:moveTo>
                    <a:pt x="0" y="0"/>
                  </a:moveTo>
                  <a:lnTo>
                    <a:pt x="10598119" y="0"/>
                  </a:lnTo>
                  <a:lnTo>
                    <a:pt x="10562548" y="11596"/>
                  </a:lnTo>
                  <a:cubicBezTo>
                    <a:pt x="7361656" y="1017247"/>
                    <a:pt x="3955572" y="1559342"/>
                    <a:pt x="422833" y="1559342"/>
                  </a:cubicBezTo>
                  <a:cubicBezTo>
                    <a:pt x="281734" y="1559342"/>
                    <a:pt x="140635" y="1558415"/>
                    <a:pt x="0" y="1556793"/>
                  </a:cubicBezTo>
                  <a:close/>
                </a:path>
              </a:pathLst>
            </a:custGeom>
            <a:grpFill/>
            <a:ln w="23153" cap="flat">
              <a:noFill/>
              <a:prstDash val="solid"/>
              <a:miter/>
            </a:ln>
          </p:spPr>
          <p:txBody>
            <a:bodyPr wrap="square" rtlCol="0" anchor="ctr">
              <a:noAutofit/>
            </a:bodyPr>
            <a:lstStyle/>
            <a:p>
              <a:endParaRPr lang="zh-CN" altLang="en-US" dirty="0"/>
            </a:p>
          </p:txBody>
        </p:sp>
        <p:sp>
          <p:nvSpPr>
            <p:cNvPr id="9" name="任意多边形: 形状 8">
              <a:extLst>
                <a:ext uri="{FF2B5EF4-FFF2-40B4-BE49-F238E27FC236}">
                  <a16:creationId xmlns:a16="http://schemas.microsoft.com/office/drawing/2014/main" id="{6E81761D-E4FA-44D0-BD80-9F7ABD54AFD7}"/>
                </a:ext>
              </a:extLst>
            </p:cNvPr>
            <p:cNvSpPr/>
            <p:nvPr/>
          </p:nvSpPr>
          <p:spPr>
            <a:xfrm>
              <a:off x="-1665" y="0"/>
              <a:ext cx="11496991" cy="1854620"/>
            </a:xfrm>
            <a:custGeom>
              <a:avLst/>
              <a:gdLst>
                <a:gd name="connsiteX0" fmla="*/ 11268690 w 11496991"/>
                <a:gd name="connsiteY0" fmla="*/ 0 h 1854620"/>
                <a:gd name="connsiteX1" fmla="*/ 11496991 w 11496991"/>
                <a:gd name="connsiteY1" fmla="*/ 0 h 1854620"/>
                <a:gd name="connsiteX2" fmla="*/ 11493897 w 11496991"/>
                <a:gd name="connsiteY2" fmla="*/ 1112 h 1854620"/>
                <a:gd name="connsiteX3" fmla="*/ 422833 w 11496991"/>
                <a:gd name="connsiteY3" fmla="*/ 1854620 h 1854620"/>
                <a:gd name="connsiteX4" fmla="*/ 0 w 11496991"/>
                <a:gd name="connsiteY4" fmla="*/ 1852072 h 1854620"/>
                <a:gd name="connsiteX5" fmla="*/ 0 w 11496991"/>
                <a:gd name="connsiteY5" fmla="*/ 1786272 h 1854620"/>
                <a:gd name="connsiteX6" fmla="*/ 422833 w 11496991"/>
                <a:gd name="connsiteY6" fmla="*/ 1788821 h 1854620"/>
                <a:gd name="connsiteX7" fmla="*/ 10811602 w 11496991"/>
                <a:gd name="connsiteY7" fmla="*/ 153734 h 1854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496991" h="1854620">
                  <a:moveTo>
                    <a:pt x="11268690" y="0"/>
                  </a:moveTo>
                  <a:lnTo>
                    <a:pt x="11496991" y="0"/>
                  </a:lnTo>
                  <a:lnTo>
                    <a:pt x="11493897" y="1112"/>
                  </a:lnTo>
                  <a:cubicBezTo>
                    <a:pt x="7946112" y="1231477"/>
                    <a:pt x="4232021" y="1854404"/>
                    <a:pt x="422833" y="1854620"/>
                  </a:cubicBezTo>
                  <a:cubicBezTo>
                    <a:pt x="281734" y="1854620"/>
                    <a:pt x="140867" y="1853694"/>
                    <a:pt x="0" y="1852072"/>
                  </a:cubicBezTo>
                  <a:lnTo>
                    <a:pt x="0" y="1786272"/>
                  </a:lnTo>
                  <a:cubicBezTo>
                    <a:pt x="140867" y="1787894"/>
                    <a:pt x="281734" y="1788821"/>
                    <a:pt x="422833" y="1788821"/>
                  </a:cubicBezTo>
                  <a:cubicBezTo>
                    <a:pt x="4045989" y="1788821"/>
                    <a:pt x="7537522" y="1214974"/>
                    <a:pt x="10811602" y="153734"/>
                  </a:cubicBezTo>
                  <a:close/>
                </a:path>
              </a:pathLst>
            </a:custGeom>
            <a:grpFill/>
            <a:ln w="23153" cap="flat">
              <a:noFill/>
              <a:prstDash val="solid"/>
              <a:miter/>
            </a:ln>
          </p:spPr>
          <p:txBody>
            <a:bodyPr wrap="square" rtlCol="0" anchor="ctr">
              <a:noAutofit/>
            </a:bodyPr>
            <a:lstStyle/>
            <a:p>
              <a:endParaRPr lang="zh-CN" altLang="en-US"/>
            </a:p>
          </p:txBody>
        </p:sp>
        <p:sp>
          <p:nvSpPr>
            <p:cNvPr id="10" name="任意多边形: 形状 9">
              <a:extLst>
                <a:ext uri="{FF2B5EF4-FFF2-40B4-BE49-F238E27FC236}">
                  <a16:creationId xmlns:a16="http://schemas.microsoft.com/office/drawing/2014/main" id="{59CB4037-A553-4D47-A400-5F949AE3C43C}"/>
                </a:ext>
              </a:extLst>
            </p:cNvPr>
            <p:cNvSpPr/>
            <p:nvPr/>
          </p:nvSpPr>
          <p:spPr>
            <a:xfrm>
              <a:off x="-1665" y="3151207"/>
              <a:ext cx="12201447" cy="2070320"/>
            </a:xfrm>
            <a:custGeom>
              <a:avLst/>
              <a:gdLst>
                <a:gd name="connsiteX0" fmla="*/ 12078653 w 12201447"/>
                <a:gd name="connsiteY0" fmla="*/ 65568 h 2299052"/>
                <a:gd name="connsiteX1" fmla="*/ 12201448 w 12201447"/>
                <a:gd name="connsiteY1" fmla="*/ 66032 h 2299052"/>
                <a:gd name="connsiteX2" fmla="*/ 12201448 w 12201447"/>
                <a:gd name="connsiteY2" fmla="*/ 695 h 2299052"/>
                <a:gd name="connsiteX3" fmla="*/ 12078653 w 12201447"/>
                <a:gd name="connsiteY3" fmla="*/ 0 h 2299052"/>
                <a:gd name="connsiteX4" fmla="*/ 0 w 12201447"/>
                <a:gd name="connsiteY4" fmla="*/ 2220510 h 2299052"/>
                <a:gd name="connsiteX5" fmla="*/ 0 w 12201447"/>
                <a:gd name="connsiteY5" fmla="*/ 2299052 h 2299052"/>
                <a:gd name="connsiteX6" fmla="*/ 12078653 w 12201447"/>
                <a:gd name="connsiteY6" fmla="*/ 65568 h 2299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01447" h="2299052">
                  <a:moveTo>
                    <a:pt x="12078653" y="65568"/>
                  </a:moveTo>
                  <a:cubicBezTo>
                    <a:pt x="12119661" y="65568"/>
                    <a:pt x="12160438" y="65800"/>
                    <a:pt x="12201448" y="66032"/>
                  </a:cubicBezTo>
                  <a:lnTo>
                    <a:pt x="12201448" y="695"/>
                  </a:lnTo>
                  <a:cubicBezTo>
                    <a:pt x="12160438" y="463"/>
                    <a:pt x="12119661" y="0"/>
                    <a:pt x="12078653" y="0"/>
                  </a:cubicBezTo>
                  <a:cubicBezTo>
                    <a:pt x="7907089" y="0"/>
                    <a:pt x="3849748" y="746735"/>
                    <a:pt x="0" y="2220510"/>
                  </a:cubicBezTo>
                  <a:lnTo>
                    <a:pt x="0" y="2299052"/>
                  </a:lnTo>
                  <a:cubicBezTo>
                    <a:pt x="3752206" y="856555"/>
                    <a:pt x="7824607" y="65568"/>
                    <a:pt x="12078653" y="65568"/>
                  </a:cubicBezTo>
                  <a:close/>
                </a:path>
              </a:pathLst>
            </a:custGeom>
            <a:grpFill/>
            <a:ln w="23153" cap="flat">
              <a:noFill/>
              <a:prstDash val="solid"/>
              <a:miter/>
            </a:ln>
          </p:spPr>
          <p:txBody>
            <a:bodyPr rtlCol="0" anchor="ctr"/>
            <a:lstStyle/>
            <a:p>
              <a:endParaRPr lang="zh-CN" altLang="en-US"/>
            </a:p>
          </p:txBody>
        </p:sp>
        <p:sp>
          <p:nvSpPr>
            <p:cNvPr id="11" name="任意多边形: 形状 10">
              <a:extLst>
                <a:ext uri="{FF2B5EF4-FFF2-40B4-BE49-F238E27FC236}">
                  <a16:creationId xmlns:a16="http://schemas.microsoft.com/office/drawing/2014/main" id="{03A5016B-5472-41F3-990A-06E2C7B13BD3}"/>
                </a:ext>
              </a:extLst>
            </p:cNvPr>
            <p:cNvSpPr/>
            <p:nvPr/>
          </p:nvSpPr>
          <p:spPr>
            <a:xfrm>
              <a:off x="-1664" y="3529661"/>
              <a:ext cx="12193665" cy="3328339"/>
            </a:xfrm>
            <a:custGeom>
              <a:avLst/>
              <a:gdLst>
                <a:gd name="connsiteX0" fmla="*/ 12070946 w 12193665"/>
                <a:gd name="connsiteY0" fmla="*/ 0 h 3328339"/>
                <a:gd name="connsiteX1" fmla="*/ 12193665 w 12193665"/>
                <a:gd name="connsiteY1" fmla="*/ 417 h 3328339"/>
                <a:gd name="connsiteX2" fmla="*/ 12193665 w 12193665"/>
                <a:gd name="connsiteY2" fmla="*/ 2824131 h 3328339"/>
                <a:gd name="connsiteX3" fmla="*/ 12193664 w 12193665"/>
                <a:gd name="connsiteY3" fmla="*/ 2824131 h 3328339"/>
                <a:gd name="connsiteX4" fmla="*/ 12193664 w 12193665"/>
                <a:gd name="connsiteY4" fmla="*/ 3328339 h 3328339"/>
                <a:gd name="connsiteX5" fmla="*/ 1664 w 12193665"/>
                <a:gd name="connsiteY5" fmla="*/ 3328339 h 3328339"/>
                <a:gd name="connsiteX6" fmla="*/ 1664 w 12193665"/>
                <a:gd name="connsiteY6" fmla="*/ 2824131 h 3328339"/>
                <a:gd name="connsiteX7" fmla="*/ 0 w 12193665"/>
                <a:gd name="connsiteY7" fmla="*/ 2824131 h 3328339"/>
                <a:gd name="connsiteX8" fmla="*/ 0 w 12193665"/>
                <a:gd name="connsiteY8" fmla="*/ 2001678 h 3328339"/>
                <a:gd name="connsiteX9" fmla="*/ 12070946 w 12193665"/>
                <a:gd name="connsiteY9" fmla="*/ 0 h 3328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3665" h="3328339">
                  <a:moveTo>
                    <a:pt x="12070946" y="0"/>
                  </a:moveTo>
                  <a:cubicBezTo>
                    <a:pt x="12111930" y="0"/>
                    <a:pt x="12152680" y="209"/>
                    <a:pt x="12193665" y="417"/>
                  </a:cubicBezTo>
                  <a:lnTo>
                    <a:pt x="12193665" y="2824131"/>
                  </a:lnTo>
                  <a:lnTo>
                    <a:pt x="12193664" y="2824131"/>
                  </a:lnTo>
                  <a:lnTo>
                    <a:pt x="12193664" y="3328339"/>
                  </a:lnTo>
                  <a:lnTo>
                    <a:pt x="1664" y="3328339"/>
                  </a:lnTo>
                  <a:lnTo>
                    <a:pt x="1664" y="2824131"/>
                  </a:lnTo>
                  <a:lnTo>
                    <a:pt x="0" y="2824131"/>
                  </a:lnTo>
                  <a:lnTo>
                    <a:pt x="0" y="2001678"/>
                  </a:lnTo>
                  <a:cubicBezTo>
                    <a:pt x="3748495" y="708745"/>
                    <a:pt x="7817913" y="209"/>
                    <a:pt x="12070946"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 name="文本框 11">
            <a:extLst>
              <a:ext uri="{FF2B5EF4-FFF2-40B4-BE49-F238E27FC236}">
                <a16:creationId xmlns:a16="http://schemas.microsoft.com/office/drawing/2014/main" id="{08A62093-22AE-42E3-8FE0-140237F76473}"/>
              </a:ext>
            </a:extLst>
          </p:cNvPr>
          <p:cNvSpPr txBox="1"/>
          <p:nvPr/>
        </p:nvSpPr>
        <p:spPr>
          <a:xfrm>
            <a:off x="591076" y="6443279"/>
            <a:ext cx="11009850" cy="230832"/>
          </a:xfrm>
          <a:prstGeom prst="rect">
            <a:avLst/>
          </a:prstGeom>
          <a:noFill/>
        </p:spPr>
        <p:txBody>
          <a:bodyPr wrap="square" rtlCol="0">
            <a:spAutoFit/>
          </a:bodyPr>
          <a:lstStyle/>
          <a:p>
            <a:pPr algn="dist"/>
            <a:r>
              <a:rPr lang="en-US" altLang="zh-CN" sz="900" kern="7800" spc="600" dirty="0">
                <a:solidFill>
                  <a:schemeClr val="accent4">
                    <a:lumMod val="60000"/>
                    <a:lumOff val="40000"/>
                  </a:schemeClr>
                </a:solidFill>
                <a:latin typeface="微软雅黑" panose="020B0503020204020204" pitchFamily="34" charset="-122"/>
                <a:ea typeface="微软雅黑" panose="020B0503020204020204" pitchFamily="34" charset="-122"/>
              </a:rPr>
              <a:t>NANJING AGRICULTURAL UNIVERSITY INTRODUCTION</a:t>
            </a:r>
            <a:endParaRPr lang="zh-CN" altLang="en-US" sz="900" kern="7800" spc="600" dirty="0">
              <a:solidFill>
                <a:schemeClr val="accent4">
                  <a:lumMod val="60000"/>
                  <a:lumOff val="40000"/>
                </a:schemeClr>
              </a:solidFill>
              <a:latin typeface="微软雅黑" panose="020B0503020204020204" pitchFamily="34" charset="-122"/>
              <a:ea typeface="微软雅黑" panose="020B0503020204020204" pitchFamily="34" charset="-122"/>
            </a:endParaRPr>
          </a:p>
        </p:txBody>
      </p:sp>
      <p:pic>
        <p:nvPicPr>
          <p:cNvPr id="13" name="图形 12">
            <a:extLst>
              <a:ext uri="{FF2B5EF4-FFF2-40B4-BE49-F238E27FC236}">
                <a16:creationId xmlns:a16="http://schemas.microsoft.com/office/drawing/2014/main" id="{924D2D4E-E90F-4032-9E0D-E240921C6B1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03564" y="451684"/>
            <a:ext cx="2380298" cy="528955"/>
          </a:xfrm>
          <a:prstGeom prst="rect">
            <a:avLst/>
          </a:prstGeom>
        </p:spPr>
      </p:pic>
      <p:sp>
        <p:nvSpPr>
          <p:cNvPr id="14" name="文本框 13">
            <a:extLst>
              <a:ext uri="{FF2B5EF4-FFF2-40B4-BE49-F238E27FC236}">
                <a16:creationId xmlns:a16="http://schemas.microsoft.com/office/drawing/2014/main" id="{5164682C-4F22-4F27-BA1F-2D9D921CBE23}"/>
              </a:ext>
            </a:extLst>
          </p:cNvPr>
          <p:cNvSpPr txBox="1"/>
          <p:nvPr/>
        </p:nvSpPr>
        <p:spPr>
          <a:xfrm>
            <a:off x="953307" y="4594577"/>
            <a:ext cx="10647619" cy="72840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algn="r" rtl="0" latinLnBrk="1" hangingPunct="0"/>
            <a:r>
              <a:rPr lang="zh-CN" altLang="zh-CN" sz="4400" b="1" dirty="0">
                <a:solidFill>
                  <a:schemeClr val="bg1"/>
                </a:solidFill>
                <a:effectLst/>
                <a:ea typeface="宋体" panose="02010600030101010101" pitchFamily="2" charset="-122"/>
                <a:cs typeface="Arial" panose="020B0604020202020204" pitchFamily="34" charset="0"/>
              </a:rPr>
              <a:t>基于多源数据的航运预警系统 </a:t>
            </a:r>
            <a:endParaRPr lang="zh-CN" altLang="en-US" sz="4400" b="1" spc="300" dirty="0">
              <a:solidFill>
                <a:schemeClr val="bg1"/>
              </a:solidFill>
              <a:latin typeface="微软雅黑" panose="020B0503020204020204" pitchFamily="34" charset="-122"/>
              <a:ea typeface="微软雅黑" panose="020B0503020204020204" pitchFamily="34" charset="-122"/>
              <a:cs typeface="Ebrima" pitchFamily="2" charset="0"/>
            </a:endParaRPr>
          </a:p>
        </p:txBody>
      </p:sp>
      <p:sp>
        <p:nvSpPr>
          <p:cNvPr id="15" name="文本框 14">
            <a:extLst>
              <a:ext uri="{FF2B5EF4-FFF2-40B4-BE49-F238E27FC236}">
                <a16:creationId xmlns:a16="http://schemas.microsoft.com/office/drawing/2014/main" id="{F049FD40-A463-40F6-AC14-97D16D0035BD}"/>
              </a:ext>
            </a:extLst>
          </p:cNvPr>
          <p:cNvSpPr txBox="1"/>
          <p:nvPr/>
        </p:nvSpPr>
        <p:spPr>
          <a:xfrm>
            <a:off x="8189844" y="5720438"/>
            <a:ext cx="3139513" cy="369332"/>
          </a:xfrm>
          <a:prstGeom prst="rect">
            <a:avLst/>
          </a:prstGeom>
          <a:noFill/>
        </p:spPr>
        <p:txBody>
          <a:bodyPr wrap="square" rtlCol="0">
            <a:spAutoFit/>
          </a:bodyPr>
          <a:lstStyle/>
          <a:p>
            <a:pPr algn="r"/>
            <a:r>
              <a:rPr lang="zh-CN" altLang="en-US" dirty="0">
                <a:solidFill>
                  <a:schemeClr val="bg1"/>
                </a:solidFill>
                <a:latin typeface="微软雅黑" panose="020B0503020204020204" pitchFamily="34" charset="-122"/>
                <a:ea typeface="微软雅黑" panose="020B0503020204020204" pitchFamily="34" charset="-122"/>
              </a:rPr>
              <a:t>答辩人：杨娜  倪鎏佳  郭晗     </a:t>
            </a:r>
            <a:endParaRPr lang="en-US" altLang="zh-CN"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835749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ECFF471C-2D87-426F-A760-B8DFAE526E47}"/>
              </a:ext>
            </a:extLst>
          </p:cNvPr>
          <p:cNvSpPr/>
          <p:nvPr/>
        </p:nvSpPr>
        <p:spPr>
          <a:xfrm>
            <a:off x="228600" y="308413"/>
            <a:ext cx="288898" cy="440626"/>
          </a:xfrm>
          <a:prstGeom prst="rect">
            <a:avLst/>
          </a:prstGeom>
          <a:solidFill>
            <a:srgbClr val="3983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73783F6F-9113-48B5-A907-5D3B96A73FD8}"/>
              </a:ext>
            </a:extLst>
          </p:cNvPr>
          <p:cNvSpPr txBox="1"/>
          <p:nvPr/>
        </p:nvSpPr>
        <p:spPr>
          <a:xfrm>
            <a:off x="517498" y="306574"/>
            <a:ext cx="3463952" cy="461665"/>
          </a:xfrm>
          <a:prstGeom prst="rect">
            <a:avLst/>
          </a:prstGeom>
          <a:noFill/>
        </p:spPr>
        <p:txBody>
          <a:bodyPr wrap="square" rtlCol="0">
            <a:spAutoFit/>
          </a:bodyPr>
          <a:lstStyle/>
          <a:p>
            <a:r>
              <a:rPr lang="en-US" altLang="zh-CN" sz="2400" b="1" dirty="0">
                <a:solidFill>
                  <a:schemeClr val="bg1">
                    <a:lumMod val="50000"/>
                  </a:schemeClr>
                </a:solidFill>
                <a:latin typeface="微软雅黑" panose="020B0503020204020204" pitchFamily="34" charset="-122"/>
                <a:ea typeface="微软雅黑" panose="020B0503020204020204" pitchFamily="34" charset="-122"/>
              </a:rPr>
              <a:t>1.3</a:t>
            </a:r>
            <a:r>
              <a:rPr lang="zh-CN" altLang="en-US" sz="2400" b="1" dirty="0">
                <a:solidFill>
                  <a:schemeClr val="bg1">
                    <a:lumMod val="50000"/>
                  </a:schemeClr>
                </a:solidFill>
                <a:latin typeface="微软雅黑" panose="020B0503020204020204" pitchFamily="34" charset="-122"/>
                <a:ea typeface="微软雅黑" panose="020B0503020204020204" pitchFamily="34" charset="-122"/>
              </a:rPr>
              <a:t>数据分析</a:t>
            </a:r>
            <a:endParaRPr lang="zh-CN" altLang="en-US" sz="24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6" name="文本框 5">
            <a:extLst>
              <a:ext uri="{FF2B5EF4-FFF2-40B4-BE49-F238E27FC236}">
                <a16:creationId xmlns:a16="http://schemas.microsoft.com/office/drawing/2014/main" id="{7915B414-5209-469E-9CE8-B8E30BC06512}"/>
              </a:ext>
            </a:extLst>
          </p:cNvPr>
          <p:cNvSpPr txBox="1"/>
          <p:nvPr/>
        </p:nvSpPr>
        <p:spPr>
          <a:xfrm>
            <a:off x="591076" y="6543140"/>
            <a:ext cx="11009850" cy="230832"/>
          </a:xfrm>
          <a:prstGeom prst="rect">
            <a:avLst/>
          </a:prstGeom>
          <a:noFill/>
        </p:spPr>
        <p:txBody>
          <a:bodyPr wrap="square" rtlCol="0">
            <a:spAutoFit/>
          </a:bodyPr>
          <a:lstStyle/>
          <a:p>
            <a:pPr algn="dist"/>
            <a:r>
              <a:rPr lang="en-US" altLang="zh-CN" sz="900" kern="7800" spc="600" dirty="0">
                <a:solidFill>
                  <a:srgbClr val="39834C"/>
                </a:solidFill>
                <a:latin typeface="微软雅黑" panose="020B0503020204020204" pitchFamily="34" charset="-122"/>
                <a:ea typeface="微软雅黑" panose="020B0503020204020204" pitchFamily="34" charset="-122"/>
              </a:rPr>
              <a:t>NANJING AGRICULTURAL UNIVERSITY INTRODUCTION</a:t>
            </a:r>
            <a:endParaRPr lang="zh-CN" altLang="en-US" sz="900" kern="7800" spc="600" dirty="0">
              <a:solidFill>
                <a:srgbClr val="39834C"/>
              </a:solidFill>
              <a:latin typeface="微软雅黑" panose="020B0503020204020204" pitchFamily="34" charset="-122"/>
              <a:ea typeface="微软雅黑" panose="020B0503020204020204" pitchFamily="34" charset="-122"/>
            </a:endParaRPr>
          </a:p>
        </p:txBody>
      </p:sp>
      <p:pic>
        <p:nvPicPr>
          <p:cNvPr id="7" name="图形 6">
            <a:extLst>
              <a:ext uri="{FF2B5EF4-FFF2-40B4-BE49-F238E27FC236}">
                <a16:creationId xmlns:a16="http://schemas.microsoft.com/office/drawing/2014/main" id="{012D894D-5DB2-41A8-AAB9-2F19E758FB6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951720" y="348681"/>
            <a:ext cx="1801606" cy="400358"/>
          </a:xfrm>
          <a:prstGeom prst="rect">
            <a:avLst/>
          </a:prstGeom>
        </p:spPr>
      </p:pic>
      <p:cxnSp>
        <p:nvCxnSpPr>
          <p:cNvPr id="8" name="直接连接符 7">
            <a:extLst>
              <a:ext uri="{FF2B5EF4-FFF2-40B4-BE49-F238E27FC236}">
                <a16:creationId xmlns:a16="http://schemas.microsoft.com/office/drawing/2014/main" id="{11BDF309-72FB-4F9F-97B3-9C9232FCC339}"/>
              </a:ext>
            </a:extLst>
          </p:cNvPr>
          <p:cNvCxnSpPr/>
          <p:nvPr/>
        </p:nvCxnSpPr>
        <p:spPr>
          <a:xfrm>
            <a:off x="591076" y="749039"/>
            <a:ext cx="9246344" cy="0"/>
          </a:xfrm>
          <a:prstGeom prst="line">
            <a:avLst/>
          </a:prstGeom>
          <a:ln w="12700">
            <a:solidFill>
              <a:srgbClr val="39834C"/>
            </a:solidFill>
          </a:ln>
        </p:spPr>
        <p:style>
          <a:lnRef idx="1">
            <a:schemeClr val="accent1"/>
          </a:lnRef>
          <a:fillRef idx="0">
            <a:schemeClr val="accent1"/>
          </a:fillRef>
          <a:effectRef idx="0">
            <a:schemeClr val="accent1"/>
          </a:effectRef>
          <a:fontRef idx="minor">
            <a:schemeClr val="tx1"/>
          </a:fontRef>
        </p:style>
      </p:cxnSp>
      <p:pic>
        <p:nvPicPr>
          <p:cNvPr id="40" name="图片 39">
            <a:extLst>
              <a:ext uri="{FF2B5EF4-FFF2-40B4-BE49-F238E27FC236}">
                <a16:creationId xmlns:a16="http://schemas.microsoft.com/office/drawing/2014/main" id="{B2FE88DD-6A27-42BD-BDCD-9D9AA54088A2}"/>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990995" y="1028704"/>
            <a:ext cx="9982898" cy="5829296"/>
          </a:xfrm>
          <a:prstGeom prst="rect">
            <a:avLst/>
          </a:prstGeom>
        </p:spPr>
      </p:pic>
      <p:sp>
        <p:nvSpPr>
          <p:cNvPr id="42" name="文本框 41">
            <a:extLst>
              <a:ext uri="{FF2B5EF4-FFF2-40B4-BE49-F238E27FC236}">
                <a16:creationId xmlns:a16="http://schemas.microsoft.com/office/drawing/2014/main" id="{844FEC33-68AD-4765-858F-5B547141C2C9}"/>
              </a:ext>
            </a:extLst>
          </p:cNvPr>
          <p:cNvSpPr txBox="1"/>
          <p:nvPr/>
        </p:nvSpPr>
        <p:spPr>
          <a:xfrm>
            <a:off x="814535" y="887604"/>
            <a:ext cx="2026636" cy="430887"/>
          </a:xfrm>
          <a:prstGeom prst="rect">
            <a:avLst/>
          </a:prstGeom>
          <a:noFill/>
        </p:spPr>
        <p:txBody>
          <a:bodyPr wrap="square">
            <a:spAutoFit/>
          </a:bodyPr>
          <a:lstStyle/>
          <a:p>
            <a:r>
              <a:rPr lang="en-US" altLang="zh-CN" sz="2200" b="1" dirty="0"/>
              <a:t>AIS</a:t>
            </a:r>
            <a:r>
              <a:rPr lang="zh-CN" altLang="en-US" sz="2200" b="1" dirty="0"/>
              <a:t>数据样例</a:t>
            </a:r>
          </a:p>
        </p:txBody>
      </p:sp>
    </p:spTree>
    <p:extLst>
      <p:ext uri="{BB962C8B-B14F-4D97-AF65-F5344CB8AC3E}">
        <p14:creationId xmlns:p14="http://schemas.microsoft.com/office/powerpoint/2010/main" val="29458128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ECFF471C-2D87-426F-A760-B8DFAE526E47}"/>
              </a:ext>
            </a:extLst>
          </p:cNvPr>
          <p:cNvSpPr/>
          <p:nvPr/>
        </p:nvSpPr>
        <p:spPr>
          <a:xfrm>
            <a:off x="228600" y="308413"/>
            <a:ext cx="288898" cy="440626"/>
          </a:xfrm>
          <a:prstGeom prst="rect">
            <a:avLst/>
          </a:prstGeom>
          <a:solidFill>
            <a:srgbClr val="3983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73783F6F-9113-48B5-A907-5D3B96A73FD8}"/>
              </a:ext>
            </a:extLst>
          </p:cNvPr>
          <p:cNvSpPr txBox="1"/>
          <p:nvPr/>
        </p:nvSpPr>
        <p:spPr>
          <a:xfrm>
            <a:off x="517498" y="306574"/>
            <a:ext cx="3463952" cy="461665"/>
          </a:xfrm>
          <a:prstGeom prst="rect">
            <a:avLst/>
          </a:prstGeom>
          <a:noFill/>
        </p:spPr>
        <p:txBody>
          <a:bodyPr wrap="square" rtlCol="0">
            <a:spAutoFit/>
          </a:bodyPr>
          <a:lstStyle/>
          <a:p>
            <a:r>
              <a:rPr lang="en-US" altLang="zh-CN" sz="2400" b="1" dirty="0">
                <a:solidFill>
                  <a:schemeClr val="bg1">
                    <a:lumMod val="50000"/>
                  </a:schemeClr>
                </a:solidFill>
                <a:latin typeface="微软雅黑" panose="020B0503020204020204" pitchFamily="34" charset="-122"/>
                <a:ea typeface="微软雅黑" panose="020B0503020204020204" pitchFamily="34" charset="-122"/>
              </a:rPr>
              <a:t>1.3</a:t>
            </a:r>
            <a:r>
              <a:rPr lang="zh-CN" altLang="en-US" sz="2400" b="1" dirty="0">
                <a:solidFill>
                  <a:schemeClr val="bg1">
                    <a:lumMod val="50000"/>
                  </a:schemeClr>
                </a:solidFill>
                <a:latin typeface="微软雅黑" panose="020B0503020204020204" pitchFamily="34" charset="-122"/>
                <a:ea typeface="微软雅黑" panose="020B0503020204020204" pitchFamily="34" charset="-122"/>
              </a:rPr>
              <a:t>数据分析</a:t>
            </a:r>
            <a:endParaRPr lang="zh-CN" altLang="en-US" sz="24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6" name="文本框 5">
            <a:extLst>
              <a:ext uri="{FF2B5EF4-FFF2-40B4-BE49-F238E27FC236}">
                <a16:creationId xmlns:a16="http://schemas.microsoft.com/office/drawing/2014/main" id="{7915B414-5209-469E-9CE8-B8E30BC06512}"/>
              </a:ext>
            </a:extLst>
          </p:cNvPr>
          <p:cNvSpPr txBox="1"/>
          <p:nvPr/>
        </p:nvSpPr>
        <p:spPr>
          <a:xfrm>
            <a:off x="591076" y="6543140"/>
            <a:ext cx="11009850" cy="230832"/>
          </a:xfrm>
          <a:prstGeom prst="rect">
            <a:avLst/>
          </a:prstGeom>
          <a:noFill/>
        </p:spPr>
        <p:txBody>
          <a:bodyPr wrap="square" rtlCol="0">
            <a:spAutoFit/>
          </a:bodyPr>
          <a:lstStyle/>
          <a:p>
            <a:pPr algn="dist"/>
            <a:r>
              <a:rPr lang="en-US" altLang="zh-CN" sz="900" kern="7800" spc="600" dirty="0">
                <a:solidFill>
                  <a:srgbClr val="39834C"/>
                </a:solidFill>
                <a:latin typeface="微软雅黑" panose="020B0503020204020204" pitchFamily="34" charset="-122"/>
                <a:ea typeface="微软雅黑" panose="020B0503020204020204" pitchFamily="34" charset="-122"/>
              </a:rPr>
              <a:t>NANJING AGRICULTURAL UNIVERSITY INTRODUCTION</a:t>
            </a:r>
            <a:endParaRPr lang="zh-CN" altLang="en-US" sz="900" kern="7800" spc="600" dirty="0">
              <a:solidFill>
                <a:srgbClr val="39834C"/>
              </a:solidFill>
              <a:latin typeface="微软雅黑" panose="020B0503020204020204" pitchFamily="34" charset="-122"/>
              <a:ea typeface="微软雅黑" panose="020B0503020204020204" pitchFamily="34" charset="-122"/>
            </a:endParaRPr>
          </a:p>
        </p:txBody>
      </p:sp>
      <p:pic>
        <p:nvPicPr>
          <p:cNvPr id="7" name="图形 6">
            <a:extLst>
              <a:ext uri="{FF2B5EF4-FFF2-40B4-BE49-F238E27FC236}">
                <a16:creationId xmlns:a16="http://schemas.microsoft.com/office/drawing/2014/main" id="{012D894D-5DB2-41A8-AAB9-2F19E758FB6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951720" y="348681"/>
            <a:ext cx="1801606" cy="400358"/>
          </a:xfrm>
          <a:prstGeom prst="rect">
            <a:avLst/>
          </a:prstGeom>
        </p:spPr>
      </p:pic>
      <p:cxnSp>
        <p:nvCxnSpPr>
          <p:cNvPr id="8" name="直接连接符 7">
            <a:extLst>
              <a:ext uri="{FF2B5EF4-FFF2-40B4-BE49-F238E27FC236}">
                <a16:creationId xmlns:a16="http://schemas.microsoft.com/office/drawing/2014/main" id="{11BDF309-72FB-4F9F-97B3-9C9232FCC339}"/>
              </a:ext>
            </a:extLst>
          </p:cNvPr>
          <p:cNvCxnSpPr/>
          <p:nvPr/>
        </p:nvCxnSpPr>
        <p:spPr>
          <a:xfrm>
            <a:off x="591076" y="749039"/>
            <a:ext cx="9246344" cy="0"/>
          </a:xfrm>
          <a:prstGeom prst="line">
            <a:avLst/>
          </a:prstGeom>
          <a:ln w="12700">
            <a:solidFill>
              <a:srgbClr val="39834C"/>
            </a:solidFill>
          </a:ln>
        </p:spPr>
        <p:style>
          <a:lnRef idx="1">
            <a:schemeClr val="accent1"/>
          </a:lnRef>
          <a:fillRef idx="0">
            <a:schemeClr val="accent1"/>
          </a:fillRef>
          <a:effectRef idx="0">
            <a:schemeClr val="accent1"/>
          </a:effectRef>
          <a:fontRef idx="minor">
            <a:schemeClr val="tx1"/>
          </a:fontRef>
        </p:style>
      </p:cxnSp>
      <p:pic>
        <p:nvPicPr>
          <p:cNvPr id="40" name="图片 39">
            <a:extLst>
              <a:ext uri="{FF2B5EF4-FFF2-40B4-BE49-F238E27FC236}">
                <a16:creationId xmlns:a16="http://schemas.microsoft.com/office/drawing/2014/main" id="{DA6C838D-710C-4568-92A6-A03F343F5FEB}"/>
              </a:ext>
            </a:extLst>
          </p:cNvPr>
          <p:cNvPicPr>
            <a:picLocks noChangeAspect="1"/>
          </p:cNvPicPr>
          <p:nvPr/>
        </p:nvPicPr>
        <p:blipFill>
          <a:blip r:embed="rId4"/>
          <a:stretch>
            <a:fillRect/>
          </a:stretch>
        </p:blipFill>
        <p:spPr>
          <a:xfrm>
            <a:off x="876510" y="1493616"/>
            <a:ext cx="5819048" cy="1771429"/>
          </a:xfrm>
          <a:prstGeom prst="rect">
            <a:avLst/>
          </a:prstGeom>
        </p:spPr>
      </p:pic>
      <p:pic>
        <p:nvPicPr>
          <p:cNvPr id="42" name="图片 41">
            <a:extLst>
              <a:ext uri="{FF2B5EF4-FFF2-40B4-BE49-F238E27FC236}">
                <a16:creationId xmlns:a16="http://schemas.microsoft.com/office/drawing/2014/main" id="{0AC096E4-B168-4511-8BB8-B62AFBF7237C}"/>
              </a:ext>
            </a:extLst>
          </p:cNvPr>
          <p:cNvPicPr/>
          <p:nvPr/>
        </p:nvPicPr>
        <p:blipFill>
          <a:blip r:embed="rId5"/>
          <a:stretch>
            <a:fillRect/>
          </a:stretch>
        </p:blipFill>
        <p:spPr>
          <a:xfrm>
            <a:off x="876510" y="3259867"/>
            <a:ext cx="5837574" cy="864695"/>
          </a:xfrm>
          <a:prstGeom prst="rect">
            <a:avLst/>
          </a:prstGeom>
        </p:spPr>
      </p:pic>
      <p:pic>
        <p:nvPicPr>
          <p:cNvPr id="43" name="图片 42">
            <a:extLst>
              <a:ext uri="{FF2B5EF4-FFF2-40B4-BE49-F238E27FC236}">
                <a16:creationId xmlns:a16="http://schemas.microsoft.com/office/drawing/2014/main" id="{BC276263-446E-4159-9AD5-BB265A2B45F8}"/>
              </a:ext>
            </a:extLst>
          </p:cNvPr>
          <p:cNvPicPr>
            <a:picLocks noChangeAspect="1"/>
          </p:cNvPicPr>
          <p:nvPr/>
        </p:nvPicPr>
        <p:blipFill>
          <a:blip r:embed="rId6"/>
          <a:stretch>
            <a:fillRect/>
          </a:stretch>
        </p:blipFill>
        <p:spPr>
          <a:xfrm>
            <a:off x="876510" y="4124562"/>
            <a:ext cx="5837574" cy="1589327"/>
          </a:xfrm>
          <a:prstGeom prst="rect">
            <a:avLst/>
          </a:prstGeom>
        </p:spPr>
      </p:pic>
      <p:sp>
        <p:nvSpPr>
          <p:cNvPr id="44" name="文本框 43">
            <a:extLst>
              <a:ext uri="{FF2B5EF4-FFF2-40B4-BE49-F238E27FC236}">
                <a16:creationId xmlns:a16="http://schemas.microsoft.com/office/drawing/2014/main" id="{0B43650A-94E1-4FF8-BF9D-79991B019FA0}"/>
              </a:ext>
            </a:extLst>
          </p:cNvPr>
          <p:cNvSpPr txBox="1"/>
          <p:nvPr/>
        </p:nvSpPr>
        <p:spPr>
          <a:xfrm>
            <a:off x="7550967" y="2048026"/>
            <a:ext cx="2956141" cy="523220"/>
          </a:xfrm>
          <a:prstGeom prst="rect">
            <a:avLst/>
          </a:prstGeom>
          <a:noFill/>
        </p:spPr>
        <p:txBody>
          <a:bodyPr wrap="square" rtlCol="0">
            <a:spAutoFit/>
          </a:bodyPr>
          <a:lstStyle/>
          <a:p>
            <a:r>
              <a:rPr lang="en-US" altLang="zh-CN" sz="2800" dirty="0"/>
              <a:t>heading</a:t>
            </a:r>
            <a:r>
              <a:rPr lang="zh-CN" altLang="en-US" sz="2800" dirty="0"/>
              <a:t>错误数据</a:t>
            </a:r>
          </a:p>
        </p:txBody>
      </p:sp>
      <p:sp>
        <p:nvSpPr>
          <p:cNvPr id="45" name="文本框 44">
            <a:extLst>
              <a:ext uri="{FF2B5EF4-FFF2-40B4-BE49-F238E27FC236}">
                <a16:creationId xmlns:a16="http://schemas.microsoft.com/office/drawing/2014/main" id="{DC982A72-36A6-4661-B9BB-4F50BC190D86}"/>
              </a:ext>
            </a:extLst>
          </p:cNvPr>
          <p:cNvSpPr txBox="1"/>
          <p:nvPr/>
        </p:nvSpPr>
        <p:spPr>
          <a:xfrm>
            <a:off x="7991760" y="3514797"/>
            <a:ext cx="2074553" cy="523220"/>
          </a:xfrm>
          <a:prstGeom prst="rect">
            <a:avLst/>
          </a:prstGeom>
          <a:noFill/>
        </p:spPr>
        <p:txBody>
          <a:bodyPr wrap="square" rtlCol="0">
            <a:spAutoFit/>
          </a:bodyPr>
          <a:lstStyle>
            <a:defPPr>
              <a:defRPr lang="zh-CN"/>
            </a:defPPr>
            <a:lvl1pPr>
              <a:defRPr sz="2800"/>
            </a:lvl1pPr>
          </a:lstStyle>
          <a:p>
            <a:r>
              <a:rPr lang="zh-CN" altLang="en-US" dirty="0"/>
              <a:t>不完整数据</a:t>
            </a:r>
          </a:p>
        </p:txBody>
      </p:sp>
      <p:sp>
        <p:nvSpPr>
          <p:cNvPr id="46" name="文本框 45">
            <a:extLst>
              <a:ext uri="{FF2B5EF4-FFF2-40B4-BE49-F238E27FC236}">
                <a16:creationId xmlns:a16="http://schemas.microsoft.com/office/drawing/2014/main" id="{32D47DE7-9DFF-49F3-AADA-523378C055CC}"/>
              </a:ext>
            </a:extLst>
          </p:cNvPr>
          <p:cNvSpPr txBox="1"/>
          <p:nvPr/>
        </p:nvSpPr>
        <p:spPr>
          <a:xfrm>
            <a:off x="8225567" y="4698651"/>
            <a:ext cx="2074553" cy="523220"/>
          </a:xfrm>
          <a:prstGeom prst="rect">
            <a:avLst/>
          </a:prstGeom>
          <a:noFill/>
        </p:spPr>
        <p:txBody>
          <a:bodyPr wrap="square" rtlCol="0">
            <a:spAutoFit/>
          </a:bodyPr>
          <a:lstStyle/>
          <a:p>
            <a:r>
              <a:rPr lang="zh-CN" altLang="en-US" sz="2800" dirty="0"/>
              <a:t>重复数据</a:t>
            </a:r>
          </a:p>
        </p:txBody>
      </p:sp>
    </p:spTree>
    <p:extLst>
      <p:ext uri="{BB962C8B-B14F-4D97-AF65-F5344CB8AC3E}">
        <p14:creationId xmlns:p14="http://schemas.microsoft.com/office/powerpoint/2010/main" val="678245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5" grpId="0"/>
      <p:bldP spid="4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DCC190A5-5E0B-4D69-9DDB-A5A35BDEDF2B}"/>
              </a:ext>
            </a:extLst>
          </p:cNvPr>
          <p:cNvSpPr/>
          <p:nvPr/>
        </p:nvSpPr>
        <p:spPr>
          <a:xfrm>
            <a:off x="228600" y="308413"/>
            <a:ext cx="288898" cy="440626"/>
          </a:xfrm>
          <a:prstGeom prst="rect">
            <a:avLst/>
          </a:prstGeom>
          <a:solidFill>
            <a:srgbClr val="3983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9128B437-C98B-4B6A-B3E8-3FEAF992C6AE}"/>
              </a:ext>
            </a:extLst>
          </p:cNvPr>
          <p:cNvSpPr txBox="1"/>
          <p:nvPr/>
        </p:nvSpPr>
        <p:spPr>
          <a:xfrm>
            <a:off x="517498" y="306574"/>
            <a:ext cx="3463952" cy="461665"/>
          </a:xfrm>
          <a:prstGeom prst="rect">
            <a:avLst/>
          </a:prstGeom>
          <a:noFill/>
        </p:spPr>
        <p:txBody>
          <a:bodyPr wrap="square" rtlCol="0">
            <a:spAutoFit/>
          </a:bodyPr>
          <a:lstStyle/>
          <a:p>
            <a:r>
              <a:rPr lang="en-US" altLang="zh-CN" sz="2400" b="1" dirty="0">
                <a:solidFill>
                  <a:schemeClr val="bg1">
                    <a:lumMod val="50000"/>
                  </a:schemeClr>
                </a:solidFill>
                <a:latin typeface="微软雅黑" panose="020B0503020204020204" pitchFamily="34" charset="-122"/>
                <a:ea typeface="微软雅黑" panose="020B0503020204020204" pitchFamily="34" charset="-122"/>
              </a:rPr>
              <a:t>1.4</a:t>
            </a:r>
            <a:r>
              <a:rPr lang="zh-CN" altLang="en-US" sz="2400" b="1" dirty="0">
                <a:solidFill>
                  <a:schemeClr val="bg1">
                    <a:lumMod val="50000"/>
                  </a:schemeClr>
                </a:solidFill>
                <a:latin typeface="微软雅黑" panose="020B0503020204020204" pitchFamily="34" charset="-122"/>
                <a:ea typeface="微软雅黑" panose="020B0503020204020204" pitchFamily="34" charset="-122"/>
              </a:rPr>
              <a:t>主要应用方向</a:t>
            </a:r>
            <a:endParaRPr lang="zh-CN" altLang="en-US" sz="24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6" name="文本框 5">
            <a:extLst>
              <a:ext uri="{FF2B5EF4-FFF2-40B4-BE49-F238E27FC236}">
                <a16:creationId xmlns:a16="http://schemas.microsoft.com/office/drawing/2014/main" id="{C28EBD81-D365-44BB-B83E-059AC9AFA23A}"/>
              </a:ext>
            </a:extLst>
          </p:cNvPr>
          <p:cNvSpPr txBox="1"/>
          <p:nvPr/>
        </p:nvSpPr>
        <p:spPr>
          <a:xfrm>
            <a:off x="591076" y="6443279"/>
            <a:ext cx="11009850" cy="230832"/>
          </a:xfrm>
          <a:prstGeom prst="rect">
            <a:avLst/>
          </a:prstGeom>
          <a:noFill/>
        </p:spPr>
        <p:txBody>
          <a:bodyPr wrap="square" rtlCol="0">
            <a:spAutoFit/>
          </a:bodyPr>
          <a:lstStyle/>
          <a:p>
            <a:pPr algn="dist"/>
            <a:r>
              <a:rPr lang="en-US" altLang="zh-CN" sz="900" kern="7800" spc="600" dirty="0">
                <a:solidFill>
                  <a:srgbClr val="39834C"/>
                </a:solidFill>
                <a:latin typeface="微软雅黑" panose="020B0503020204020204" pitchFamily="34" charset="-122"/>
                <a:ea typeface="微软雅黑" panose="020B0503020204020204" pitchFamily="34" charset="-122"/>
              </a:rPr>
              <a:t>NANJING AGRICULTURAL UNIVERSITY INTRODUCTION</a:t>
            </a:r>
            <a:endParaRPr lang="zh-CN" altLang="en-US" sz="900" kern="7800" spc="600" dirty="0">
              <a:solidFill>
                <a:srgbClr val="39834C"/>
              </a:solidFill>
              <a:latin typeface="微软雅黑" panose="020B0503020204020204" pitchFamily="34" charset="-122"/>
              <a:ea typeface="微软雅黑" panose="020B0503020204020204" pitchFamily="34" charset="-122"/>
            </a:endParaRPr>
          </a:p>
        </p:txBody>
      </p:sp>
      <p:pic>
        <p:nvPicPr>
          <p:cNvPr id="7" name="图形 6">
            <a:extLst>
              <a:ext uri="{FF2B5EF4-FFF2-40B4-BE49-F238E27FC236}">
                <a16:creationId xmlns:a16="http://schemas.microsoft.com/office/drawing/2014/main" id="{737868A4-DFB3-4984-8051-04CFBC5C831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951720" y="348681"/>
            <a:ext cx="1801606" cy="400358"/>
          </a:xfrm>
          <a:prstGeom prst="rect">
            <a:avLst/>
          </a:prstGeom>
        </p:spPr>
      </p:pic>
      <p:cxnSp>
        <p:nvCxnSpPr>
          <p:cNvPr id="8" name="直接连接符 7">
            <a:extLst>
              <a:ext uri="{FF2B5EF4-FFF2-40B4-BE49-F238E27FC236}">
                <a16:creationId xmlns:a16="http://schemas.microsoft.com/office/drawing/2014/main" id="{E77B1F5A-C7EB-4FEA-8139-961168F4E2CB}"/>
              </a:ext>
            </a:extLst>
          </p:cNvPr>
          <p:cNvCxnSpPr/>
          <p:nvPr/>
        </p:nvCxnSpPr>
        <p:spPr>
          <a:xfrm>
            <a:off x="591076" y="749039"/>
            <a:ext cx="9246344" cy="0"/>
          </a:xfrm>
          <a:prstGeom prst="line">
            <a:avLst/>
          </a:prstGeom>
          <a:ln w="12700">
            <a:solidFill>
              <a:srgbClr val="39834C"/>
            </a:solidFill>
          </a:ln>
        </p:spPr>
        <p:style>
          <a:lnRef idx="1">
            <a:schemeClr val="accent1"/>
          </a:lnRef>
          <a:fillRef idx="0">
            <a:schemeClr val="accent1"/>
          </a:fillRef>
          <a:effectRef idx="0">
            <a:schemeClr val="accent1"/>
          </a:effectRef>
          <a:fontRef idx="minor">
            <a:schemeClr val="tx1"/>
          </a:fontRef>
        </p:style>
      </p:cxnSp>
      <p:sp>
        <p:nvSpPr>
          <p:cNvPr id="23" name="文本框 22">
            <a:extLst>
              <a:ext uri="{FF2B5EF4-FFF2-40B4-BE49-F238E27FC236}">
                <a16:creationId xmlns:a16="http://schemas.microsoft.com/office/drawing/2014/main" id="{71C91B43-4406-4656-BD75-CA129CD6C6E7}"/>
              </a:ext>
            </a:extLst>
          </p:cNvPr>
          <p:cNvSpPr txBox="1"/>
          <p:nvPr/>
        </p:nvSpPr>
        <p:spPr>
          <a:xfrm>
            <a:off x="4894153" y="1624147"/>
            <a:ext cx="6171691" cy="1027845"/>
          </a:xfrm>
          <a:prstGeom prst="rect">
            <a:avLst/>
          </a:prstGeom>
          <a:noFill/>
        </p:spPr>
        <p:txBody>
          <a:bodyPr wrap="square" rtlCol="0">
            <a:spAutoFit/>
          </a:bodyPr>
          <a:lstStyle/>
          <a:p>
            <a:pPr algn="just">
              <a:lnSpc>
                <a:spcPts val="2500"/>
              </a:lnSpc>
            </a:pPr>
            <a:r>
              <a:rPr lang="zh-CN" altLang="zh-CN" sz="1700" kern="100" dirty="0">
                <a:latin typeface="等线" panose="02010600030101010101" pitchFamily="2" charset="-122"/>
                <a:ea typeface="宋体" panose="02010600030101010101" pitchFamily="2" charset="-122"/>
                <a:cs typeface="Times New Roman" panose="02020603050405020304" pitchFamily="18" charset="0"/>
              </a:rPr>
              <a:t>1、提高公众接受交通信息服务的便捷性、效率性、舒适度。</a:t>
            </a:r>
          </a:p>
          <a:p>
            <a:pPr algn="just">
              <a:lnSpc>
                <a:spcPts val="2500"/>
              </a:lnSpc>
            </a:pPr>
            <a:r>
              <a:rPr lang="zh-CN" altLang="zh-CN" sz="1700" kern="100" dirty="0">
                <a:latin typeface="等线" panose="02010600030101010101" pitchFamily="2" charset="-122"/>
                <a:ea typeface="宋体" panose="02010600030101010101" pitchFamily="2" charset="-122"/>
                <a:cs typeface="Times New Roman" panose="02020603050405020304" pitchFamily="18" charset="0"/>
              </a:rPr>
              <a:t>2、减少公众利用公共交通、私人交通出行的在途时间。</a:t>
            </a:r>
          </a:p>
          <a:p>
            <a:pPr algn="just">
              <a:lnSpc>
                <a:spcPts val="2500"/>
              </a:lnSpc>
            </a:pPr>
            <a:r>
              <a:rPr lang="zh-CN" altLang="zh-CN" sz="1700" kern="100" dirty="0">
                <a:latin typeface="等线" panose="02010600030101010101" pitchFamily="2" charset="-122"/>
                <a:ea typeface="宋体" panose="02010600030101010101" pitchFamily="2" charset="-122"/>
                <a:cs typeface="Times New Roman" panose="02020603050405020304" pitchFamily="18" charset="0"/>
              </a:rPr>
              <a:t>3、整体提高船只平均行程速度，减少碳排放。</a:t>
            </a:r>
          </a:p>
        </p:txBody>
      </p:sp>
      <p:sp>
        <p:nvSpPr>
          <p:cNvPr id="24" name="文本框 23">
            <a:extLst>
              <a:ext uri="{FF2B5EF4-FFF2-40B4-BE49-F238E27FC236}">
                <a16:creationId xmlns:a16="http://schemas.microsoft.com/office/drawing/2014/main" id="{C05EC4F0-1ACD-4CB5-BC6D-49E982D9BD45}"/>
              </a:ext>
            </a:extLst>
          </p:cNvPr>
          <p:cNvSpPr txBox="1"/>
          <p:nvPr/>
        </p:nvSpPr>
        <p:spPr>
          <a:xfrm>
            <a:off x="4894153" y="2930373"/>
            <a:ext cx="6485641" cy="1669047"/>
          </a:xfrm>
          <a:prstGeom prst="rect">
            <a:avLst/>
          </a:prstGeom>
          <a:noFill/>
        </p:spPr>
        <p:txBody>
          <a:bodyPr wrap="square" rtlCol="0">
            <a:spAutoFit/>
          </a:bodyPr>
          <a:lstStyle/>
          <a:p>
            <a:pPr algn="just">
              <a:lnSpc>
                <a:spcPts val="2500"/>
              </a:lnSpc>
            </a:pPr>
            <a:r>
              <a:rPr lang="en-US" altLang="zh-CN" sz="1700" kern="100" dirty="0">
                <a:effectLst/>
                <a:latin typeface="等线" panose="02010600030101010101" pitchFamily="2" charset="-122"/>
                <a:ea typeface="宋体" panose="02010600030101010101" pitchFamily="2" charset="-122"/>
                <a:cs typeface="Times New Roman" panose="02020603050405020304" pitchFamily="18" charset="0"/>
              </a:rPr>
              <a:t>1</a:t>
            </a:r>
            <a:r>
              <a:rPr lang="zh-CN" altLang="en-US" sz="1700" kern="100" dirty="0">
                <a:effectLst/>
                <a:latin typeface="等线" panose="02010600030101010101" pitchFamily="2" charset="-122"/>
                <a:ea typeface="宋体" panose="02010600030101010101" pitchFamily="2" charset="-122"/>
                <a:cs typeface="Times New Roman" panose="02020603050405020304" pitchFamily="18" charset="0"/>
              </a:rPr>
              <a:t>、</a:t>
            </a:r>
            <a:r>
              <a:rPr lang="zh-CN" altLang="zh-CN" sz="1700" kern="100" dirty="0">
                <a:effectLst/>
                <a:latin typeface="等线" panose="02010600030101010101" pitchFamily="2" charset="-122"/>
                <a:ea typeface="宋体" panose="02010600030101010101" pitchFamily="2" charset="-122"/>
                <a:cs typeface="Times New Roman" panose="02020603050405020304" pitchFamily="18" charset="0"/>
              </a:rPr>
              <a:t>提高海上交通行业各部门自身管理效率，避免由于部门间信息不通畅造成的重复建设，达到已建共享，新建统筹的目的。</a:t>
            </a:r>
            <a:endParaRPr lang="en-US" altLang="zh-CN" sz="1700" kern="100" dirty="0">
              <a:effectLst/>
              <a:latin typeface="等线" panose="02010600030101010101" pitchFamily="2" charset="-122"/>
              <a:ea typeface="宋体" panose="02010600030101010101" pitchFamily="2" charset="-122"/>
              <a:cs typeface="Times New Roman" panose="02020603050405020304" pitchFamily="18" charset="0"/>
            </a:endParaRPr>
          </a:p>
          <a:p>
            <a:pPr algn="just">
              <a:lnSpc>
                <a:spcPts val="2500"/>
              </a:lnSpc>
            </a:pPr>
            <a:r>
              <a:rPr lang="zh-CN" altLang="zh-CN" sz="1700" kern="100" dirty="0">
                <a:effectLst/>
                <a:latin typeface="等线" panose="02010600030101010101" pitchFamily="2" charset="-122"/>
                <a:ea typeface="宋体" panose="02010600030101010101" pitchFamily="2" charset="-122"/>
                <a:cs typeface="Times New Roman" panose="02020603050405020304" pitchFamily="18" charset="0"/>
              </a:rPr>
              <a:t>2、通过对多源异构数据的处理，形成能有效辅助政府决策的信息，辅助制定和优化关于海上交通的政策，缓解局部海上交通拥挤情况。</a:t>
            </a:r>
            <a:endParaRPr lang="zh-CN" altLang="zh-CN" sz="17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lnSpc>
                <a:spcPts val="2500"/>
              </a:lnSpc>
            </a:pPr>
            <a:r>
              <a:rPr lang="zh-CN" altLang="zh-CN" sz="1700" kern="100" dirty="0">
                <a:effectLst/>
                <a:latin typeface="等线" panose="02010600030101010101" pitchFamily="2" charset="-122"/>
                <a:ea typeface="宋体" panose="02010600030101010101" pitchFamily="2" charset="-122"/>
                <a:cs typeface="Times New Roman" panose="02020603050405020304" pitchFamily="18" charset="0"/>
              </a:rPr>
              <a:t>3、全面、实时掌握海上的交通运行状况，有效应对突发状况。</a:t>
            </a:r>
            <a:endParaRPr lang="zh-CN" altLang="zh-CN" sz="17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26" name="矩形 25">
            <a:extLst>
              <a:ext uri="{FF2B5EF4-FFF2-40B4-BE49-F238E27FC236}">
                <a16:creationId xmlns:a16="http://schemas.microsoft.com/office/drawing/2014/main" id="{81028055-7134-4935-B57F-0355ECB28411}"/>
              </a:ext>
            </a:extLst>
          </p:cNvPr>
          <p:cNvSpPr/>
          <p:nvPr/>
        </p:nvSpPr>
        <p:spPr>
          <a:xfrm>
            <a:off x="591076" y="1599154"/>
            <a:ext cx="3463952" cy="816198"/>
          </a:xfrm>
          <a:prstGeom prst="rect">
            <a:avLst/>
          </a:prstGeom>
          <a:gradFill>
            <a:gsLst>
              <a:gs pos="71000">
                <a:srgbClr val="42806F"/>
              </a:gs>
              <a:gs pos="0">
                <a:srgbClr val="71B280"/>
              </a:gs>
              <a:gs pos="100000">
                <a:srgbClr val="134E5E"/>
              </a:gs>
            </a:gsLst>
            <a:lin ang="13800000" scaled="0"/>
          </a:gra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zh-CN" altLang="zh-CN" sz="3200" b="1" kern="0" dirty="0">
                <a:solidFill>
                  <a:prstClr val="white"/>
                </a:solidFill>
                <a:latin typeface="Arial"/>
                <a:ea typeface="微软雅黑"/>
              </a:rPr>
              <a:t>提升交通服务</a:t>
            </a:r>
            <a:endParaRPr lang="zh-CN" altLang="en-US" sz="3200" b="1" kern="0" dirty="0">
              <a:solidFill>
                <a:prstClr val="white"/>
              </a:solidFill>
              <a:latin typeface="Arial"/>
              <a:ea typeface="微软雅黑"/>
            </a:endParaRPr>
          </a:p>
        </p:txBody>
      </p:sp>
      <p:sp>
        <p:nvSpPr>
          <p:cNvPr id="27" name="矩形 26">
            <a:extLst>
              <a:ext uri="{FF2B5EF4-FFF2-40B4-BE49-F238E27FC236}">
                <a16:creationId xmlns:a16="http://schemas.microsoft.com/office/drawing/2014/main" id="{99B85DD2-216F-46A2-810B-816F0B86071D}"/>
              </a:ext>
            </a:extLst>
          </p:cNvPr>
          <p:cNvSpPr/>
          <p:nvPr/>
        </p:nvSpPr>
        <p:spPr>
          <a:xfrm>
            <a:off x="591076" y="3327322"/>
            <a:ext cx="3460651" cy="816198"/>
          </a:xfrm>
          <a:prstGeom prst="rect">
            <a:avLst/>
          </a:prstGeom>
          <a:gradFill>
            <a:gsLst>
              <a:gs pos="71000">
                <a:srgbClr val="42806F"/>
              </a:gs>
              <a:gs pos="0">
                <a:srgbClr val="71B280"/>
              </a:gs>
              <a:gs pos="100000">
                <a:srgbClr val="134E5E"/>
              </a:gs>
            </a:gsLst>
            <a:lin ang="13800000" scaled="0"/>
          </a:gra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zh-CN" altLang="zh-CN" sz="3200" b="1" kern="0" dirty="0">
                <a:solidFill>
                  <a:prstClr val="white"/>
                </a:solidFill>
                <a:latin typeface="Arial"/>
                <a:ea typeface="微软雅黑"/>
              </a:rPr>
              <a:t>辅助政府决策</a:t>
            </a:r>
            <a:endParaRPr lang="zh-CN" altLang="en-US" sz="3200" b="1" kern="0" dirty="0">
              <a:solidFill>
                <a:prstClr val="white"/>
              </a:solidFill>
              <a:latin typeface="Arial"/>
              <a:ea typeface="微软雅黑"/>
            </a:endParaRPr>
          </a:p>
        </p:txBody>
      </p:sp>
      <p:sp>
        <p:nvSpPr>
          <p:cNvPr id="28" name="矩形 27">
            <a:extLst>
              <a:ext uri="{FF2B5EF4-FFF2-40B4-BE49-F238E27FC236}">
                <a16:creationId xmlns:a16="http://schemas.microsoft.com/office/drawing/2014/main" id="{1E7E6460-D781-4C28-8F8C-9708D332D5FA}"/>
              </a:ext>
            </a:extLst>
          </p:cNvPr>
          <p:cNvSpPr/>
          <p:nvPr/>
        </p:nvSpPr>
        <p:spPr>
          <a:xfrm>
            <a:off x="591076" y="5055490"/>
            <a:ext cx="3460650" cy="816198"/>
          </a:xfrm>
          <a:prstGeom prst="rect">
            <a:avLst/>
          </a:prstGeom>
          <a:gradFill>
            <a:gsLst>
              <a:gs pos="71000">
                <a:srgbClr val="42806F"/>
              </a:gs>
              <a:gs pos="0">
                <a:srgbClr val="71B280"/>
              </a:gs>
              <a:gs pos="100000">
                <a:srgbClr val="134E5E"/>
              </a:gs>
            </a:gsLst>
            <a:lin ang="13800000" scaled="0"/>
          </a:gra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zh-CN" altLang="zh-CN" sz="3200" b="1" kern="0" dirty="0">
                <a:solidFill>
                  <a:prstClr val="white"/>
                </a:solidFill>
                <a:latin typeface="Arial"/>
                <a:ea typeface="微软雅黑"/>
              </a:rPr>
              <a:t>提高海上交通安全</a:t>
            </a:r>
            <a:endParaRPr lang="zh-CN" altLang="en-US" sz="3200" b="1" kern="0" dirty="0">
              <a:solidFill>
                <a:prstClr val="white"/>
              </a:solidFill>
              <a:latin typeface="Arial"/>
              <a:ea typeface="微软雅黑"/>
            </a:endParaRPr>
          </a:p>
        </p:txBody>
      </p:sp>
      <p:sp>
        <p:nvSpPr>
          <p:cNvPr id="30" name="文本框 29">
            <a:extLst>
              <a:ext uri="{FF2B5EF4-FFF2-40B4-BE49-F238E27FC236}">
                <a16:creationId xmlns:a16="http://schemas.microsoft.com/office/drawing/2014/main" id="{EDF4AE12-1DD8-463F-9D62-5C7C22258494}"/>
              </a:ext>
            </a:extLst>
          </p:cNvPr>
          <p:cNvSpPr txBox="1"/>
          <p:nvPr/>
        </p:nvSpPr>
        <p:spPr>
          <a:xfrm>
            <a:off x="4894153" y="4845555"/>
            <a:ext cx="6096000" cy="1351588"/>
          </a:xfrm>
          <a:prstGeom prst="rect">
            <a:avLst/>
          </a:prstGeom>
          <a:noFill/>
        </p:spPr>
        <p:txBody>
          <a:bodyPr wrap="square">
            <a:spAutoFit/>
          </a:bodyPr>
          <a:lstStyle/>
          <a:p>
            <a:pPr algn="just">
              <a:lnSpc>
                <a:spcPts val="2500"/>
              </a:lnSpc>
            </a:pPr>
            <a:r>
              <a:rPr lang="en-US" altLang="zh-CN" sz="1800" kern="100" dirty="0">
                <a:effectLst/>
                <a:latin typeface="等线" panose="02010600030101010101" pitchFamily="2" charset="-122"/>
                <a:ea typeface="宋体" panose="02010600030101010101" pitchFamily="2" charset="-122"/>
                <a:cs typeface="Times New Roman" panose="02020603050405020304" pitchFamily="18" charset="0"/>
              </a:rPr>
              <a:t>1</a:t>
            </a:r>
            <a:r>
              <a:rPr lang="zh-CN" altLang="en-US" sz="1800" kern="100" dirty="0">
                <a:effectLst/>
                <a:latin typeface="等线" panose="02010600030101010101" pitchFamily="2" charset="-122"/>
                <a:ea typeface="宋体" panose="02010600030101010101" pitchFamily="2" charset="-122"/>
                <a:cs typeface="Times New Roman" panose="02020603050405020304" pitchFamily="18" charset="0"/>
              </a:rPr>
              <a:t>、</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利用大数据来预测出群体出行的态势对其可能出行的时间出行路线出行方式等等进行预测</a:t>
            </a:r>
            <a:r>
              <a:rPr lang="zh-CN" altLang="en-US" sz="1800" kern="100" dirty="0">
                <a:effectLst/>
                <a:latin typeface="等线" panose="02010600030101010101" pitchFamily="2" charset="-122"/>
                <a:ea typeface="宋体" panose="02010600030101010101" pitchFamily="2" charset="-122"/>
                <a:cs typeface="Times New Roman" panose="02020603050405020304" pitchFamily="18" charset="0"/>
              </a:rPr>
              <a:t>。</a:t>
            </a:r>
            <a:endParaRPr lang="en-US" altLang="zh-CN" sz="1800" kern="100" dirty="0">
              <a:effectLst/>
              <a:latin typeface="等线" panose="02010600030101010101" pitchFamily="2" charset="-122"/>
              <a:ea typeface="宋体" panose="02010600030101010101" pitchFamily="2" charset="-122"/>
              <a:cs typeface="Times New Roman" panose="02020603050405020304" pitchFamily="18" charset="0"/>
            </a:endParaRPr>
          </a:p>
          <a:p>
            <a:pPr algn="just">
              <a:lnSpc>
                <a:spcPts val="2500"/>
              </a:lnSpc>
            </a:pPr>
            <a:r>
              <a:rPr lang="en-US" altLang="zh-CN" sz="1800" kern="100" dirty="0">
                <a:effectLst/>
                <a:latin typeface="等线" panose="02010600030101010101" pitchFamily="2" charset="-122"/>
                <a:ea typeface="宋体" panose="02010600030101010101" pitchFamily="2" charset="-122"/>
                <a:cs typeface="Times New Roman" panose="02020603050405020304" pitchFamily="18" charset="0"/>
              </a:rPr>
              <a:t>2</a:t>
            </a:r>
            <a:r>
              <a:rPr lang="zh-CN" altLang="en-US" sz="1800" kern="100" dirty="0">
                <a:effectLst/>
                <a:latin typeface="等线" panose="02010600030101010101" pitchFamily="2" charset="-122"/>
                <a:ea typeface="宋体" panose="02010600030101010101" pitchFamily="2" charset="-122"/>
                <a:cs typeface="Times New Roman" panose="02020603050405020304" pitchFamily="18" charset="0"/>
              </a:rPr>
              <a:t>、</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为海上船只调度、海上交通管理等提供决策支持</a:t>
            </a:r>
            <a:r>
              <a:rPr lang="zh-CN" altLang="en-US" sz="1800" kern="100" dirty="0">
                <a:effectLst/>
                <a:latin typeface="等线" panose="02010600030101010101" pitchFamily="2" charset="-122"/>
                <a:ea typeface="宋体" panose="02010600030101010101" pitchFamily="2" charset="-122"/>
                <a:cs typeface="Times New Roman" panose="02020603050405020304" pitchFamily="18" charset="0"/>
              </a:rPr>
              <a:t>。</a:t>
            </a:r>
            <a:endParaRPr lang="en-US" altLang="zh-CN" sz="1800" kern="100" dirty="0">
              <a:effectLst/>
              <a:latin typeface="等线" panose="02010600030101010101" pitchFamily="2" charset="-122"/>
              <a:ea typeface="宋体" panose="02010600030101010101" pitchFamily="2" charset="-122"/>
              <a:cs typeface="Times New Roman" panose="02020603050405020304" pitchFamily="18" charset="0"/>
            </a:endParaRPr>
          </a:p>
          <a:p>
            <a:pPr algn="just">
              <a:lnSpc>
                <a:spcPts val="2500"/>
              </a:lnSpc>
            </a:pPr>
            <a:r>
              <a:rPr lang="en-US" altLang="zh-CN" sz="1800" kern="100" dirty="0">
                <a:effectLst/>
                <a:latin typeface="等线" panose="02010600030101010101" pitchFamily="2" charset="-122"/>
                <a:ea typeface="宋体" panose="02010600030101010101" pitchFamily="2" charset="-122"/>
                <a:cs typeface="Times New Roman" panose="02020603050405020304" pitchFamily="18" charset="0"/>
              </a:rPr>
              <a:t>3</a:t>
            </a:r>
            <a:r>
              <a:rPr lang="zh-CN" altLang="en-US" sz="1800" kern="100" dirty="0">
                <a:effectLst/>
                <a:latin typeface="等线" panose="02010600030101010101" pitchFamily="2" charset="-122"/>
                <a:ea typeface="宋体" panose="02010600030101010101" pitchFamily="2" charset="-122"/>
                <a:cs typeface="Times New Roman" panose="02020603050405020304" pitchFamily="18" charset="0"/>
              </a:rPr>
              <a:t>、</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提前做好应急准备工作。</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155269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500"/>
                                        <p:tgtEl>
                                          <p:spTgt spid="2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fade">
                                      <p:cBhvr>
                                        <p:cTn id="15" dur="500"/>
                                        <p:tgtEl>
                                          <p:spTgt spid="2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4"/>
                                        </p:tgtEl>
                                        <p:attrNameLst>
                                          <p:attrName>style.visibility</p:attrName>
                                        </p:attrNameLst>
                                      </p:cBhvr>
                                      <p:to>
                                        <p:strVal val="visible"/>
                                      </p:to>
                                    </p:set>
                                    <p:animEffect transition="in" filter="fade">
                                      <p:cBhvr>
                                        <p:cTn id="18" dur="500"/>
                                        <p:tgtEl>
                                          <p:spTgt spid="2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0"/>
                                        </p:tgtEl>
                                        <p:attrNameLst>
                                          <p:attrName>style.visibility</p:attrName>
                                        </p:attrNameLst>
                                      </p:cBhvr>
                                      <p:to>
                                        <p:strVal val="visible"/>
                                      </p:to>
                                    </p:set>
                                    <p:animEffect transition="in" filter="fade">
                                      <p:cBhvr>
                                        <p:cTn id="23" dur="500"/>
                                        <p:tgtEl>
                                          <p:spTgt spid="30"/>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8"/>
                                        </p:tgtEl>
                                        <p:attrNameLst>
                                          <p:attrName>style.visibility</p:attrName>
                                        </p:attrNameLst>
                                      </p:cBhvr>
                                      <p:to>
                                        <p:strVal val="visible"/>
                                      </p:to>
                                    </p:set>
                                    <p:animEffect transition="in" filter="fade">
                                      <p:cBhvr>
                                        <p:cTn id="26"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p:bldP spid="26" grpId="0" animBg="1"/>
      <p:bldP spid="27" grpId="0" animBg="1"/>
      <p:bldP spid="28" grpId="0" animBg="1"/>
      <p:bldP spid="3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C6C9D598-7486-4853-85EF-5C2722E03B4C}"/>
              </a:ext>
            </a:extLst>
          </p:cNvPr>
          <p:cNvSpPr/>
          <p:nvPr/>
        </p:nvSpPr>
        <p:spPr>
          <a:xfrm>
            <a:off x="228600" y="308413"/>
            <a:ext cx="288898" cy="440626"/>
          </a:xfrm>
          <a:prstGeom prst="rect">
            <a:avLst/>
          </a:prstGeom>
          <a:solidFill>
            <a:srgbClr val="3983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CE097AE0-A18A-4CF2-BBDB-DF524F7CDFE2}"/>
              </a:ext>
            </a:extLst>
          </p:cNvPr>
          <p:cNvSpPr txBox="1"/>
          <p:nvPr/>
        </p:nvSpPr>
        <p:spPr>
          <a:xfrm>
            <a:off x="517498" y="306574"/>
            <a:ext cx="3463952" cy="461665"/>
          </a:xfrm>
          <a:prstGeom prst="rect">
            <a:avLst/>
          </a:prstGeom>
          <a:noFill/>
        </p:spPr>
        <p:txBody>
          <a:bodyPr wrap="square" rtlCol="0">
            <a:spAutoFit/>
          </a:bodyPr>
          <a:lstStyle/>
          <a:p>
            <a:r>
              <a:rPr lang="en-US" altLang="zh-CN" sz="2400" b="1" dirty="0">
                <a:solidFill>
                  <a:schemeClr val="bg1">
                    <a:lumMod val="50000"/>
                  </a:schemeClr>
                </a:solidFill>
                <a:latin typeface="微软雅黑" panose="020B0503020204020204" pitchFamily="34" charset="-122"/>
                <a:ea typeface="微软雅黑" panose="020B0503020204020204" pitchFamily="34" charset="-122"/>
              </a:rPr>
              <a:t>1.5</a:t>
            </a:r>
            <a:r>
              <a:rPr lang="zh-CN" altLang="en-US" sz="2400" b="1" dirty="0">
                <a:solidFill>
                  <a:schemeClr val="bg1">
                    <a:lumMod val="50000"/>
                  </a:schemeClr>
                </a:solidFill>
                <a:latin typeface="微软雅黑" panose="020B0503020204020204" pitchFamily="34" charset="-122"/>
                <a:ea typeface="微软雅黑" panose="020B0503020204020204" pitchFamily="34" charset="-122"/>
              </a:rPr>
              <a:t>实施与保障机制</a:t>
            </a:r>
            <a:endParaRPr lang="zh-CN" altLang="en-US" sz="24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6" name="文本框 5">
            <a:extLst>
              <a:ext uri="{FF2B5EF4-FFF2-40B4-BE49-F238E27FC236}">
                <a16:creationId xmlns:a16="http://schemas.microsoft.com/office/drawing/2014/main" id="{30D0D161-F130-45F3-8BC4-C0921B69C2E2}"/>
              </a:ext>
            </a:extLst>
          </p:cNvPr>
          <p:cNvSpPr txBox="1"/>
          <p:nvPr/>
        </p:nvSpPr>
        <p:spPr>
          <a:xfrm>
            <a:off x="591076" y="6543140"/>
            <a:ext cx="11009850" cy="230832"/>
          </a:xfrm>
          <a:prstGeom prst="rect">
            <a:avLst/>
          </a:prstGeom>
          <a:noFill/>
        </p:spPr>
        <p:txBody>
          <a:bodyPr wrap="square" rtlCol="0">
            <a:spAutoFit/>
          </a:bodyPr>
          <a:lstStyle/>
          <a:p>
            <a:pPr algn="dist"/>
            <a:r>
              <a:rPr lang="en-US" altLang="zh-CN" sz="900" kern="7800" spc="600" dirty="0">
                <a:solidFill>
                  <a:srgbClr val="39834C"/>
                </a:solidFill>
                <a:latin typeface="微软雅黑" panose="020B0503020204020204" pitchFamily="34" charset="-122"/>
                <a:ea typeface="微软雅黑" panose="020B0503020204020204" pitchFamily="34" charset="-122"/>
              </a:rPr>
              <a:t>NANJING AGRICULTURAL UNIVERSITY INTRODUCTION</a:t>
            </a:r>
            <a:endParaRPr lang="zh-CN" altLang="en-US" sz="900" kern="7800" spc="600" dirty="0">
              <a:solidFill>
                <a:srgbClr val="39834C"/>
              </a:solidFill>
              <a:latin typeface="微软雅黑" panose="020B0503020204020204" pitchFamily="34" charset="-122"/>
              <a:ea typeface="微软雅黑" panose="020B0503020204020204" pitchFamily="34" charset="-122"/>
            </a:endParaRPr>
          </a:p>
        </p:txBody>
      </p:sp>
      <p:pic>
        <p:nvPicPr>
          <p:cNvPr id="7" name="图形 6">
            <a:extLst>
              <a:ext uri="{FF2B5EF4-FFF2-40B4-BE49-F238E27FC236}">
                <a16:creationId xmlns:a16="http://schemas.microsoft.com/office/drawing/2014/main" id="{B960AE03-6AD1-4101-9986-E3CE00F49A4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951720" y="348681"/>
            <a:ext cx="1801606" cy="400358"/>
          </a:xfrm>
          <a:prstGeom prst="rect">
            <a:avLst/>
          </a:prstGeom>
        </p:spPr>
      </p:pic>
      <p:cxnSp>
        <p:nvCxnSpPr>
          <p:cNvPr id="8" name="直接连接符 7">
            <a:extLst>
              <a:ext uri="{FF2B5EF4-FFF2-40B4-BE49-F238E27FC236}">
                <a16:creationId xmlns:a16="http://schemas.microsoft.com/office/drawing/2014/main" id="{1B57F27D-65DF-4E9B-AC2D-F66FDA27F619}"/>
              </a:ext>
            </a:extLst>
          </p:cNvPr>
          <p:cNvCxnSpPr/>
          <p:nvPr/>
        </p:nvCxnSpPr>
        <p:spPr>
          <a:xfrm>
            <a:off x="591076" y="749039"/>
            <a:ext cx="9246344" cy="0"/>
          </a:xfrm>
          <a:prstGeom prst="line">
            <a:avLst/>
          </a:prstGeom>
          <a:ln w="12700">
            <a:solidFill>
              <a:srgbClr val="39834C"/>
            </a:solidFill>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D88AFFE3-0E8D-4402-8433-0536C93A0215}"/>
              </a:ext>
            </a:extLst>
          </p:cNvPr>
          <p:cNvSpPr txBox="1"/>
          <p:nvPr/>
        </p:nvSpPr>
        <p:spPr>
          <a:xfrm>
            <a:off x="616918" y="1424333"/>
            <a:ext cx="3390374" cy="430887"/>
          </a:xfrm>
          <a:prstGeom prst="rect">
            <a:avLst/>
          </a:prstGeom>
          <a:noFill/>
        </p:spPr>
        <p:txBody>
          <a:bodyPr wrap="square" rtlCol="0">
            <a:spAutoFit/>
          </a:bodyPr>
          <a:lstStyle/>
          <a:p>
            <a:r>
              <a:rPr lang="zh-CN" altLang="zh-CN" sz="2200" b="1" kern="100" dirty="0">
                <a:ea typeface="等线" panose="02010600030101010101" pitchFamily="2" charset="-122"/>
                <a:cs typeface="Times New Roman" panose="02020603050405020304" pitchFamily="18" charset="0"/>
              </a:rPr>
              <a:t>建立数据共享与协调机制</a:t>
            </a:r>
            <a:endParaRPr lang="zh-CN" altLang="en-US" sz="2200" b="1" kern="100" dirty="0">
              <a:ea typeface="等线" panose="02010600030101010101" pitchFamily="2" charset="-122"/>
              <a:cs typeface="Times New Roman" panose="02020603050405020304" pitchFamily="18" charset="0"/>
            </a:endParaRPr>
          </a:p>
        </p:txBody>
      </p:sp>
      <p:sp>
        <p:nvSpPr>
          <p:cNvPr id="10" name="文本框 9">
            <a:extLst>
              <a:ext uri="{FF2B5EF4-FFF2-40B4-BE49-F238E27FC236}">
                <a16:creationId xmlns:a16="http://schemas.microsoft.com/office/drawing/2014/main" id="{DB464ABE-F73A-4B83-8235-138FD61E1383}"/>
              </a:ext>
            </a:extLst>
          </p:cNvPr>
          <p:cNvSpPr txBox="1"/>
          <p:nvPr/>
        </p:nvSpPr>
        <p:spPr>
          <a:xfrm>
            <a:off x="931084" y="2239620"/>
            <a:ext cx="10528672" cy="769441"/>
          </a:xfrm>
          <a:prstGeom prst="rect">
            <a:avLst/>
          </a:prstGeom>
          <a:noFill/>
        </p:spPr>
        <p:txBody>
          <a:bodyPr wrap="square" rtlCol="0">
            <a:spAutoFit/>
          </a:bodyPr>
          <a:lstStyle/>
          <a:p>
            <a:pPr algn="just"/>
            <a:r>
              <a:rPr lang="zh-CN" altLang="zh-CN" sz="2200" kern="100" dirty="0">
                <a:ea typeface="宋体" panose="02010600030101010101" pitchFamily="2" charset="-122"/>
                <a:cs typeface="Times New Roman" panose="02020603050405020304" pitchFamily="18" charset="0"/>
              </a:rPr>
              <a:t>一是推动建立政府主要领导牵头的市级领导小组，负责关于交通大数据的协调与沟通，二是研究交通行业数据规范与标准。</a:t>
            </a:r>
          </a:p>
        </p:txBody>
      </p:sp>
      <p:sp>
        <p:nvSpPr>
          <p:cNvPr id="11" name="文本框 10">
            <a:extLst>
              <a:ext uri="{FF2B5EF4-FFF2-40B4-BE49-F238E27FC236}">
                <a16:creationId xmlns:a16="http://schemas.microsoft.com/office/drawing/2014/main" id="{01C8D754-41CC-441E-98DC-4F42E39F0B82}"/>
              </a:ext>
            </a:extLst>
          </p:cNvPr>
          <p:cNvSpPr txBox="1"/>
          <p:nvPr/>
        </p:nvSpPr>
        <p:spPr>
          <a:xfrm>
            <a:off x="616918" y="3288759"/>
            <a:ext cx="3390374" cy="430887"/>
          </a:xfrm>
          <a:prstGeom prst="rect">
            <a:avLst/>
          </a:prstGeom>
          <a:noFill/>
        </p:spPr>
        <p:txBody>
          <a:bodyPr wrap="square" rtlCol="0">
            <a:spAutoFit/>
          </a:bodyPr>
          <a:lstStyle/>
          <a:p>
            <a:r>
              <a:rPr lang="zh-CN" altLang="zh-CN" sz="2200" b="1" kern="100" dirty="0">
                <a:ea typeface="等线" panose="02010600030101010101" pitchFamily="2" charset="-122"/>
                <a:cs typeface="Times New Roman" panose="02020603050405020304" pitchFamily="18" charset="0"/>
              </a:rPr>
              <a:t>成立市级交通大数据中心</a:t>
            </a:r>
            <a:endParaRPr lang="zh-CN" altLang="en-US" sz="2200" b="1" kern="100" dirty="0">
              <a:ea typeface="等线" panose="02010600030101010101" pitchFamily="2" charset="-122"/>
              <a:cs typeface="Times New Roman" panose="02020603050405020304" pitchFamily="18" charset="0"/>
            </a:endParaRPr>
          </a:p>
        </p:txBody>
      </p:sp>
      <p:sp>
        <p:nvSpPr>
          <p:cNvPr id="12" name="文本框 11">
            <a:extLst>
              <a:ext uri="{FF2B5EF4-FFF2-40B4-BE49-F238E27FC236}">
                <a16:creationId xmlns:a16="http://schemas.microsoft.com/office/drawing/2014/main" id="{3DC6A626-4563-4F44-A4DF-76300734F6B3}"/>
              </a:ext>
            </a:extLst>
          </p:cNvPr>
          <p:cNvSpPr txBox="1"/>
          <p:nvPr/>
        </p:nvSpPr>
        <p:spPr>
          <a:xfrm>
            <a:off x="950480" y="4064597"/>
            <a:ext cx="10528672" cy="1107996"/>
          </a:xfrm>
          <a:prstGeom prst="rect">
            <a:avLst/>
          </a:prstGeom>
          <a:noFill/>
        </p:spPr>
        <p:txBody>
          <a:bodyPr wrap="square" rtlCol="0">
            <a:spAutoFit/>
          </a:bodyPr>
          <a:lstStyle/>
          <a:p>
            <a:pPr algn="just"/>
            <a:r>
              <a:rPr lang="zh-CN" altLang="zh-CN" sz="2200" kern="100" dirty="0">
                <a:effectLst/>
                <a:ea typeface="宋体" panose="02010600030101010101" pitchFamily="2" charset="-122"/>
                <a:cs typeface="Times New Roman" panose="02020603050405020304" pitchFamily="18" charset="0"/>
              </a:rPr>
              <a:t>目前智能交通系统发展需要整合、加工分散在各个部门的信息资源，消除信息孤岛，汇集行业公共数据库等。因此必须一个市级平台来进行统筹安排，负责全行业交通数据的汇聚、融合、共享、服务等。</a:t>
            </a:r>
            <a:endParaRPr lang="zh-CN" altLang="zh-CN" sz="22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414473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C6C9D598-7486-4853-85EF-5C2722E03B4C}"/>
              </a:ext>
            </a:extLst>
          </p:cNvPr>
          <p:cNvSpPr/>
          <p:nvPr/>
        </p:nvSpPr>
        <p:spPr>
          <a:xfrm>
            <a:off x="228600" y="308413"/>
            <a:ext cx="288898" cy="440626"/>
          </a:xfrm>
          <a:prstGeom prst="rect">
            <a:avLst/>
          </a:prstGeom>
          <a:solidFill>
            <a:srgbClr val="3983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CE097AE0-A18A-4CF2-BBDB-DF524F7CDFE2}"/>
              </a:ext>
            </a:extLst>
          </p:cNvPr>
          <p:cNvSpPr txBox="1"/>
          <p:nvPr/>
        </p:nvSpPr>
        <p:spPr>
          <a:xfrm>
            <a:off x="517498" y="306574"/>
            <a:ext cx="3463952" cy="461665"/>
          </a:xfrm>
          <a:prstGeom prst="rect">
            <a:avLst/>
          </a:prstGeom>
          <a:noFill/>
        </p:spPr>
        <p:txBody>
          <a:bodyPr wrap="square" rtlCol="0">
            <a:spAutoFit/>
          </a:bodyPr>
          <a:lstStyle/>
          <a:p>
            <a:r>
              <a:rPr lang="en-US" altLang="zh-CN" sz="2400" b="1" dirty="0">
                <a:solidFill>
                  <a:schemeClr val="bg1">
                    <a:lumMod val="50000"/>
                  </a:schemeClr>
                </a:solidFill>
                <a:latin typeface="微软雅黑" panose="020B0503020204020204" pitchFamily="34" charset="-122"/>
                <a:ea typeface="微软雅黑" panose="020B0503020204020204" pitchFamily="34" charset="-122"/>
              </a:rPr>
              <a:t>1.5</a:t>
            </a:r>
            <a:r>
              <a:rPr lang="zh-CN" altLang="en-US" sz="2400" b="1" dirty="0">
                <a:solidFill>
                  <a:schemeClr val="bg1">
                    <a:lumMod val="50000"/>
                  </a:schemeClr>
                </a:solidFill>
                <a:latin typeface="微软雅黑" panose="020B0503020204020204" pitchFamily="34" charset="-122"/>
                <a:ea typeface="微软雅黑" panose="020B0503020204020204" pitchFamily="34" charset="-122"/>
              </a:rPr>
              <a:t>实施与保障机制</a:t>
            </a:r>
            <a:endParaRPr lang="zh-CN" altLang="en-US" sz="24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6" name="文本框 5">
            <a:extLst>
              <a:ext uri="{FF2B5EF4-FFF2-40B4-BE49-F238E27FC236}">
                <a16:creationId xmlns:a16="http://schemas.microsoft.com/office/drawing/2014/main" id="{30D0D161-F130-45F3-8BC4-C0921B69C2E2}"/>
              </a:ext>
            </a:extLst>
          </p:cNvPr>
          <p:cNvSpPr txBox="1"/>
          <p:nvPr/>
        </p:nvSpPr>
        <p:spPr>
          <a:xfrm>
            <a:off x="591076" y="6543140"/>
            <a:ext cx="11009850" cy="230832"/>
          </a:xfrm>
          <a:prstGeom prst="rect">
            <a:avLst/>
          </a:prstGeom>
          <a:noFill/>
        </p:spPr>
        <p:txBody>
          <a:bodyPr wrap="square" rtlCol="0">
            <a:spAutoFit/>
          </a:bodyPr>
          <a:lstStyle/>
          <a:p>
            <a:pPr algn="dist"/>
            <a:r>
              <a:rPr lang="en-US" altLang="zh-CN" sz="900" kern="7800" spc="600" dirty="0">
                <a:solidFill>
                  <a:srgbClr val="39834C"/>
                </a:solidFill>
                <a:latin typeface="微软雅黑" panose="020B0503020204020204" pitchFamily="34" charset="-122"/>
                <a:ea typeface="微软雅黑" panose="020B0503020204020204" pitchFamily="34" charset="-122"/>
              </a:rPr>
              <a:t>NANJING AGRICULTURAL UNIVERSITY INTRODUCTION</a:t>
            </a:r>
            <a:endParaRPr lang="zh-CN" altLang="en-US" sz="900" kern="7800" spc="600" dirty="0">
              <a:solidFill>
                <a:srgbClr val="39834C"/>
              </a:solidFill>
              <a:latin typeface="微软雅黑" panose="020B0503020204020204" pitchFamily="34" charset="-122"/>
              <a:ea typeface="微软雅黑" panose="020B0503020204020204" pitchFamily="34" charset="-122"/>
            </a:endParaRPr>
          </a:p>
        </p:txBody>
      </p:sp>
      <p:pic>
        <p:nvPicPr>
          <p:cNvPr id="7" name="图形 6">
            <a:extLst>
              <a:ext uri="{FF2B5EF4-FFF2-40B4-BE49-F238E27FC236}">
                <a16:creationId xmlns:a16="http://schemas.microsoft.com/office/drawing/2014/main" id="{B960AE03-6AD1-4101-9986-E3CE00F49A4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951720" y="348681"/>
            <a:ext cx="1801606" cy="400358"/>
          </a:xfrm>
          <a:prstGeom prst="rect">
            <a:avLst/>
          </a:prstGeom>
        </p:spPr>
      </p:pic>
      <p:cxnSp>
        <p:nvCxnSpPr>
          <p:cNvPr id="8" name="直接连接符 7">
            <a:extLst>
              <a:ext uri="{FF2B5EF4-FFF2-40B4-BE49-F238E27FC236}">
                <a16:creationId xmlns:a16="http://schemas.microsoft.com/office/drawing/2014/main" id="{1B57F27D-65DF-4E9B-AC2D-F66FDA27F619}"/>
              </a:ext>
            </a:extLst>
          </p:cNvPr>
          <p:cNvCxnSpPr/>
          <p:nvPr/>
        </p:nvCxnSpPr>
        <p:spPr>
          <a:xfrm>
            <a:off x="591076" y="749039"/>
            <a:ext cx="9246344" cy="0"/>
          </a:xfrm>
          <a:prstGeom prst="line">
            <a:avLst/>
          </a:prstGeom>
          <a:ln w="12700">
            <a:solidFill>
              <a:srgbClr val="39834C"/>
            </a:solidFill>
          </a:ln>
        </p:spPr>
        <p:style>
          <a:lnRef idx="1">
            <a:schemeClr val="accent1"/>
          </a:lnRef>
          <a:fillRef idx="0">
            <a:schemeClr val="accent1"/>
          </a:fillRef>
          <a:effectRef idx="0">
            <a:schemeClr val="accent1"/>
          </a:effectRef>
          <a:fontRef idx="minor">
            <a:schemeClr val="tx1"/>
          </a:fontRef>
        </p:style>
      </p:cxnSp>
      <p:sp>
        <p:nvSpPr>
          <p:cNvPr id="15" name="文本框 14">
            <a:extLst>
              <a:ext uri="{FF2B5EF4-FFF2-40B4-BE49-F238E27FC236}">
                <a16:creationId xmlns:a16="http://schemas.microsoft.com/office/drawing/2014/main" id="{DCD46B38-C49F-4F7C-81EB-EE12CF413111}"/>
              </a:ext>
            </a:extLst>
          </p:cNvPr>
          <p:cNvSpPr txBox="1"/>
          <p:nvPr/>
        </p:nvSpPr>
        <p:spPr>
          <a:xfrm>
            <a:off x="831664" y="2774905"/>
            <a:ext cx="10528672" cy="1785104"/>
          </a:xfrm>
          <a:prstGeom prst="rect">
            <a:avLst/>
          </a:prstGeom>
          <a:noFill/>
        </p:spPr>
        <p:txBody>
          <a:bodyPr wrap="square">
            <a:spAutoFit/>
          </a:bodyPr>
          <a:lstStyle/>
          <a:p>
            <a:r>
              <a:rPr lang="zh-CN" altLang="en-US" sz="2200" kern="100" dirty="0">
                <a:ea typeface="宋体" panose="02010600030101010101" pitchFamily="2" charset="-122"/>
                <a:cs typeface="Times New Roman" panose="02020603050405020304" pitchFamily="18" charset="0"/>
              </a:rPr>
              <a:t>南京墨尔悉安电子科技有限公司研发的“船舶身份识别与轨迹传感器</a:t>
            </a:r>
            <a:r>
              <a:rPr lang="en-US" altLang="zh-CN" sz="2200" kern="100" dirty="0">
                <a:ea typeface="宋体" panose="02010600030101010101" pitchFamily="2" charset="-122"/>
                <a:cs typeface="Times New Roman" panose="02020603050405020304" pitchFamily="18" charset="0"/>
              </a:rPr>
              <a:t>VITS”</a:t>
            </a:r>
            <a:r>
              <a:rPr lang="zh-CN" altLang="en-US" sz="2200" kern="100" dirty="0">
                <a:ea typeface="宋体" panose="02010600030101010101" pitchFamily="2" charset="-122"/>
                <a:cs typeface="Times New Roman" panose="02020603050405020304" pitchFamily="18" charset="0"/>
              </a:rPr>
              <a:t>是江苏省交通运输厅</a:t>
            </a:r>
            <a:r>
              <a:rPr lang="en-US" altLang="zh-CN" sz="2200" kern="100" dirty="0">
                <a:ea typeface="宋体" panose="02010600030101010101" pitchFamily="2" charset="-122"/>
                <a:cs typeface="Times New Roman" panose="02020603050405020304" pitchFamily="18" charset="0"/>
              </a:rPr>
              <a:t>2018</a:t>
            </a:r>
            <a:r>
              <a:rPr lang="zh-CN" altLang="en-US" sz="2200" kern="100" dirty="0">
                <a:ea typeface="宋体" panose="02010600030101010101" pitchFamily="2" charset="-122"/>
                <a:cs typeface="Times New Roman" panose="02020603050405020304" pitchFamily="18" charset="0"/>
              </a:rPr>
              <a:t>年十大为民办实事之一。通过三年的不懈努力，已基本覆盖全省船舶，达到预期目标。从</a:t>
            </a:r>
            <a:r>
              <a:rPr lang="en-US" altLang="zh-CN" sz="2200" kern="100" dirty="0">
                <a:ea typeface="宋体" panose="02010600030101010101" pitchFamily="2" charset="-122"/>
                <a:cs typeface="Times New Roman" panose="02020603050405020304" pitchFamily="18" charset="0"/>
              </a:rPr>
              <a:t>2018</a:t>
            </a:r>
            <a:r>
              <a:rPr lang="zh-CN" altLang="en-US" sz="2200" kern="100" dirty="0">
                <a:ea typeface="宋体" panose="02010600030101010101" pitchFamily="2" charset="-122"/>
                <a:cs typeface="Times New Roman" panose="02020603050405020304" pitchFamily="18" charset="0"/>
              </a:rPr>
              <a:t>年</a:t>
            </a:r>
            <a:r>
              <a:rPr lang="en-US" altLang="zh-CN" sz="2200" kern="100" dirty="0">
                <a:ea typeface="宋体" panose="02010600030101010101" pitchFamily="2" charset="-122"/>
                <a:cs typeface="Times New Roman" panose="02020603050405020304" pitchFamily="18" charset="0"/>
              </a:rPr>
              <a:t>6</a:t>
            </a:r>
            <a:r>
              <a:rPr lang="zh-CN" altLang="en-US" sz="2200" kern="100" dirty="0">
                <a:ea typeface="宋体" panose="02010600030101010101" pitchFamily="2" charset="-122"/>
                <a:cs typeface="Times New Roman" panose="02020603050405020304" pitchFamily="18" charset="0"/>
              </a:rPr>
              <a:t>月</a:t>
            </a:r>
            <a:r>
              <a:rPr lang="en-US" altLang="zh-CN" sz="2200" kern="100" dirty="0">
                <a:ea typeface="宋体" panose="02010600030101010101" pitchFamily="2" charset="-122"/>
                <a:cs typeface="Times New Roman" panose="02020603050405020304" pitchFamily="18" charset="0"/>
              </a:rPr>
              <a:t>14</a:t>
            </a:r>
            <a:r>
              <a:rPr lang="zh-CN" altLang="en-US" sz="2200" kern="100" dirty="0">
                <a:ea typeface="宋体" panose="02010600030101010101" pitchFamily="2" charset="-122"/>
                <a:cs typeface="Times New Roman" panose="02020603050405020304" pitchFamily="18" charset="0"/>
              </a:rPr>
              <a:t>日起，正式在全省</a:t>
            </a:r>
            <a:r>
              <a:rPr lang="en-US" altLang="zh-CN" sz="2200" kern="100" dirty="0">
                <a:ea typeface="宋体" panose="02010600030101010101" pitchFamily="2" charset="-122"/>
                <a:cs typeface="Times New Roman" panose="02020603050405020304" pitchFamily="18" charset="0"/>
              </a:rPr>
              <a:t>13</a:t>
            </a:r>
            <a:r>
              <a:rPr lang="zh-CN" altLang="en-US" sz="2200" kern="100" dirty="0">
                <a:ea typeface="宋体" panose="02010600030101010101" pitchFamily="2" charset="-122"/>
                <a:cs typeface="Times New Roman" panose="02020603050405020304" pitchFamily="18" charset="0"/>
              </a:rPr>
              <a:t>个地级市为适装船舶安装</a:t>
            </a:r>
            <a:r>
              <a:rPr lang="en-US" altLang="zh-CN" sz="2200" kern="100" dirty="0">
                <a:ea typeface="宋体" panose="02010600030101010101" pitchFamily="2" charset="-122"/>
                <a:cs typeface="Times New Roman" panose="02020603050405020304" pitchFamily="18" charset="0"/>
              </a:rPr>
              <a:t>VITS</a:t>
            </a:r>
            <a:r>
              <a:rPr lang="zh-CN" altLang="en-US" sz="2200" kern="100" dirty="0">
                <a:ea typeface="宋体" panose="02010600030101010101" pitchFamily="2" charset="-122"/>
                <a:cs typeface="Times New Roman" panose="02020603050405020304" pitchFamily="18" charset="0"/>
              </a:rPr>
              <a:t>，并成立流动安装组，赶赴安徽、浙江、山东、福建、湖北、湖南、广东等省份对本省籍船舶实施安装。</a:t>
            </a:r>
          </a:p>
        </p:txBody>
      </p:sp>
      <p:sp>
        <p:nvSpPr>
          <p:cNvPr id="16" name="文本框 15">
            <a:extLst>
              <a:ext uri="{FF2B5EF4-FFF2-40B4-BE49-F238E27FC236}">
                <a16:creationId xmlns:a16="http://schemas.microsoft.com/office/drawing/2014/main" id="{34D71FD7-C187-4984-9468-BBA17DF19891}"/>
              </a:ext>
            </a:extLst>
          </p:cNvPr>
          <p:cNvSpPr txBox="1"/>
          <p:nvPr/>
        </p:nvSpPr>
        <p:spPr>
          <a:xfrm>
            <a:off x="831664" y="1867105"/>
            <a:ext cx="10528672" cy="769441"/>
          </a:xfrm>
          <a:prstGeom prst="rect">
            <a:avLst/>
          </a:prstGeom>
          <a:noFill/>
        </p:spPr>
        <p:txBody>
          <a:bodyPr wrap="square">
            <a:spAutoFit/>
          </a:bodyPr>
          <a:lstStyle/>
          <a:p>
            <a:r>
              <a:rPr lang="zh-CN" altLang="en-US" sz="2200" kern="100" dirty="0">
                <a:ea typeface="宋体" panose="02010600030101010101" pitchFamily="2" charset="-122"/>
                <a:cs typeface="Times New Roman" panose="02020603050405020304" pitchFamily="18" charset="0"/>
              </a:rPr>
              <a:t>项目组与</a:t>
            </a:r>
            <a:r>
              <a:rPr lang="zh-CN" altLang="en-US" sz="2200" kern="100" dirty="0">
                <a:solidFill>
                  <a:schemeClr val="accent6"/>
                </a:solidFill>
                <a:ea typeface="宋体" panose="02010600030101010101" pitchFamily="2" charset="-122"/>
                <a:cs typeface="Times New Roman" panose="02020603050405020304" pitchFamily="18" charset="0"/>
              </a:rPr>
              <a:t>江苏省地方海事局</a:t>
            </a:r>
            <a:r>
              <a:rPr lang="zh-CN" altLang="en-US" sz="2200" kern="100" dirty="0">
                <a:ea typeface="宋体" panose="02010600030101010101" pitchFamily="2" charset="-122"/>
                <a:cs typeface="Times New Roman" panose="02020603050405020304" pitchFamily="18" charset="0"/>
              </a:rPr>
              <a:t>、</a:t>
            </a:r>
            <a:r>
              <a:rPr lang="zh-CN" altLang="en-US" sz="2200" kern="100" dirty="0">
                <a:solidFill>
                  <a:schemeClr val="accent6"/>
                </a:solidFill>
                <a:ea typeface="宋体" panose="02010600030101010101" pitchFamily="2" charset="-122"/>
                <a:cs typeface="Times New Roman" panose="02020603050405020304" pitchFamily="18" charset="0"/>
              </a:rPr>
              <a:t>南京墨尔悉安电子科技有限公司（</a:t>
            </a:r>
            <a:r>
              <a:rPr lang="en-US" altLang="zh-CN" sz="2200" kern="100" dirty="0">
                <a:solidFill>
                  <a:schemeClr val="accent6"/>
                </a:solidFill>
                <a:ea typeface="宋体" panose="02010600030101010101" pitchFamily="2" charset="-122"/>
                <a:cs typeface="Times New Roman" panose="02020603050405020304" pitchFamily="18" charset="0"/>
              </a:rPr>
              <a:t>VITS</a:t>
            </a:r>
            <a:r>
              <a:rPr lang="zh-CN" altLang="en-US" sz="2200" kern="100" dirty="0">
                <a:solidFill>
                  <a:schemeClr val="accent6"/>
                </a:solidFill>
                <a:ea typeface="宋体" panose="02010600030101010101" pitchFamily="2" charset="-122"/>
                <a:cs typeface="Times New Roman" panose="02020603050405020304" pitchFamily="18" charset="0"/>
              </a:rPr>
              <a:t>研发单位）</a:t>
            </a:r>
            <a:r>
              <a:rPr lang="zh-CN" altLang="en-US" sz="2200" kern="100" dirty="0">
                <a:ea typeface="宋体" panose="02010600030101010101" pitchFamily="2" charset="-122"/>
                <a:cs typeface="Times New Roman" panose="02020603050405020304" pitchFamily="18" charset="0"/>
              </a:rPr>
              <a:t>、</a:t>
            </a:r>
            <a:r>
              <a:rPr lang="zh-CN" altLang="en-US" sz="2200" kern="100" dirty="0">
                <a:solidFill>
                  <a:schemeClr val="accent6"/>
                </a:solidFill>
                <a:ea typeface="宋体" panose="02010600030101010101" pitchFamily="2" charset="-122"/>
                <a:cs typeface="Times New Roman" panose="02020603050405020304" pitchFamily="18" charset="0"/>
              </a:rPr>
              <a:t>南京中淼信息科技有限公司</a:t>
            </a:r>
            <a:r>
              <a:rPr lang="zh-CN" altLang="en-US" sz="2200" kern="100" dirty="0">
                <a:ea typeface="宋体" panose="02010600030101010101" pitchFamily="2" charset="-122"/>
                <a:cs typeface="Times New Roman" panose="02020603050405020304" pitchFamily="18" charset="0"/>
              </a:rPr>
              <a:t>（监管系统开发与维护）紧密合作。</a:t>
            </a:r>
          </a:p>
        </p:txBody>
      </p:sp>
      <p:sp>
        <p:nvSpPr>
          <p:cNvPr id="17" name="文本框 16">
            <a:extLst>
              <a:ext uri="{FF2B5EF4-FFF2-40B4-BE49-F238E27FC236}">
                <a16:creationId xmlns:a16="http://schemas.microsoft.com/office/drawing/2014/main" id="{DB35D6EE-4A1E-49B2-9AAE-E9C533A9A36E}"/>
              </a:ext>
            </a:extLst>
          </p:cNvPr>
          <p:cNvSpPr txBox="1"/>
          <p:nvPr/>
        </p:nvSpPr>
        <p:spPr>
          <a:xfrm>
            <a:off x="517498" y="1107466"/>
            <a:ext cx="3390374" cy="430887"/>
          </a:xfrm>
          <a:prstGeom prst="rect">
            <a:avLst/>
          </a:prstGeom>
          <a:noFill/>
        </p:spPr>
        <p:txBody>
          <a:bodyPr wrap="square" rtlCol="0">
            <a:spAutoFit/>
          </a:bodyPr>
          <a:lstStyle/>
          <a:p>
            <a:r>
              <a:rPr lang="zh-CN" altLang="zh-CN" sz="2200" b="1" kern="100" dirty="0">
                <a:ea typeface="等线" panose="02010600030101010101" pitchFamily="2" charset="-122"/>
                <a:cs typeface="Times New Roman" panose="02020603050405020304" pitchFamily="18" charset="0"/>
              </a:rPr>
              <a:t>整合行业资源、加强合作</a:t>
            </a:r>
            <a:endParaRPr lang="zh-CN" altLang="en-US" sz="2200" b="1" kern="100" dirty="0">
              <a:ea typeface="等线" panose="02010600030101010101" pitchFamily="2" charset="-122"/>
              <a:cs typeface="Times New Roman" panose="02020603050405020304" pitchFamily="18" charset="0"/>
            </a:endParaRPr>
          </a:p>
        </p:txBody>
      </p:sp>
      <p:sp>
        <p:nvSpPr>
          <p:cNvPr id="20" name="文本框 19">
            <a:extLst>
              <a:ext uri="{FF2B5EF4-FFF2-40B4-BE49-F238E27FC236}">
                <a16:creationId xmlns:a16="http://schemas.microsoft.com/office/drawing/2014/main" id="{158E5645-C634-460F-A7A4-CD9D679BD88A}"/>
              </a:ext>
            </a:extLst>
          </p:cNvPr>
          <p:cNvSpPr txBox="1"/>
          <p:nvPr/>
        </p:nvSpPr>
        <p:spPr>
          <a:xfrm>
            <a:off x="831664" y="4698368"/>
            <a:ext cx="10419432" cy="430887"/>
          </a:xfrm>
          <a:prstGeom prst="rect">
            <a:avLst/>
          </a:prstGeom>
          <a:noFill/>
        </p:spPr>
        <p:txBody>
          <a:bodyPr wrap="square">
            <a:spAutoFit/>
          </a:bodyPr>
          <a:lstStyle/>
          <a:p>
            <a:r>
              <a:rPr lang="zh-CN" altLang="en-US" sz="2200" kern="100" dirty="0">
                <a:ea typeface="宋体" panose="02010600030101010101" pitchFamily="2" charset="-122"/>
                <a:cs typeface="Times New Roman" panose="02020603050405020304" pitchFamily="18" charset="0"/>
              </a:rPr>
              <a:t>南京中淼信息科技有限公司负责监管系统开发与维护。</a:t>
            </a:r>
          </a:p>
        </p:txBody>
      </p:sp>
    </p:spTree>
    <p:extLst>
      <p:ext uri="{BB962C8B-B14F-4D97-AF65-F5344CB8AC3E}">
        <p14:creationId xmlns:p14="http://schemas.microsoft.com/office/powerpoint/2010/main" val="2289378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7" grpId="0"/>
      <p:bldP spid="2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0A400215-D903-4F31-8BAB-1611D5747E3E}"/>
              </a:ext>
            </a:extLst>
          </p:cNvPr>
          <p:cNvSpPr txBox="1"/>
          <p:nvPr/>
        </p:nvSpPr>
        <p:spPr>
          <a:xfrm>
            <a:off x="881665" y="1627327"/>
            <a:ext cx="5589064" cy="1862048"/>
          </a:xfrm>
          <a:prstGeom prst="rect">
            <a:avLst/>
          </a:prstGeom>
          <a:noFill/>
        </p:spPr>
        <p:txBody>
          <a:bodyPr wrap="square" rtlCol="0">
            <a:spAutoFit/>
          </a:bodyPr>
          <a:lstStyle/>
          <a:p>
            <a:r>
              <a:rPr lang="en-US" altLang="zh-CN" sz="11500" b="1" dirty="0">
                <a:solidFill>
                  <a:srgbClr val="AFC9B6">
                    <a:alpha val="50000"/>
                  </a:srgbClr>
                </a:solidFill>
                <a:latin typeface="微软雅黑" panose="020B0503020204020204" pitchFamily="34" charset="-122"/>
                <a:ea typeface="微软雅黑" panose="020B0503020204020204" pitchFamily="34" charset="-122"/>
              </a:rPr>
              <a:t>Part.2</a:t>
            </a:r>
            <a:endParaRPr lang="zh-CN" altLang="en-US" sz="11500" b="1" dirty="0">
              <a:solidFill>
                <a:srgbClr val="AFC9B6">
                  <a:alpha val="50000"/>
                </a:srgbClr>
              </a:solidFill>
              <a:latin typeface="微软雅黑" panose="020B0503020204020204" pitchFamily="34" charset="-122"/>
              <a:ea typeface="微软雅黑" panose="020B0503020204020204" pitchFamily="34" charset="-122"/>
            </a:endParaRPr>
          </a:p>
        </p:txBody>
      </p:sp>
      <p:sp>
        <p:nvSpPr>
          <p:cNvPr id="5" name="文本框 4">
            <a:extLst>
              <a:ext uri="{FF2B5EF4-FFF2-40B4-BE49-F238E27FC236}">
                <a16:creationId xmlns:a16="http://schemas.microsoft.com/office/drawing/2014/main" id="{56FC8E1C-5322-4793-8C5D-7DEAE86FC1F6}"/>
              </a:ext>
            </a:extLst>
          </p:cNvPr>
          <p:cNvSpPr txBox="1"/>
          <p:nvPr/>
        </p:nvSpPr>
        <p:spPr>
          <a:xfrm>
            <a:off x="1009559" y="2654791"/>
            <a:ext cx="2954655" cy="923330"/>
          </a:xfrm>
          <a:prstGeom prst="rect">
            <a:avLst/>
          </a:prstGeom>
          <a:noFill/>
        </p:spPr>
        <p:txBody>
          <a:bodyPr wrap="none" rtlCol="0" anchor="t">
            <a:spAutoFit/>
          </a:bodyPr>
          <a:lstStyle/>
          <a:p>
            <a:pPr lvl="0">
              <a:spcBef>
                <a:spcPct val="0"/>
              </a:spcBef>
              <a:defRPr/>
            </a:pPr>
            <a:r>
              <a:rPr lang="zh-CN" altLang="en-US" sz="5400" b="1" dirty="0">
                <a:gradFill>
                  <a:gsLst>
                    <a:gs pos="73000">
                      <a:srgbClr val="42806F"/>
                    </a:gs>
                    <a:gs pos="0">
                      <a:srgbClr val="71B280"/>
                    </a:gs>
                    <a:gs pos="100000">
                      <a:srgbClr val="134E5E"/>
                    </a:gs>
                  </a:gsLst>
                  <a:lin ang="2700000" scaled="1"/>
                </a:gradFill>
                <a:latin typeface="微软雅黑" panose="020B0503020204020204" pitchFamily="34" charset="-122"/>
                <a:ea typeface="微软雅黑" panose="020B0503020204020204" pitchFamily="34" charset="-122"/>
                <a:sym typeface="+mn-ea"/>
              </a:rPr>
              <a:t>概要设计</a:t>
            </a:r>
          </a:p>
        </p:txBody>
      </p:sp>
      <p:grpSp>
        <p:nvGrpSpPr>
          <p:cNvPr id="6" name="组合 5">
            <a:extLst>
              <a:ext uri="{FF2B5EF4-FFF2-40B4-BE49-F238E27FC236}">
                <a16:creationId xmlns:a16="http://schemas.microsoft.com/office/drawing/2014/main" id="{6273FABA-B1FB-4BC7-BF37-170868FF4063}"/>
              </a:ext>
            </a:extLst>
          </p:cNvPr>
          <p:cNvGrpSpPr/>
          <p:nvPr/>
        </p:nvGrpSpPr>
        <p:grpSpPr>
          <a:xfrm>
            <a:off x="-1665" y="3431780"/>
            <a:ext cx="12201447" cy="3431316"/>
            <a:chOff x="-1665" y="3431780"/>
            <a:chExt cx="12201447" cy="3431316"/>
          </a:xfrm>
          <a:gradFill>
            <a:gsLst>
              <a:gs pos="73000">
                <a:srgbClr val="42806F"/>
              </a:gs>
              <a:gs pos="0">
                <a:srgbClr val="71B280"/>
              </a:gs>
              <a:gs pos="100000">
                <a:srgbClr val="134E5E"/>
              </a:gs>
            </a:gsLst>
            <a:lin ang="2700000" scaled="1"/>
          </a:gradFill>
        </p:grpSpPr>
        <p:sp>
          <p:nvSpPr>
            <p:cNvPr id="7" name="任意多边形: 形状 6">
              <a:extLst>
                <a:ext uri="{FF2B5EF4-FFF2-40B4-BE49-F238E27FC236}">
                  <a16:creationId xmlns:a16="http://schemas.microsoft.com/office/drawing/2014/main" id="{62456BB3-3F82-464F-BB4D-27BC1BA4A590}"/>
                </a:ext>
              </a:extLst>
            </p:cNvPr>
            <p:cNvSpPr/>
            <p:nvPr/>
          </p:nvSpPr>
          <p:spPr>
            <a:xfrm>
              <a:off x="-1665" y="3726952"/>
              <a:ext cx="12201215" cy="3136144"/>
            </a:xfrm>
            <a:custGeom>
              <a:avLst/>
              <a:gdLst>
                <a:gd name="connsiteX0" fmla="*/ 0 w 12201215"/>
                <a:gd name="connsiteY0" fmla="*/ 2222826 h 3136144"/>
                <a:gd name="connsiteX1" fmla="*/ 0 w 12201215"/>
                <a:gd name="connsiteY1" fmla="*/ 3136145 h 3136144"/>
                <a:gd name="connsiteX2" fmla="*/ 12201216 w 12201215"/>
                <a:gd name="connsiteY2" fmla="*/ 3136145 h 3136144"/>
                <a:gd name="connsiteX3" fmla="*/ 12201216 w 12201215"/>
                <a:gd name="connsiteY3" fmla="*/ 463 h 3136144"/>
                <a:gd name="connsiteX4" fmla="*/ 12078421 w 12201215"/>
                <a:gd name="connsiteY4" fmla="*/ 0 h 3136144"/>
                <a:gd name="connsiteX5" fmla="*/ 0 w 12201215"/>
                <a:gd name="connsiteY5" fmla="*/ 2222826 h 3136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201215" h="3136144">
                  <a:moveTo>
                    <a:pt x="0" y="2222826"/>
                  </a:moveTo>
                  <a:lnTo>
                    <a:pt x="0" y="3136145"/>
                  </a:lnTo>
                  <a:lnTo>
                    <a:pt x="12201216" y="3136145"/>
                  </a:lnTo>
                  <a:lnTo>
                    <a:pt x="12201216" y="463"/>
                  </a:lnTo>
                  <a:cubicBezTo>
                    <a:pt x="12160206" y="232"/>
                    <a:pt x="12119430" y="0"/>
                    <a:pt x="12078421" y="0"/>
                  </a:cubicBezTo>
                  <a:cubicBezTo>
                    <a:pt x="7822754" y="232"/>
                    <a:pt x="3750816" y="787048"/>
                    <a:pt x="0" y="2222826"/>
                  </a:cubicBezTo>
                  <a:close/>
                </a:path>
              </a:pathLst>
            </a:custGeom>
            <a:grpFill/>
            <a:ln w="23153" cap="flat">
              <a:noFill/>
              <a:prstDash val="solid"/>
              <a:miter/>
            </a:ln>
          </p:spPr>
          <p:txBody>
            <a:bodyPr rtlCol="0" anchor="ctr"/>
            <a:lstStyle/>
            <a:p>
              <a:endParaRPr lang="zh-CN" altLang="en-US"/>
            </a:p>
          </p:txBody>
        </p:sp>
        <p:sp>
          <p:nvSpPr>
            <p:cNvPr id="8" name="任意多边形: 形状 7">
              <a:extLst>
                <a:ext uri="{FF2B5EF4-FFF2-40B4-BE49-F238E27FC236}">
                  <a16:creationId xmlns:a16="http://schemas.microsoft.com/office/drawing/2014/main" id="{326AFA21-CA19-4131-AAEE-33D7E3CB4090}"/>
                </a:ext>
              </a:extLst>
            </p:cNvPr>
            <p:cNvSpPr/>
            <p:nvPr/>
          </p:nvSpPr>
          <p:spPr>
            <a:xfrm>
              <a:off x="-1665" y="3431780"/>
              <a:ext cx="12201447" cy="2299052"/>
            </a:xfrm>
            <a:custGeom>
              <a:avLst/>
              <a:gdLst>
                <a:gd name="connsiteX0" fmla="*/ 12078653 w 12201447"/>
                <a:gd name="connsiteY0" fmla="*/ 65568 h 2299052"/>
                <a:gd name="connsiteX1" fmla="*/ 12201448 w 12201447"/>
                <a:gd name="connsiteY1" fmla="*/ 66032 h 2299052"/>
                <a:gd name="connsiteX2" fmla="*/ 12201448 w 12201447"/>
                <a:gd name="connsiteY2" fmla="*/ 695 h 2299052"/>
                <a:gd name="connsiteX3" fmla="*/ 12078653 w 12201447"/>
                <a:gd name="connsiteY3" fmla="*/ 0 h 2299052"/>
                <a:gd name="connsiteX4" fmla="*/ 0 w 12201447"/>
                <a:gd name="connsiteY4" fmla="*/ 2220510 h 2299052"/>
                <a:gd name="connsiteX5" fmla="*/ 0 w 12201447"/>
                <a:gd name="connsiteY5" fmla="*/ 2299052 h 2299052"/>
                <a:gd name="connsiteX6" fmla="*/ 12078653 w 12201447"/>
                <a:gd name="connsiteY6" fmla="*/ 65568 h 2299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01447" h="2299052">
                  <a:moveTo>
                    <a:pt x="12078653" y="65568"/>
                  </a:moveTo>
                  <a:cubicBezTo>
                    <a:pt x="12119661" y="65568"/>
                    <a:pt x="12160438" y="65800"/>
                    <a:pt x="12201448" y="66032"/>
                  </a:cubicBezTo>
                  <a:lnTo>
                    <a:pt x="12201448" y="695"/>
                  </a:lnTo>
                  <a:cubicBezTo>
                    <a:pt x="12160438" y="463"/>
                    <a:pt x="12119661" y="0"/>
                    <a:pt x="12078653" y="0"/>
                  </a:cubicBezTo>
                  <a:cubicBezTo>
                    <a:pt x="7907089" y="0"/>
                    <a:pt x="3849748" y="746735"/>
                    <a:pt x="0" y="2220510"/>
                  </a:cubicBezTo>
                  <a:lnTo>
                    <a:pt x="0" y="2299052"/>
                  </a:lnTo>
                  <a:cubicBezTo>
                    <a:pt x="3752206" y="856555"/>
                    <a:pt x="7824607" y="65568"/>
                    <a:pt x="12078653" y="65568"/>
                  </a:cubicBezTo>
                  <a:close/>
                </a:path>
              </a:pathLst>
            </a:custGeom>
            <a:grpFill/>
            <a:ln w="23153" cap="flat">
              <a:noFill/>
              <a:prstDash val="solid"/>
              <a:miter/>
            </a:ln>
          </p:spPr>
          <p:txBody>
            <a:bodyPr rtlCol="0" anchor="ctr"/>
            <a:lstStyle/>
            <a:p>
              <a:endParaRPr lang="zh-CN" altLang="en-US"/>
            </a:p>
          </p:txBody>
        </p:sp>
      </p:grpSp>
      <p:grpSp>
        <p:nvGrpSpPr>
          <p:cNvPr id="9" name="图形 132">
            <a:extLst>
              <a:ext uri="{FF2B5EF4-FFF2-40B4-BE49-F238E27FC236}">
                <a16:creationId xmlns:a16="http://schemas.microsoft.com/office/drawing/2014/main" id="{94897E02-9705-4FB8-A625-79ECA803BDA3}"/>
              </a:ext>
            </a:extLst>
          </p:cNvPr>
          <p:cNvGrpSpPr/>
          <p:nvPr/>
        </p:nvGrpSpPr>
        <p:grpSpPr>
          <a:xfrm>
            <a:off x="2238689" y="5564963"/>
            <a:ext cx="9832192" cy="1272947"/>
            <a:chOff x="4972076" y="3281193"/>
            <a:chExt cx="2249758" cy="291270"/>
          </a:xfrm>
          <a:solidFill>
            <a:schemeClr val="bg1">
              <a:alpha val="10000"/>
            </a:schemeClr>
          </a:solidFill>
        </p:grpSpPr>
        <p:sp>
          <p:nvSpPr>
            <p:cNvPr id="10" name="任意多边形: 形状 9">
              <a:extLst>
                <a:ext uri="{FF2B5EF4-FFF2-40B4-BE49-F238E27FC236}">
                  <a16:creationId xmlns:a16="http://schemas.microsoft.com/office/drawing/2014/main" id="{3E82352D-E3FB-49FE-A7E2-D75C89559FBE}"/>
                </a:ext>
              </a:extLst>
            </p:cNvPr>
            <p:cNvSpPr/>
            <p:nvPr/>
          </p:nvSpPr>
          <p:spPr>
            <a:xfrm>
              <a:off x="4972076" y="3305967"/>
              <a:ext cx="138848" cy="239999"/>
            </a:xfrm>
            <a:custGeom>
              <a:avLst/>
              <a:gdLst>
                <a:gd name="connsiteX0" fmla="*/ 138848 w 138848"/>
                <a:gd name="connsiteY0" fmla="*/ 4541 h 239999"/>
                <a:gd name="connsiteX1" fmla="*/ 126656 w 138848"/>
                <a:gd name="connsiteY1" fmla="*/ 636 h 239999"/>
                <a:gd name="connsiteX2" fmla="*/ 112369 w 138848"/>
                <a:gd name="connsiteY2" fmla="*/ 9399 h 239999"/>
                <a:gd name="connsiteX3" fmla="*/ 100177 w 138848"/>
                <a:gd name="connsiteY3" fmla="*/ 11971 h 239999"/>
                <a:gd name="connsiteX4" fmla="*/ 93700 w 138848"/>
                <a:gd name="connsiteY4" fmla="*/ 12542 h 239999"/>
                <a:gd name="connsiteX5" fmla="*/ 85889 w 138848"/>
                <a:gd name="connsiteY5" fmla="*/ 15495 h 239999"/>
                <a:gd name="connsiteX6" fmla="*/ 77603 w 138848"/>
                <a:gd name="connsiteY6" fmla="*/ 23115 h 239999"/>
                <a:gd name="connsiteX7" fmla="*/ 63601 w 138848"/>
                <a:gd name="connsiteY7" fmla="*/ 21591 h 239999"/>
                <a:gd name="connsiteX8" fmla="*/ 56267 w 138848"/>
                <a:gd name="connsiteY8" fmla="*/ 19686 h 239999"/>
                <a:gd name="connsiteX9" fmla="*/ 49409 w 138848"/>
                <a:gd name="connsiteY9" fmla="*/ 14828 h 239999"/>
                <a:gd name="connsiteX10" fmla="*/ 44075 w 138848"/>
                <a:gd name="connsiteY10" fmla="*/ 10542 h 239999"/>
                <a:gd name="connsiteX11" fmla="*/ 25882 w 138848"/>
                <a:gd name="connsiteY11" fmla="*/ 20162 h 239999"/>
                <a:gd name="connsiteX12" fmla="*/ 18452 w 138848"/>
                <a:gd name="connsiteY12" fmla="*/ 26354 h 239999"/>
                <a:gd name="connsiteX13" fmla="*/ 13690 w 138848"/>
                <a:gd name="connsiteY13" fmla="*/ 39974 h 239999"/>
                <a:gd name="connsiteX14" fmla="*/ 11594 w 138848"/>
                <a:gd name="connsiteY14" fmla="*/ 51214 h 239999"/>
                <a:gd name="connsiteX15" fmla="*/ 9023 w 138848"/>
                <a:gd name="connsiteY15" fmla="*/ 59310 h 239999"/>
                <a:gd name="connsiteX16" fmla="*/ 7022 w 138848"/>
                <a:gd name="connsiteY16" fmla="*/ 66168 h 239999"/>
                <a:gd name="connsiteX17" fmla="*/ 355 w 138848"/>
                <a:gd name="connsiteY17" fmla="*/ 72836 h 239999"/>
                <a:gd name="connsiteX18" fmla="*/ 1688 w 138848"/>
                <a:gd name="connsiteY18" fmla="*/ 81313 h 239999"/>
                <a:gd name="connsiteX19" fmla="*/ 3022 w 138848"/>
                <a:gd name="connsiteY19" fmla="*/ 86837 h 239999"/>
                <a:gd name="connsiteX20" fmla="*/ 10166 w 138848"/>
                <a:gd name="connsiteY20" fmla="*/ 88647 h 239999"/>
                <a:gd name="connsiteX21" fmla="*/ 17786 w 138848"/>
                <a:gd name="connsiteY21" fmla="*/ 93981 h 239999"/>
                <a:gd name="connsiteX22" fmla="*/ 25596 w 138848"/>
                <a:gd name="connsiteY22" fmla="*/ 84361 h 239999"/>
                <a:gd name="connsiteX23" fmla="*/ 34835 w 138848"/>
                <a:gd name="connsiteY23" fmla="*/ 76741 h 239999"/>
                <a:gd name="connsiteX24" fmla="*/ 45408 w 138848"/>
                <a:gd name="connsiteY24" fmla="*/ 68264 h 239999"/>
                <a:gd name="connsiteX25" fmla="*/ 61029 w 138848"/>
                <a:gd name="connsiteY25" fmla="*/ 62930 h 239999"/>
                <a:gd name="connsiteX26" fmla="*/ 83127 w 138848"/>
                <a:gd name="connsiteY26" fmla="*/ 63596 h 239999"/>
                <a:gd name="connsiteX27" fmla="*/ 80365 w 138848"/>
                <a:gd name="connsiteY27" fmla="*/ 74645 h 239999"/>
                <a:gd name="connsiteX28" fmla="*/ 79889 w 138848"/>
                <a:gd name="connsiteY28" fmla="*/ 81313 h 239999"/>
                <a:gd name="connsiteX29" fmla="*/ 75317 w 138848"/>
                <a:gd name="connsiteY29" fmla="*/ 91695 h 239999"/>
                <a:gd name="connsiteX30" fmla="*/ 77412 w 138848"/>
                <a:gd name="connsiteY30" fmla="*/ 99791 h 239999"/>
                <a:gd name="connsiteX31" fmla="*/ 77603 w 138848"/>
                <a:gd name="connsiteY31" fmla="*/ 108745 h 239999"/>
                <a:gd name="connsiteX32" fmla="*/ 76460 w 138848"/>
                <a:gd name="connsiteY32" fmla="*/ 119127 h 239999"/>
                <a:gd name="connsiteX33" fmla="*/ 75031 w 138848"/>
                <a:gd name="connsiteY33" fmla="*/ 138272 h 239999"/>
                <a:gd name="connsiteX34" fmla="*/ 75031 w 138848"/>
                <a:gd name="connsiteY34" fmla="*/ 149321 h 239999"/>
                <a:gd name="connsiteX35" fmla="*/ 73697 w 138848"/>
                <a:gd name="connsiteY35" fmla="*/ 157608 h 239999"/>
                <a:gd name="connsiteX36" fmla="*/ 72078 w 138848"/>
                <a:gd name="connsiteY36" fmla="*/ 165895 h 239999"/>
                <a:gd name="connsiteX37" fmla="*/ 74364 w 138848"/>
                <a:gd name="connsiteY37" fmla="*/ 172848 h 239999"/>
                <a:gd name="connsiteX38" fmla="*/ 69792 w 138848"/>
                <a:gd name="connsiteY38" fmla="*/ 181611 h 239999"/>
                <a:gd name="connsiteX39" fmla="*/ 71126 w 138848"/>
                <a:gd name="connsiteY39" fmla="*/ 191041 h 239999"/>
                <a:gd name="connsiteX40" fmla="*/ 71316 w 138848"/>
                <a:gd name="connsiteY40" fmla="*/ 205519 h 239999"/>
                <a:gd name="connsiteX41" fmla="*/ 70364 w 138848"/>
                <a:gd name="connsiteY41" fmla="*/ 215901 h 239999"/>
                <a:gd name="connsiteX42" fmla="*/ 66935 w 138848"/>
                <a:gd name="connsiteY42" fmla="*/ 222759 h 239999"/>
                <a:gd name="connsiteX43" fmla="*/ 73126 w 138848"/>
                <a:gd name="connsiteY43" fmla="*/ 231998 h 239999"/>
                <a:gd name="connsiteX44" fmla="*/ 80270 w 138848"/>
                <a:gd name="connsiteY44" fmla="*/ 239999 h 239999"/>
                <a:gd name="connsiteX45" fmla="*/ 90366 w 138848"/>
                <a:gd name="connsiteY45" fmla="*/ 239523 h 239999"/>
                <a:gd name="connsiteX46" fmla="*/ 92176 w 138848"/>
                <a:gd name="connsiteY46" fmla="*/ 231236 h 239999"/>
                <a:gd name="connsiteX47" fmla="*/ 96748 w 138848"/>
                <a:gd name="connsiteY47" fmla="*/ 221807 h 239999"/>
                <a:gd name="connsiteX48" fmla="*/ 95795 w 138848"/>
                <a:gd name="connsiteY48" fmla="*/ 210281 h 239999"/>
                <a:gd name="connsiteX49" fmla="*/ 99034 w 138848"/>
                <a:gd name="connsiteY49" fmla="*/ 202947 h 239999"/>
                <a:gd name="connsiteX50" fmla="*/ 96081 w 138848"/>
                <a:gd name="connsiteY50" fmla="*/ 194184 h 239999"/>
                <a:gd name="connsiteX51" fmla="*/ 97700 w 138848"/>
                <a:gd name="connsiteY51" fmla="*/ 175134 h 239999"/>
                <a:gd name="connsiteX52" fmla="*/ 106463 w 138848"/>
                <a:gd name="connsiteY52" fmla="*/ 155989 h 239999"/>
                <a:gd name="connsiteX53" fmla="*/ 103511 w 138848"/>
                <a:gd name="connsiteY53" fmla="*/ 141987 h 239999"/>
                <a:gd name="connsiteX54" fmla="*/ 106082 w 138848"/>
                <a:gd name="connsiteY54" fmla="*/ 135034 h 239999"/>
                <a:gd name="connsiteX55" fmla="*/ 102653 w 138848"/>
                <a:gd name="connsiteY55" fmla="*/ 121699 h 239999"/>
                <a:gd name="connsiteX56" fmla="*/ 104273 w 138848"/>
                <a:gd name="connsiteY56" fmla="*/ 114555 h 239999"/>
                <a:gd name="connsiteX57" fmla="*/ 103320 w 138848"/>
                <a:gd name="connsiteY57" fmla="*/ 110174 h 239999"/>
                <a:gd name="connsiteX58" fmla="*/ 102177 w 138848"/>
                <a:gd name="connsiteY58" fmla="*/ 103220 h 239999"/>
                <a:gd name="connsiteX59" fmla="*/ 104463 w 138848"/>
                <a:gd name="connsiteY59" fmla="*/ 93791 h 239999"/>
                <a:gd name="connsiteX60" fmla="*/ 103987 w 138848"/>
                <a:gd name="connsiteY60" fmla="*/ 85980 h 239999"/>
                <a:gd name="connsiteX61" fmla="*/ 103987 w 138848"/>
                <a:gd name="connsiteY61" fmla="*/ 46356 h 239999"/>
                <a:gd name="connsiteX62" fmla="*/ 103796 w 138848"/>
                <a:gd name="connsiteY62" fmla="*/ 40832 h 239999"/>
                <a:gd name="connsiteX63" fmla="*/ 112083 w 138848"/>
                <a:gd name="connsiteY63" fmla="*/ 33688 h 239999"/>
                <a:gd name="connsiteX64" fmla="*/ 113036 w 138848"/>
                <a:gd name="connsiteY64" fmla="*/ 28354 h 239999"/>
                <a:gd name="connsiteX65" fmla="*/ 120179 w 138848"/>
                <a:gd name="connsiteY65" fmla="*/ 21020 h 239999"/>
                <a:gd name="connsiteX66" fmla="*/ 124561 w 138848"/>
                <a:gd name="connsiteY66" fmla="*/ 18067 h 239999"/>
                <a:gd name="connsiteX67" fmla="*/ 129609 w 138848"/>
                <a:gd name="connsiteY67" fmla="*/ 10923 h 239999"/>
                <a:gd name="connsiteX68" fmla="*/ 138848 w 138848"/>
                <a:gd name="connsiteY68" fmla="*/ 4541 h 239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138848" h="239999">
                  <a:moveTo>
                    <a:pt x="138848" y="4541"/>
                  </a:moveTo>
                  <a:cubicBezTo>
                    <a:pt x="138848" y="1112"/>
                    <a:pt x="131705" y="-1174"/>
                    <a:pt x="126656" y="636"/>
                  </a:cubicBezTo>
                  <a:cubicBezTo>
                    <a:pt x="121608" y="2446"/>
                    <a:pt x="118370" y="9113"/>
                    <a:pt x="112369" y="9399"/>
                  </a:cubicBezTo>
                  <a:cubicBezTo>
                    <a:pt x="106368" y="9590"/>
                    <a:pt x="102272" y="11018"/>
                    <a:pt x="100177" y="11971"/>
                  </a:cubicBezTo>
                  <a:cubicBezTo>
                    <a:pt x="98081" y="12828"/>
                    <a:pt x="94652" y="12542"/>
                    <a:pt x="93700" y="12542"/>
                  </a:cubicBezTo>
                  <a:cubicBezTo>
                    <a:pt x="92747" y="12542"/>
                    <a:pt x="88842" y="15781"/>
                    <a:pt x="85889" y="15495"/>
                  </a:cubicBezTo>
                  <a:cubicBezTo>
                    <a:pt x="82937" y="15305"/>
                    <a:pt x="82460" y="21972"/>
                    <a:pt x="77603" y="23115"/>
                  </a:cubicBezTo>
                  <a:cubicBezTo>
                    <a:pt x="72840" y="24353"/>
                    <a:pt x="65411" y="23401"/>
                    <a:pt x="63601" y="21591"/>
                  </a:cubicBezTo>
                  <a:cubicBezTo>
                    <a:pt x="61791" y="19686"/>
                    <a:pt x="57410" y="19686"/>
                    <a:pt x="56267" y="19686"/>
                  </a:cubicBezTo>
                  <a:cubicBezTo>
                    <a:pt x="55124" y="19686"/>
                    <a:pt x="52076" y="15971"/>
                    <a:pt x="49409" y="14828"/>
                  </a:cubicBezTo>
                  <a:cubicBezTo>
                    <a:pt x="46551" y="13685"/>
                    <a:pt x="46837" y="11209"/>
                    <a:pt x="44075" y="10542"/>
                  </a:cubicBezTo>
                  <a:cubicBezTo>
                    <a:pt x="41312" y="9780"/>
                    <a:pt x="35407" y="8447"/>
                    <a:pt x="25882" y="20162"/>
                  </a:cubicBezTo>
                  <a:cubicBezTo>
                    <a:pt x="23786" y="22734"/>
                    <a:pt x="19881" y="25211"/>
                    <a:pt x="18452" y="26354"/>
                  </a:cubicBezTo>
                  <a:cubicBezTo>
                    <a:pt x="17119" y="27497"/>
                    <a:pt x="11594" y="35402"/>
                    <a:pt x="13690" y="39974"/>
                  </a:cubicBezTo>
                  <a:cubicBezTo>
                    <a:pt x="15785" y="44546"/>
                    <a:pt x="12737" y="50357"/>
                    <a:pt x="11594" y="51214"/>
                  </a:cubicBezTo>
                  <a:cubicBezTo>
                    <a:pt x="10451" y="52166"/>
                    <a:pt x="9499" y="56262"/>
                    <a:pt x="9023" y="59310"/>
                  </a:cubicBezTo>
                  <a:cubicBezTo>
                    <a:pt x="8546" y="62263"/>
                    <a:pt x="7022" y="63692"/>
                    <a:pt x="7022" y="66168"/>
                  </a:cubicBezTo>
                  <a:cubicBezTo>
                    <a:pt x="7022" y="68645"/>
                    <a:pt x="1307" y="71407"/>
                    <a:pt x="355" y="72836"/>
                  </a:cubicBezTo>
                  <a:cubicBezTo>
                    <a:pt x="-598" y="74169"/>
                    <a:pt x="545" y="78360"/>
                    <a:pt x="1688" y="81313"/>
                  </a:cubicBezTo>
                  <a:cubicBezTo>
                    <a:pt x="2831" y="84266"/>
                    <a:pt x="1498" y="86171"/>
                    <a:pt x="3022" y="86837"/>
                  </a:cubicBezTo>
                  <a:cubicBezTo>
                    <a:pt x="4641" y="87504"/>
                    <a:pt x="8546" y="86647"/>
                    <a:pt x="10166" y="88647"/>
                  </a:cubicBezTo>
                  <a:cubicBezTo>
                    <a:pt x="11785" y="90743"/>
                    <a:pt x="14738" y="94172"/>
                    <a:pt x="17786" y="93981"/>
                  </a:cubicBezTo>
                  <a:cubicBezTo>
                    <a:pt x="20738" y="93791"/>
                    <a:pt x="25120" y="86361"/>
                    <a:pt x="25596" y="84361"/>
                  </a:cubicBezTo>
                  <a:cubicBezTo>
                    <a:pt x="26072" y="82265"/>
                    <a:pt x="31597" y="77217"/>
                    <a:pt x="34835" y="76741"/>
                  </a:cubicBezTo>
                  <a:cubicBezTo>
                    <a:pt x="38074" y="76265"/>
                    <a:pt x="41312" y="69216"/>
                    <a:pt x="45408" y="68264"/>
                  </a:cubicBezTo>
                  <a:cubicBezTo>
                    <a:pt x="49599" y="67311"/>
                    <a:pt x="56648" y="67787"/>
                    <a:pt x="61029" y="62930"/>
                  </a:cubicBezTo>
                  <a:cubicBezTo>
                    <a:pt x="65411" y="58072"/>
                    <a:pt x="80555" y="55786"/>
                    <a:pt x="83127" y="63596"/>
                  </a:cubicBezTo>
                  <a:cubicBezTo>
                    <a:pt x="85699" y="71407"/>
                    <a:pt x="80555" y="72169"/>
                    <a:pt x="80365" y="74645"/>
                  </a:cubicBezTo>
                  <a:cubicBezTo>
                    <a:pt x="80174" y="77217"/>
                    <a:pt x="81698" y="78551"/>
                    <a:pt x="79889" y="81313"/>
                  </a:cubicBezTo>
                  <a:cubicBezTo>
                    <a:pt x="78079" y="84075"/>
                    <a:pt x="75031" y="89790"/>
                    <a:pt x="75317" y="91695"/>
                  </a:cubicBezTo>
                  <a:cubicBezTo>
                    <a:pt x="75507" y="93505"/>
                    <a:pt x="78079" y="97029"/>
                    <a:pt x="77412" y="99791"/>
                  </a:cubicBezTo>
                  <a:cubicBezTo>
                    <a:pt x="76745" y="102554"/>
                    <a:pt x="76745" y="106459"/>
                    <a:pt x="77603" y="108745"/>
                  </a:cubicBezTo>
                  <a:cubicBezTo>
                    <a:pt x="75317" y="112841"/>
                    <a:pt x="75793" y="115889"/>
                    <a:pt x="76460" y="119127"/>
                  </a:cubicBezTo>
                  <a:cubicBezTo>
                    <a:pt x="75793" y="123223"/>
                    <a:pt x="73697" y="134558"/>
                    <a:pt x="75031" y="138272"/>
                  </a:cubicBezTo>
                  <a:cubicBezTo>
                    <a:pt x="76460" y="141225"/>
                    <a:pt x="74078" y="145226"/>
                    <a:pt x="75031" y="149321"/>
                  </a:cubicBezTo>
                  <a:cubicBezTo>
                    <a:pt x="72459" y="153036"/>
                    <a:pt x="73697" y="154655"/>
                    <a:pt x="73697" y="157608"/>
                  </a:cubicBezTo>
                  <a:cubicBezTo>
                    <a:pt x="73697" y="160561"/>
                    <a:pt x="72745" y="163609"/>
                    <a:pt x="72078" y="165895"/>
                  </a:cubicBezTo>
                  <a:cubicBezTo>
                    <a:pt x="71411" y="168181"/>
                    <a:pt x="74174" y="169991"/>
                    <a:pt x="74364" y="172848"/>
                  </a:cubicBezTo>
                  <a:cubicBezTo>
                    <a:pt x="74555" y="175610"/>
                    <a:pt x="69506" y="178849"/>
                    <a:pt x="69792" y="181611"/>
                  </a:cubicBezTo>
                  <a:cubicBezTo>
                    <a:pt x="69983" y="184373"/>
                    <a:pt x="70745" y="188088"/>
                    <a:pt x="71126" y="191041"/>
                  </a:cubicBezTo>
                  <a:cubicBezTo>
                    <a:pt x="71602" y="193994"/>
                    <a:pt x="69030" y="200471"/>
                    <a:pt x="71316" y="205519"/>
                  </a:cubicBezTo>
                  <a:cubicBezTo>
                    <a:pt x="69506" y="211234"/>
                    <a:pt x="70173" y="213615"/>
                    <a:pt x="70364" y="215901"/>
                  </a:cubicBezTo>
                  <a:cubicBezTo>
                    <a:pt x="70554" y="218187"/>
                    <a:pt x="66268" y="220283"/>
                    <a:pt x="66935" y="222759"/>
                  </a:cubicBezTo>
                  <a:cubicBezTo>
                    <a:pt x="67601" y="225331"/>
                    <a:pt x="71792" y="230855"/>
                    <a:pt x="73126" y="231998"/>
                  </a:cubicBezTo>
                  <a:cubicBezTo>
                    <a:pt x="74459" y="233141"/>
                    <a:pt x="79603" y="239142"/>
                    <a:pt x="80270" y="239999"/>
                  </a:cubicBezTo>
                  <a:cubicBezTo>
                    <a:pt x="83222" y="239523"/>
                    <a:pt x="88080" y="239523"/>
                    <a:pt x="90366" y="239523"/>
                  </a:cubicBezTo>
                  <a:cubicBezTo>
                    <a:pt x="92938" y="237237"/>
                    <a:pt x="95224" y="235808"/>
                    <a:pt x="92176" y="231236"/>
                  </a:cubicBezTo>
                  <a:cubicBezTo>
                    <a:pt x="89223" y="226664"/>
                    <a:pt x="94271" y="225045"/>
                    <a:pt x="96748" y="221807"/>
                  </a:cubicBezTo>
                  <a:cubicBezTo>
                    <a:pt x="99320" y="218568"/>
                    <a:pt x="97700" y="214472"/>
                    <a:pt x="95795" y="210281"/>
                  </a:cubicBezTo>
                  <a:cubicBezTo>
                    <a:pt x="93986" y="206090"/>
                    <a:pt x="98367" y="206376"/>
                    <a:pt x="99034" y="202947"/>
                  </a:cubicBezTo>
                  <a:cubicBezTo>
                    <a:pt x="99701" y="199518"/>
                    <a:pt x="98081" y="197899"/>
                    <a:pt x="96081" y="194184"/>
                  </a:cubicBezTo>
                  <a:cubicBezTo>
                    <a:pt x="96081" y="187707"/>
                    <a:pt x="96557" y="177420"/>
                    <a:pt x="97700" y="175134"/>
                  </a:cubicBezTo>
                  <a:cubicBezTo>
                    <a:pt x="98843" y="172848"/>
                    <a:pt x="106463" y="159227"/>
                    <a:pt x="106463" y="155989"/>
                  </a:cubicBezTo>
                  <a:cubicBezTo>
                    <a:pt x="106463" y="152750"/>
                    <a:pt x="106273" y="146369"/>
                    <a:pt x="103511" y="141987"/>
                  </a:cubicBezTo>
                  <a:cubicBezTo>
                    <a:pt x="103034" y="139415"/>
                    <a:pt x="105320" y="138558"/>
                    <a:pt x="106082" y="135034"/>
                  </a:cubicBezTo>
                  <a:cubicBezTo>
                    <a:pt x="106749" y="131605"/>
                    <a:pt x="106749" y="125604"/>
                    <a:pt x="102653" y="121699"/>
                  </a:cubicBezTo>
                  <a:cubicBezTo>
                    <a:pt x="102177" y="116651"/>
                    <a:pt x="104463" y="116651"/>
                    <a:pt x="104273" y="114555"/>
                  </a:cubicBezTo>
                  <a:cubicBezTo>
                    <a:pt x="104082" y="112460"/>
                    <a:pt x="102463" y="111983"/>
                    <a:pt x="103320" y="110174"/>
                  </a:cubicBezTo>
                  <a:cubicBezTo>
                    <a:pt x="104273" y="108364"/>
                    <a:pt x="103987" y="106459"/>
                    <a:pt x="102177" y="103220"/>
                  </a:cubicBezTo>
                  <a:cubicBezTo>
                    <a:pt x="100367" y="99982"/>
                    <a:pt x="102653" y="96553"/>
                    <a:pt x="104463" y="93791"/>
                  </a:cubicBezTo>
                  <a:cubicBezTo>
                    <a:pt x="106273" y="91028"/>
                    <a:pt x="105606" y="89409"/>
                    <a:pt x="103987" y="85980"/>
                  </a:cubicBezTo>
                  <a:cubicBezTo>
                    <a:pt x="104463" y="81599"/>
                    <a:pt x="103987" y="48737"/>
                    <a:pt x="103987" y="46356"/>
                  </a:cubicBezTo>
                  <a:cubicBezTo>
                    <a:pt x="103987" y="44070"/>
                    <a:pt x="101891" y="41498"/>
                    <a:pt x="103796" y="40832"/>
                  </a:cubicBezTo>
                  <a:cubicBezTo>
                    <a:pt x="105606" y="40165"/>
                    <a:pt x="109130" y="40355"/>
                    <a:pt x="112083" y="33688"/>
                  </a:cubicBezTo>
                  <a:cubicBezTo>
                    <a:pt x="115036" y="27020"/>
                    <a:pt x="112559" y="30926"/>
                    <a:pt x="113036" y="28354"/>
                  </a:cubicBezTo>
                  <a:cubicBezTo>
                    <a:pt x="114845" y="27020"/>
                    <a:pt x="118560" y="21686"/>
                    <a:pt x="120179" y="21020"/>
                  </a:cubicBezTo>
                  <a:cubicBezTo>
                    <a:pt x="121799" y="20353"/>
                    <a:pt x="123418" y="20829"/>
                    <a:pt x="124561" y="18067"/>
                  </a:cubicBezTo>
                  <a:cubicBezTo>
                    <a:pt x="125704" y="15305"/>
                    <a:pt x="127133" y="11590"/>
                    <a:pt x="129609" y="10923"/>
                  </a:cubicBezTo>
                  <a:cubicBezTo>
                    <a:pt x="132181" y="10256"/>
                    <a:pt x="138848" y="8161"/>
                    <a:pt x="138848" y="4541"/>
                  </a:cubicBezTo>
                  <a:close/>
                </a:path>
              </a:pathLst>
            </a:custGeom>
            <a:grpFill/>
            <a:ln w="9525" cap="flat">
              <a:noFill/>
              <a:prstDash val="solid"/>
              <a:miter/>
            </a:ln>
          </p:spPr>
          <p:txBody>
            <a:bodyPr rtlCol="0" anchor="ctr"/>
            <a:lstStyle/>
            <a:p>
              <a:endParaRPr lang="zh-CN" altLang="en-US"/>
            </a:p>
          </p:txBody>
        </p:sp>
        <p:sp>
          <p:nvSpPr>
            <p:cNvPr id="11" name="任意多边形: 形状 10">
              <a:extLst>
                <a:ext uri="{FF2B5EF4-FFF2-40B4-BE49-F238E27FC236}">
                  <a16:creationId xmlns:a16="http://schemas.microsoft.com/office/drawing/2014/main" id="{F1FECDC7-4D09-4DBD-BE5E-29F68FB1D50E}"/>
                </a:ext>
              </a:extLst>
            </p:cNvPr>
            <p:cNvSpPr/>
            <p:nvPr/>
          </p:nvSpPr>
          <p:spPr>
            <a:xfrm>
              <a:off x="5138249" y="3332725"/>
              <a:ext cx="195647" cy="48984"/>
            </a:xfrm>
            <a:custGeom>
              <a:avLst/>
              <a:gdLst>
                <a:gd name="connsiteX0" fmla="*/ 24205 w 195647"/>
                <a:gd name="connsiteY0" fmla="*/ 17312 h 48984"/>
                <a:gd name="connsiteX1" fmla="*/ 10394 w 195647"/>
                <a:gd name="connsiteY1" fmla="*/ 15026 h 48984"/>
                <a:gd name="connsiteX2" fmla="*/ 1631 w 195647"/>
                <a:gd name="connsiteY2" fmla="*/ 18931 h 48984"/>
                <a:gd name="connsiteX3" fmla="*/ 11 w 195647"/>
                <a:gd name="connsiteY3" fmla="*/ 26551 h 48984"/>
                <a:gd name="connsiteX4" fmla="*/ 1821 w 195647"/>
                <a:gd name="connsiteY4" fmla="*/ 34647 h 48984"/>
                <a:gd name="connsiteX5" fmla="*/ 5250 w 195647"/>
                <a:gd name="connsiteY5" fmla="*/ 43124 h 48984"/>
                <a:gd name="connsiteX6" fmla="*/ 14204 w 195647"/>
                <a:gd name="connsiteY6" fmla="*/ 46077 h 48984"/>
                <a:gd name="connsiteX7" fmla="*/ 27062 w 195647"/>
                <a:gd name="connsiteY7" fmla="*/ 46077 h 48984"/>
                <a:gd name="connsiteX8" fmla="*/ 40207 w 195647"/>
                <a:gd name="connsiteY8" fmla="*/ 48554 h 48984"/>
                <a:gd name="connsiteX9" fmla="*/ 61638 w 195647"/>
                <a:gd name="connsiteY9" fmla="*/ 44172 h 48984"/>
                <a:gd name="connsiteX10" fmla="*/ 74306 w 195647"/>
                <a:gd name="connsiteY10" fmla="*/ 44172 h 48984"/>
                <a:gd name="connsiteX11" fmla="*/ 84689 w 195647"/>
                <a:gd name="connsiteY11" fmla="*/ 42553 h 48984"/>
                <a:gd name="connsiteX12" fmla="*/ 96690 w 195647"/>
                <a:gd name="connsiteY12" fmla="*/ 42553 h 48984"/>
                <a:gd name="connsiteX13" fmla="*/ 105453 w 195647"/>
                <a:gd name="connsiteY13" fmla="*/ 46934 h 48984"/>
                <a:gd name="connsiteX14" fmla="*/ 122027 w 195647"/>
                <a:gd name="connsiteY14" fmla="*/ 46744 h 48984"/>
                <a:gd name="connsiteX15" fmla="*/ 129170 w 195647"/>
                <a:gd name="connsiteY15" fmla="*/ 48554 h 48984"/>
                <a:gd name="connsiteX16" fmla="*/ 139267 w 195647"/>
                <a:gd name="connsiteY16" fmla="*/ 43029 h 48984"/>
                <a:gd name="connsiteX17" fmla="*/ 154031 w 195647"/>
                <a:gd name="connsiteY17" fmla="*/ 46268 h 48984"/>
                <a:gd name="connsiteX18" fmla="*/ 166223 w 195647"/>
                <a:gd name="connsiteY18" fmla="*/ 40934 h 48984"/>
                <a:gd name="connsiteX19" fmla="*/ 178415 w 195647"/>
                <a:gd name="connsiteY19" fmla="*/ 39124 h 48984"/>
                <a:gd name="connsiteX20" fmla="*/ 189178 w 195647"/>
                <a:gd name="connsiteY20" fmla="*/ 32933 h 48984"/>
                <a:gd name="connsiteX21" fmla="*/ 189845 w 195647"/>
                <a:gd name="connsiteY21" fmla="*/ 27408 h 48984"/>
                <a:gd name="connsiteX22" fmla="*/ 193083 w 195647"/>
                <a:gd name="connsiteY22" fmla="*/ 16169 h 48984"/>
                <a:gd name="connsiteX23" fmla="*/ 194417 w 195647"/>
                <a:gd name="connsiteY23" fmla="*/ 7406 h 48984"/>
                <a:gd name="connsiteX24" fmla="*/ 189083 w 195647"/>
                <a:gd name="connsiteY24" fmla="*/ 929 h 48984"/>
                <a:gd name="connsiteX25" fmla="*/ 180796 w 195647"/>
                <a:gd name="connsiteY25" fmla="*/ 452 h 48984"/>
                <a:gd name="connsiteX26" fmla="*/ 170223 w 195647"/>
                <a:gd name="connsiteY26" fmla="*/ 6453 h 48984"/>
                <a:gd name="connsiteX27" fmla="*/ 164508 w 195647"/>
                <a:gd name="connsiteY27" fmla="*/ 8549 h 48984"/>
                <a:gd name="connsiteX28" fmla="*/ 155745 w 195647"/>
                <a:gd name="connsiteY28" fmla="*/ 7882 h 48984"/>
                <a:gd name="connsiteX29" fmla="*/ 148792 w 195647"/>
                <a:gd name="connsiteY29" fmla="*/ 9977 h 48984"/>
                <a:gd name="connsiteX30" fmla="*/ 140791 w 195647"/>
                <a:gd name="connsiteY30" fmla="*/ 8834 h 48984"/>
                <a:gd name="connsiteX31" fmla="*/ 132218 w 195647"/>
                <a:gd name="connsiteY31" fmla="*/ 11406 h 48984"/>
                <a:gd name="connsiteX32" fmla="*/ 127837 w 195647"/>
                <a:gd name="connsiteY32" fmla="*/ 9787 h 48984"/>
                <a:gd name="connsiteX33" fmla="*/ 119550 w 195647"/>
                <a:gd name="connsiteY33" fmla="*/ 12359 h 48984"/>
                <a:gd name="connsiteX34" fmla="*/ 111740 w 195647"/>
                <a:gd name="connsiteY34" fmla="*/ 10073 h 48984"/>
                <a:gd name="connsiteX35" fmla="*/ 106025 w 195647"/>
                <a:gd name="connsiteY35" fmla="*/ 14168 h 48984"/>
                <a:gd name="connsiteX36" fmla="*/ 98405 w 195647"/>
                <a:gd name="connsiteY36" fmla="*/ 14645 h 48984"/>
                <a:gd name="connsiteX37" fmla="*/ 88784 w 195647"/>
                <a:gd name="connsiteY37" fmla="*/ 17216 h 48984"/>
                <a:gd name="connsiteX38" fmla="*/ 83069 w 195647"/>
                <a:gd name="connsiteY38" fmla="*/ 17216 h 48984"/>
                <a:gd name="connsiteX39" fmla="*/ 77069 w 195647"/>
                <a:gd name="connsiteY39" fmla="*/ 15883 h 48984"/>
                <a:gd name="connsiteX40" fmla="*/ 70115 w 195647"/>
                <a:gd name="connsiteY40" fmla="*/ 17978 h 48984"/>
                <a:gd name="connsiteX41" fmla="*/ 61829 w 195647"/>
                <a:gd name="connsiteY41" fmla="*/ 18931 h 48984"/>
                <a:gd name="connsiteX42" fmla="*/ 54875 w 195647"/>
                <a:gd name="connsiteY42" fmla="*/ 16835 h 48984"/>
                <a:gd name="connsiteX43" fmla="*/ 44303 w 195647"/>
                <a:gd name="connsiteY43" fmla="*/ 15026 h 48984"/>
                <a:gd name="connsiteX44" fmla="*/ 36683 w 195647"/>
                <a:gd name="connsiteY44" fmla="*/ 15978 h 48984"/>
                <a:gd name="connsiteX45" fmla="*/ 29063 w 195647"/>
                <a:gd name="connsiteY45" fmla="*/ 17121 h 48984"/>
                <a:gd name="connsiteX46" fmla="*/ 24205 w 195647"/>
                <a:gd name="connsiteY46" fmla="*/ 17312 h 48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195647" h="48984">
                  <a:moveTo>
                    <a:pt x="24205" y="17312"/>
                  </a:moveTo>
                  <a:cubicBezTo>
                    <a:pt x="21919" y="17312"/>
                    <a:pt x="14775" y="15026"/>
                    <a:pt x="10394" y="15026"/>
                  </a:cubicBezTo>
                  <a:cubicBezTo>
                    <a:pt x="6012" y="15026"/>
                    <a:pt x="1916" y="15978"/>
                    <a:pt x="1631" y="18931"/>
                  </a:cubicBezTo>
                  <a:cubicBezTo>
                    <a:pt x="1440" y="21884"/>
                    <a:pt x="297" y="25598"/>
                    <a:pt x="11" y="26551"/>
                  </a:cubicBezTo>
                  <a:cubicBezTo>
                    <a:pt x="-179" y="27503"/>
                    <a:pt x="2107" y="30266"/>
                    <a:pt x="1821" y="34647"/>
                  </a:cubicBezTo>
                  <a:cubicBezTo>
                    <a:pt x="1631" y="39029"/>
                    <a:pt x="2297" y="42934"/>
                    <a:pt x="5250" y="43124"/>
                  </a:cubicBezTo>
                  <a:cubicBezTo>
                    <a:pt x="8298" y="43315"/>
                    <a:pt x="11727" y="44267"/>
                    <a:pt x="14204" y="46077"/>
                  </a:cubicBezTo>
                  <a:cubicBezTo>
                    <a:pt x="16775" y="47887"/>
                    <a:pt x="23157" y="43982"/>
                    <a:pt x="27062" y="46077"/>
                  </a:cubicBezTo>
                  <a:cubicBezTo>
                    <a:pt x="30968" y="48173"/>
                    <a:pt x="36016" y="49792"/>
                    <a:pt x="40207" y="48554"/>
                  </a:cubicBezTo>
                  <a:cubicBezTo>
                    <a:pt x="44303" y="47411"/>
                    <a:pt x="54018" y="43505"/>
                    <a:pt x="61638" y="44172"/>
                  </a:cubicBezTo>
                  <a:cubicBezTo>
                    <a:pt x="69258" y="44839"/>
                    <a:pt x="70877" y="44839"/>
                    <a:pt x="74306" y="44172"/>
                  </a:cubicBezTo>
                  <a:cubicBezTo>
                    <a:pt x="77735" y="43505"/>
                    <a:pt x="82593" y="42077"/>
                    <a:pt x="84689" y="42553"/>
                  </a:cubicBezTo>
                  <a:cubicBezTo>
                    <a:pt x="86784" y="43029"/>
                    <a:pt x="93452" y="42362"/>
                    <a:pt x="96690" y="42553"/>
                  </a:cubicBezTo>
                  <a:cubicBezTo>
                    <a:pt x="99929" y="42743"/>
                    <a:pt x="102215" y="45315"/>
                    <a:pt x="105453" y="46934"/>
                  </a:cubicBezTo>
                  <a:cubicBezTo>
                    <a:pt x="108692" y="48554"/>
                    <a:pt x="119264" y="47125"/>
                    <a:pt x="122027" y="46744"/>
                  </a:cubicBezTo>
                  <a:cubicBezTo>
                    <a:pt x="124789" y="46268"/>
                    <a:pt x="126884" y="48363"/>
                    <a:pt x="129170" y="48554"/>
                  </a:cubicBezTo>
                  <a:cubicBezTo>
                    <a:pt x="131456" y="48744"/>
                    <a:pt x="135647" y="45791"/>
                    <a:pt x="139267" y="43029"/>
                  </a:cubicBezTo>
                  <a:cubicBezTo>
                    <a:pt x="145458" y="45791"/>
                    <a:pt x="149363" y="46744"/>
                    <a:pt x="154031" y="46268"/>
                  </a:cubicBezTo>
                  <a:cubicBezTo>
                    <a:pt x="158603" y="45791"/>
                    <a:pt x="163651" y="43315"/>
                    <a:pt x="166223" y="40934"/>
                  </a:cubicBezTo>
                  <a:cubicBezTo>
                    <a:pt x="173176" y="42553"/>
                    <a:pt x="176129" y="41410"/>
                    <a:pt x="178415" y="39124"/>
                  </a:cubicBezTo>
                  <a:cubicBezTo>
                    <a:pt x="183463" y="39791"/>
                    <a:pt x="187368" y="35409"/>
                    <a:pt x="189178" y="32933"/>
                  </a:cubicBezTo>
                  <a:cubicBezTo>
                    <a:pt x="190988" y="30361"/>
                    <a:pt x="188225" y="30170"/>
                    <a:pt x="189845" y="27408"/>
                  </a:cubicBezTo>
                  <a:cubicBezTo>
                    <a:pt x="191464" y="24646"/>
                    <a:pt x="193083" y="20455"/>
                    <a:pt x="193083" y="16169"/>
                  </a:cubicBezTo>
                  <a:cubicBezTo>
                    <a:pt x="195845" y="11120"/>
                    <a:pt x="196512" y="8549"/>
                    <a:pt x="194417" y="7406"/>
                  </a:cubicBezTo>
                  <a:cubicBezTo>
                    <a:pt x="192321" y="6263"/>
                    <a:pt x="189368" y="2072"/>
                    <a:pt x="189083" y="929"/>
                  </a:cubicBezTo>
                  <a:cubicBezTo>
                    <a:pt x="188892" y="-214"/>
                    <a:pt x="183368" y="-214"/>
                    <a:pt x="180796" y="452"/>
                  </a:cubicBezTo>
                  <a:cubicBezTo>
                    <a:pt x="178224" y="1119"/>
                    <a:pt x="172985" y="6929"/>
                    <a:pt x="170223" y="6453"/>
                  </a:cubicBezTo>
                  <a:cubicBezTo>
                    <a:pt x="167461" y="5977"/>
                    <a:pt x="166508" y="8549"/>
                    <a:pt x="164508" y="8549"/>
                  </a:cubicBezTo>
                  <a:cubicBezTo>
                    <a:pt x="162413" y="8549"/>
                    <a:pt x="156888" y="8549"/>
                    <a:pt x="155745" y="7882"/>
                  </a:cubicBezTo>
                  <a:cubicBezTo>
                    <a:pt x="154602" y="7215"/>
                    <a:pt x="151840" y="9501"/>
                    <a:pt x="148792" y="9977"/>
                  </a:cubicBezTo>
                  <a:cubicBezTo>
                    <a:pt x="145839" y="10454"/>
                    <a:pt x="142315" y="8834"/>
                    <a:pt x="140791" y="8834"/>
                  </a:cubicBezTo>
                  <a:cubicBezTo>
                    <a:pt x="139172" y="8834"/>
                    <a:pt x="133457" y="11406"/>
                    <a:pt x="132218" y="11406"/>
                  </a:cubicBezTo>
                  <a:cubicBezTo>
                    <a:pt x="131075" y="11406"/>
                    <a:pt x="129266" y="9787"/>
                    <a:pt x="127837" y="9787"/>
                  </a:cubicBezTo>
                  <a:cubicBezTo>
                    <a:pt x="126408" y="9787"/>
                    <a:pt x="122979" y="12359"/>
                    <a:pt x="119550" y="12359"/>
                  </a:cubicBezTo>
                  <a:cubicBezTo>
                    <a:pt x="116121" y="12359"/>
                    <a:pt x="113073" y="10073"/>
                    <a:pt x="111740" y="10073"/>
                  </a:cubicBezTo>
                  <a:cubicBezTo>
                    <a:pt x="110406" y="10073"/>
                    <a:pt x="107358" y="14168"/>
                    <a:pt x="106025" y="14168"/>
                  </a:cubicBezTo>
                  <a:cubicBezTo>
                    <a:pt x="104596" y="14168"/>
                    <a:pt x="101453" y="13216"/>
                    <a:pt x="98405" y="14645"/>
                  </a:cubicBezTo>
                  <a:cubicBezTo>
                    <a:pt x="95452" y="15978"/>
                    <a:pt x="90594" y="17407"/>
                    <a:pt x="88784" y="17216"/>
                  </a:cubicBezTo>
                  <a:cubicBezTo>
                    <a:pt x="86975" y="17026"/>
                    <a:pt x="84879" y="17026"/>
                    <a:pt x="83069" y="17216"/>
                  </a:cubicBezTo>
                  <a:cubicBezTo>
                    <a:pt x="81260" y="17407"/>
                    <a:pt x="78212" y="16073"/>
                    <a:pt x="77069" y="15883"/>
                  </a:cubicBezTo>
                  <a:cubicBezTo>
                    <a:pt x="75926" y="15692"/>
                    <a:pt x="72020" y="17978"/>
                    <a:pt x="70115" y="17978"/>
                  </a:cubicBezTo>
                  <a:cubicBezTo>
                    <a:pt x="68306" y="17978"/>
                    <a:pt x="64115" y="18645"/>
                    <a:pt x="61829" y="18931"/>
                  </a:cubicBezTo>
                  <a:cubicBezTo>
                    <a:pt x="59543" y="19121"/>
                    <a:pt x="58114" y="17597"/>
                    <a:pt x="54875" y="16835"/>
                  </a:cubicBezTo>
                  <a:cubicBezTo>
                    <a:pt x="51637" y="16169"/>
                    <a:pt x="47255" y="15026"/>
                    <a:pt x="44303" y="15026"/>
                  </a:cubicBezTo>
                  <a:cubicBezTo>
                    <a:pt x="41350" y="15026"/>
                    <a:pt x="39445" y="14549"/>
                    <a:pt x="36683" y="15978"/>
                  </a:cubicBezTo>
                  <a:cubicBezTo>
                    <a:pt x="32777" y="14359"/>
                    <a:pt x="31349" y="16931"/>
                    <a:pt x="29063" y="17121"/>
                  </a:cubicBezTo>
                  <a:cubicBezTo>
                    <a:pt x="26967" y="17121"/>
                    <a:pt x="24205" y="17312"/>
                    <a:pt x="24205" y="17312"/>
                  </a:cubicBezTo>
                  <a:close/>
                </a:path>
              </a:pathLst>
            </a:custGeom>
            <a:grpFill/>
            <a:ln w="9525" cap="flat">
              <a:noFill/>
              <a:prstDash val="solid"/>
              <a:miter/>
            </a:ln>
          </p:spPr>
          <p:txBody>
            <a:bodyPr rtlCol="0" anchor="ctr"/>
            <a:lstStyle/>
            <a:p>
              <a:endParaRPr lang="zh-CN" altLang="en-US"/>
            </a:p>
          </p:txBody>
        </p:sp>
        <p:sp>
          <p:nvSpPr>
            <p:cNvPr id="12" name="任意多边形: 形状 11">
              <a:extLst>
                <a:ext uri="{FF2B5EF4-FFF2-40B4-BE49-F238E27FC236}">
                  <a16:creationId xmlns:a16="http://schemas.microsoft.com/office/drawing/2014/main" id="{B9348ACD-1369-42C8-89C5-6E813060A190}"/>
                </a:ext>
              </a:extLst>
            </p:cNvPr>
            <p:cNvSpPr/>
            <p:nvPr/>
          </p:nvSpPr>
          <p:spPr>
            <a:xfrm>
              <a:off x="5112260" y="3439637"/>
              <a:ext cx="271275" cy="87543"/>
            </a:xfrm>
            <a:custGeom>
              <a:avLst/>
              <a:gdLst>
                <a:gd name="connsiteX0" fmla="*/ 48385 w 271275"/>
                <a:gd name="connsiteY0" fmla="*/ 31272 h 87543"/>
                <a:gd name="connsiteX1" fmla="*/ 36002 w 271275"/>
                <a:gd name="connsiteY1" fmla="*/ 30319 h 87543"/>
                <a:gd name="connsiteX2" fmla="*/ 18286 w 271275"/>
                <a:gd name="connsiteY2" fmla="*/ 30319 h 87543"/>
                <a:gd name="connsiteX3" fmla="*/ 6094 w 271275"/>
                <a:gd name="connsiteY3" fmla="*/ 36320 h 87543"/>
                <a:gd name="connsiteX4" fmla="*/ 4760 w 271275"/>
                <a:gd name="connsiteY4" fmla="*/ 44607 h 87543"/>
                <a:gd name="connsiteX5" fmla="*/ 4760 w 271275"/>
                <a:gd name="connsiteY5" fmla="*/ 51084 h 87543"/>
                <a:gd name="connsiteX6" fmla="*/ 855 w 271275"/>
                <a:gd name="connsiteY6" fmla="*/ 56132 h 87543"/>
                <a:gd name="connsiteX7" fmla="*/ 379 w 271275"/>
                <a:gd name="connsiteY7" fmla="*/ 63085 h 87543"/>
                <a:gd name="connsiteX8" fmla="*/ 3617 w 271275"/>
                <a:gd name="connsiteY8" fmla="*/ 73468 h 87543"/>
                <a:gd name="connsiteX9" fmla="*/ 7046 w 271275"/>
                <a:gd name="connsiteY9" fmla="*/ 86326 h 87543"/>
                <a:gd name="connsiteX10" fmla="*/ 14190 w 271275"/>
                <a:gd name="connsiteY10" fmla="*/ 83088 h 87543"/>
                <a:gd name="connsiteX11" fmla="*/ 28192 w 271275"/>
                <a:gd name="connsiteY11" fmla="*/ 76897 h 87543"/>
                <a:gd name="connsiteX12" fmla="*/ 45241 w 271275"/>
                <a:gd name="connsiteY12" fmla="*/ 73944 h 87543"/>
                <a:gd name="connsiteX13" fmla="*/ 56957 w 271275"/>
                <a:gd name="connsiteY13" fmla="*/ 71848 h 87543"/>
                <a:gd name="connsiteX14" fmla="*/ 81151 w 271275"/>
                <a:gd name="connsiteY14" fmla="*/ 69562 h 87543"/>
                <a:gd name="connsiteX15" fmla="*/ 94962 w 271275"/>
                <a:gd name="connsiteY15" fmla="*/ 70515 h 87543"/>
                <a:gd name="connsiteX16" fmla="*/ 106011 w 271275"/>
                <a:gd name="connsiteY16" fmla="*/ 70801 h 87543"/>
                <a:gd name="connsiteX17" fmla="*/ 118203 w 271275"/>
                <a:gd name="connsiteY17" fmla="*/ 74992 h 87543"/>
                <a:gd name="connsiteX18" fmla="*/ 136586 w 271275"/>
                <a:gd name="connsiteY18" fmla="*/ 78230 h 87543"/>
                <a:gd name="connsiteX19" fmla="*/ 153350 w 271275"/>
                <a:gd name="connsiteY19" fmla="*/ 80802 h 87543"/>
                <a:gd name="connsiteX20" fmla="*/ 160684 w 271275"/>
                <a:gd name="connsiteY20" fmla="*/ 82612 h 87543"/>
                <a:gd name="connsiteX21" fmla="*/ 176782 w 271275"/>
                <a:gd name="connsiteY21" fmla="*/ 84231 h 87543"/>
                <a:gd name="connsiteX22" fmla="*/ 183259 w 271275"/>
                <a:gd name="connsiteY22" fmla="*/ 86517 h 87543"/>
                <a:gd name="connsiteX23" fmla="*/ 190879 w 271275"/>
                <a:gd name="connsiteY23" fmla="*/ 86993 h 87543"/>
                <a:gd name="connsiteX24" fmla="*/ 198499 w 271275"/>
                <a:gd name="connsiteY24" fmla="*/ 86993 h 87543"/>
                <a:gd name="connsiteX25" fmla="*/ 207262 w 271275"/>
                <a:gd name="connsiteY25" fmla="*/ 86041 h 87543"/>
                <a:gd name="connsiteX26" fmla="*/ 214215 w 271275"/>
                <a:gd name="connsiteY26" fmla="*/ 86993 h 87543"/>
                <a:gd name="connsiteX27" fmla="*/ 222216 w 271275"/>
                <a:gd name="connsiteY27" fmla="*/ 82135 h 87543"/>
                <a:gd name="connsiteX28" fmla="*/ 228407 w 271275"/>
                <a:gd name="connsiteY28" fmla="*/ 73372 h 87543"/>
                <a:gd name="connsiteX29" fmla="*/ 235741 w 271275"/>
                <a:gd name="connsiteY29" fmla="*/ 65276 h 87543"/>
                <a:gd name="connsiteX30" fmla="*/ 237551 w 271275"/>
                <a:gd name="connsiteY30" fmla="*/ 58418 h 87543"/>
                <a:gd name="connsiteX31" fmla="*/ 243742 w 271275"/>
                <a:gd name="connsiteY31" fmla="*/ 53846 h 87543"/>
                <a:gd name="connsiteX32" fmla="*/ 243742 w 271275"/>
                <a:gd name="connsiteY32" fmla="*/ 46036 h 87543"/>
                <a:gd name="connsiteX33" fmla="*/ 251077 w 271275"/>
                <a:gd name="connsiteY33" fmla="*/ 37939 h 87543"/>
                <a:gd name="connsiteX34" fmla="*/ 253363 w 271275"/>
                <a:gd name="connsiteY34" fmla="*/ 29462 h 87543"/>
                <a:gd name="connsiteX35" fmla="*/ 260221 w 271275"/>
                <a:gd name="connsiteY35" fmla="*/ 23271 h 87543"/>
                <a:gd name="connsiteX36" fmla="*/ 265269 w 271275"/>
                <a:gd name="connsiteY36" fmla="*/ 12698 h 87543"/>
                <a:gd name="connsiteX37" fmla="*/ 271270 w 271275"/>
                <a:gd name="connsiteY37" fmla="*/ 6031 h 87543"/>
                <a:gd name="connsiteX38" fmla="*/ 265078 w 271275"/>
                <a:gd name="connsiteY38" fmla="*/ 30 h 87543"/>
                <a:gd name="connsiteX39" fmla="*/ 253553 w 271275"/>
                <a:gd name="connsiteY39" fmla="*/ 8126 h 87543"/>
                <a:gd name="connsiteX40" fmla="*/ 236980 w 271275"/>
                <a:gd name="connsiteY40" fmla="*/ 16889 h 87543"/>
                <a:gd name="connsiteX41" fmla="*/ 221073 w 271275"/>
                <a:gd name="connsiteY41" fmla="*/ 17842 h 87543"/>
                <a:gd name="connsiteX42" fmla="*/ 207262 w 271275"/>
                <a:gd name="connsiteY42" fmla="*/ 16508 h 87543"/>
                <a:gd name="connsiteX43" fmla="*/ 187259 w 271275"/>
                <a:gd name="connsiteY43" fmla="*/ 22033 h 87543"/>
                <a:gd name="connsiteX44" fmla="*/ 172972 w 271275"/>
                <a:gd name="connsiteY44" fmla="*/ 21842 h 87543"/>
                <a:gd name="connsiteX45" fmla="*/ 162399 w 271275"/>
                <a:gd name="connsiteY45" fmla="*/ 26700 h 87543"/>
                <a:gd name="connsiteX46" fmla="*/ 137062 w 271275"/>
                <a:gd name="connsiteY46" fmla="*/ 21652 h 87543"/>
                <a:gd name="connsiteX47" fmla="*/ 110107 w 271275"/>
                <a:gd name="connsiteY47" fmla="*/ 23747 h 87543"/>
                <a:gd name="connsiteX48" fmla="*/ 98105 w 271275"/>
                <a:gd name="connsiteY48" fmla="*/ 22795 h 87543"/>
                <a:gd name="connsiteX49" fmla="*/ 77436 w 271275"/>
                <a:gd name="connsiteY49" fmla="*/ 27652 h 87543"/>
                <a:gd name="connsiteX50" fmla="*/ 62482 w 271275"/>
                <a:gd name="connsiteY50" fmla="*/ 30891 h 87543"/>
                <a:gd name="connsiteX51" fmla="*/ 48385 w 271275"/>
                <a:gd name="connsiteY51" fmla="*/ 31272 h 87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271275" h="87543">
                  <a:moveTo>
                    <a:pt x="48385" y="31272"/>
                  </a:moveTo>
                  <a:cubicBezTo>
                    <a:pt x="45813" y="29843"/>
                    <a:pt x="41431" y="29653"/>
                    <a:pt x="36002" y="30319"/>
                  </a:cubicBezTo>
                  <a:cubicBezTo>
                    <a:pt x="30478" y="30986"/>
                    <a:pt x="22000" y="30510"/>
                    <a:pt x="18286" y="30319"/>
                  </a:cubicBezTo>
                  <a:cubicBezTo>
                    <a:pt x="14571" y="30034"/>
                    <a:pt x="6284" y="33558"/>
                    <a:pt x="6094" y="36320"/>
                  </a:cubicBezTo>
                  <a:cubicBezTo>
                    <a:pt x="5903" y="39082"/>
                    <a:pt x="5903" y="44131"/>
                    <a:pt x="4760" y="44607"/>
                  </a:cubicBezTo>
                  <a:cubicBezTo>
                    <a:pt x="3617" y="45083"/>
                    <a:pt x="5713" y="49465"/>
                    <a:pt x="4760" y="51084"/>
                  </a:cubicBezTo>
                  <a:cubicBezTo>
                    <a:pt x="3808" y="52703"/>
                    <a:pt x="1045" y="54322"/>
                    <a:pt x="855" y="56132"/>
                  </a:cubicBezTo>
                  <a:cubicBezTo>
                    <a:pt x="664" y="57942"/>
                    <a:pt x="1331" y="61847"/>
                    <a:pt x="379" y="63085"/>
                  </a:cubicBezTo>
                  <a:cubicBezTo>
                    <a:pt x="-574" y="64228"/>
                    <a:pt x="188" y="70705"/>
                    <a:pt x="3617" y="73468"/>
                  </a:cubicBezTo>
                  <a:cubicBezTo>
                    <a:pt x="3808" y="79468"/>
                    <a:pt x="3617" y="85469"/>
                    <a:pt x="7046" y="86326"/>
                  </a:cubicBezTo>
                  <a:cubicBezTo>
                    <a:pt x="10475" y="87279"/>
                    <a:pt x="10761" y="84707"/>
                    <a:pt x="14190" y="83088"/>
                  </a:cubicBezTo>
                  <a:cubicBezTo>
                    <a:pt x="17619" y="81469"/>
                    <a:pt x="24763" y="77373"/>
                    <a:pt x="28192" y="76897"/>
                  </a:cubicBezTo>
                  <a:cubicBezTo>
                    <a:pt x="31621" y="76420"/>
                    <a:pt x="41812" y="75277"/>
                    <a:pt x="45241" y="73944"/>
                  </a:cubicBezTo>
                  <a:cubicBezTo>
                    <a:pt x="50099" y="75373"/>
                    <a:pt x="54862" y="74420"/>
                    <a:pt x="56957" y="71848"/>
                  </a:cubicBezTo>
                  <a:cubicBezTo>
                    <a:pt x="62291" y="72325"/>
                    <a:pt x="76483" y="71658"/>
                    <a:pt x="81151" y="69562"/>
                  </a:cubicBezTo>
                  <a:cubicBezTo>
                    <a:pt x="87342" y="70039"/>
                    <a:pt x="92866" y="69086"/>
                    <a:pt x="94962" y="70515"/>
                  </a:cubicBezTo>
                  <a:cubicBezTo>
                    <a:pt x="97057" y="71944"/>
                    <a:pt x="103249" y="71658"/>
                    <a:pt x="106011" y="70801"/>
                  </a:cubicBezTo>
                  <a:cubicBezTo>
                    <a:pt x="110583" y="72610"/>
                    <a:pt x="114488" y="75373"/>
                    <a:pt x="118203" y="74992"/>
                  </a:cubicBezTo>
                  <a:cubicBezTo>
                    <a:pt x="123727" y="77087"/>
                    <a:pt x="132490" y="78897"/>
                    <a:pt x="136586" y="78230"/>
                  </a:cubicBezTo>
                  <a:cubicBezTo>
                    <a:pt x="142111" y="80802"/>
                    <a:pt x="150207" y="81469"/>
                    <a:pt x="153350" y="80802"/>
                  </a:cubicBezTo>
                  <a:cubicBezTo>
                    <a:pt x="157732" y="82421"/>
                    <a:pt x="158684" y="82612"/>
                    <a:pt x="160684" y="82612"/>
                  </a:cubicBezTo>
                  <a:cubicBezTo>
                    <a:pt x="163447" y="84898"/>
                    <a:pt x="169447" y="88612"/>
                    <a:pt x="176782" y="84231"/>
                  </a:cubicBezTo>
                  <a:cubicBezTo>
                    <a:pt x="181163" y="86517"/>
                    <a:pt x="180687" y="86041"/>
                    <a:pt x="183259" y="86517"/>
                  </a:cubicBezTo>
                  <a:cubicBezTo>
                    <a:pt x="185830" y="86993"/>
                    <a:pt x="187831" y="86041"/>
                    <a:pt x="190879" y="86993"/>
                  </a:cubicBezTo>
                  <a:cubicBezTo>
                    <a:pt x="193831" y="87946"/>
                    <a:pt x="195260" y="87469"/>
                    <a:pt x="198499" y="86993"/>
                  </a:cubicBezTo>
                  <a:cubicBezTo>
                    <a:pt x="201737" y="86517"/>
                    <a:pt x="205452" y="86326"/>
                    <a:pt x="207262" y="86041"/>
                  </a:cubicBezTo>
                  <a:cubicBezTo>
                    <a:pt x="209071" y="85850"/>
                    <a:pt x="212310" y="86993"/>
                    <a:pt x="214215" y="86993"/>
                  </a:cubicBezTo>
                  <a:cubicBezTo>
                    <a:pt x="216025" y="86993"/>
                    <a:pt x="222978" y="86803"/>
                    <a:pt x="222216" y="82135"/>
                  </a:cubicBezTo>
                  <a:cubicBezTo>
                    <a:pt x="225645" y="79849"/>
                    <a:pt x="228693" y="75468"/>
                    <a:pt x="228407" y="73372"/>
                  </a:cubicBezTo>
                  <a:cubicBezTo>
                    <a:pt x="230503" y="71563"/>
                    <a:pt x="234884" y="67848"/>
                    <a:pt x="235741" y="65276"/>
                  </a:cubicBezTo>
                  <a:cubicBezTo>
                    <a:pt x="235932" y="61561"/>
                    <a:pt x="235551" y="59085"/>
                    <a:pt x="237551" y="58418"/>
                  </a:cubicBezTo>
                  <a:cubicBezTo>
                    <a:pt x="239647" y="57751"/>
                    <a:pt x="243742" y="54703"/>
                    <a:pt x="243742" y="53846"/>
                  </a:cubicBezTo>
                  <a:cubicBezTo>
                    <a:pt x="243742" y="52894"/>
                    <a:pt x="242599" y="48988"/>
                    <a:pt x="243742" y="46036"/>
                  </a:cubicBezTo>
                  <a:cubicBezTo>
                    <a:pt x="244885" y="43083"/>
                    <a:pt x="248981" y="40035"/>
                    <a:pt x="251077" y="37939"/>
                  </a:cubicBezTo>
                  <a:cubicBezTo>
                    <a:pt x="253172" y="35844"/>
                    <a:pt x="252696" y="30605"/>
                    <a:pt x="253363" y="29462"/>
                  </a:cubicBezTo>
                  <a:cubicBezTo>
                    <a:pt x="254029" y="28319"/>
                    <a:pt x="259078" y="26224"/>
                    <a:pt x="260221" y="23271"/>
                  </a:cubicBezTo>
                  <a:cubicBezTo>
                    <a:pt x="261364" y="20318"/>
                    <a:pt x="263173" y="15556"/>
                    <a:pt x="265269" y="12698"/>
                  </a:cubicBezTo>
                  <a:cubicBezTo>
                    <a:pt x="267555" y="9460"/>
                    <a:pt x="270984" y="7840"/>
                    <a:pt x="271270" y="6031"/>
                  </a:cubicBezTo>
                  <a:cubicBezTo>
                    <a:pt x="271460" y="4221"/>
                    <a:pt x="267364" y="506"/>
                    <a:pt x="265078" y="30"/>
                  </a:cubicBezTo>
                  <a:cubicBezTo>
                    <a:pt x="262792" y="-446"/>
                    <a:pt x="255458" y="4888"/>
                    <a:pt x="253553" y="8126"/>
                  </a:cubicBezTo>
                  <a:cubicBezTo>
                    <a:pt x="248219" y="7936"/>
                    <a:pt x="239266" y="14127"/>
                    <a:pt x="236980" y="16889"/>
                  </a:cubicBezTo>
                  <a:cubicBezTo>
                    <a:pt x="231265" y="14127"/>
                    <a:pt x="224311" y="16699"/>
                    <a:pt x="221073" y="17842"/>
                  </a:cubicBezTo>
                  <a:cubicBezTo>
                    <a:pt x="216882" y="16889"/>
                    <a:pt x="211167" y="15365"/>
                    <a:pt x="207262" y="16508"/>
                  </a:cubicBezTo>
                  <a:cubicBezTo>
                    <a:pt x="203356" y="17651"/>
                    <a:pt x="190498" y="22033"/>
                    <a:pt x="187259" y="22033"/>
                  </a:cubicBezTo>
                  <a:cubicBezTo>
                    <a:pt x="184021" y="22033"/>
                    <a:pt x="174400" y="21842"/>
                    <a:pt x="172972" y="21842"/>
                  </a:cubicBezTo>
                  <a:cubicBezTo>
                    <a:pt x="171543" y="21842"/>
                    <a:pt x="164875" y="26414"/>
                    <a:pt x="162399" y="26700"/>
                  </a:cubicBezTo>
                  <a:cubicBezTo>
                    <a:pt x="159827" y="26890"/>
                    <a:pt x="141634" y="22509"/>
                    <a:pt x="137062" y="21652"/>
                  </a:cubicBezTo>
                  <a:cubicBezTo>
                    <a:pt x="132490" y="20699"/>
                    <a:pt x="113821" y="21175"/>
                    <a:pt x="110107" y="23747"/>
                  </a:cubicBezTo>
                  <a:cubicBezTo>
                    <a:pt x="104106" y="22604"/>
                    <a:pt x="102772" y="22604"/>
                    <a:pt x="98105" y="22795"/>
                  </a:cubicBezTo>
                  <a:cubicBezTo>
                    <a:pt x="93533" y="22985"/>
                    <a:pt x="82008" y="25747"/>
                    <a:pt x="77436" y="27652"/>
                  </a:cubicBezTo>
                  <a:cubicBezTo>
                    <a:pt x="70768" y="27938"/>
                    <a:pt x="66387" y="29748"/>
                    <a:pt x="62482" y="30891"/>
                  </a:cubicBezTo>
                  <a:cubicBezTo>
                    <a:pt x="58005" y="31272"/>
                    <a:pt x="48385" y="31272"/>
                    <a:pt x="48385" y="31272"/>
                  </a:cubicBezTo>
                  <a:close/>
                </a:path>
              </a:pathLst>
            </a:custGeom>
            <a:grpFill/>
            <a:ln w="9525" cap="flat">
              <a:noFill/>
              <a:prstDash val="solid"/>
              <a:miter/>
            </a:ln>
          </p:spPr>
          <p:txBody>
            <a:bodyPr rtlCol="0" anchor="ctr"/>
            <a:lstStyle/>
            <a:p>
              <a:endParaRPr lang="zh-CN" altLang="en-US"/>
            </a:p>
          </p:txBody>
        </p:sp>
        <p:sp>
          <p:nvSpPr>
            <p:cNvPr id="13" name="任意多边形: 形状 12">
              <a:extLst>
                <a:ext uri="{FF2B5EF4-FFF2-40B4-BE49-F238E27FC236}">
                  <a16:creationId xmlns:a16="http://schemas.microsoft.com/office/drawing/2014/main" id="{EBB98C11-D40A-435F-8AF4-C8FD6A13E8E4}"/>
                </a:ext>
              </a:extLst>
            </p:cNvPr>
            <p:cNvSpPr/>
            <p:nvPr/>
          </p:nvSpPr>
          <p:spPr>
            <a:xfrm>
              <a:off x="5576973" y="3282698"/>
              <a:ext cx="236801" cy="272447"/>
            </a:xfrm>
            <a:custGeom>
              <a:avLst/>
              <a:gdLst>
                <a:gd name="connsiteX0" fmla="*/ 229467 w 236801"/>
                <a:gd name="connsiteY0" fmla="*/ 234597 h 272447"/>
                <a:gd name="connsiteX1" fmla="*/ 213274 w 236801"/>
                <a:gd name="connsiteY1" fmla="*/ 233073 h 272447"/>
                <a:gd name="connsiteX2" fmla="*/ 200130 w 236801"/>
                <a:gd name="connsiteY2" fmla="*/ 230121 h 272447"/>
                <a:gd name="connsiteX3" fmla="*/ 190319 w 236801"/>
                <a:gd name="connsiteY3" fmla="*/ 226120 h 272447"/>
                <a:gd name="connsiteX4" fmla="*/ 181651 w 236801"/>
                <a:gd name="connsiteY4" fmla="*/ 226977 h 272447"/>
                <a:gd name="connsiteX5" fmla="*/ 161458 w 236801"/>
                <a:gd name="connsiteY5" fmla="*/ 224882 h 272447"/>
                <a:gd name="connsiteX6" fmla="*/ 145075 w 236801"/>
                <a:gd name="connsiteY6" fmla="*/ 222786 h 272447"/>
                <a:gd name="connsiteX7" fmla="*/ 134217 w 236801"/>
                <a:gd name="connsiteY7" fmla="*/ 221262 h 272447"/>
                <a:gd name="connsiteX8" fmla="*/ 119929 w 236801"/>
                <a:gd name="connsiteY8" fmla="*/ 216786 h 272447"/>
                <a:gd name="connsiteX9" fmla="*/ 115262 w 236801"/>
                <a:gd name="connsiteY9" fmla="*/ 209547 h 272447"/>
                <a:gd name="connsiteX10" fmla="*/ 116596 w 236801"/>
                <a:gd name="connsiteY10" fmla="*/ 200879 h 272447"/>
                <a:gd name="connsiteX11" fmla="*/ 119548 w 236801"/>
                <a:gd name="connsiteY11" fmla="*/ 194688 h 272447"/>
                <a:gd name="connsiteX12" fmla="*/ 126121 w 236801"/>
                <a:gd name="connsiteY12" fmla="*/ 194688 h 272447"/>
                <a:gd name="connsiteX13" fmla="*/ 132026 w 236801"/>
                <a:gd name="connsiteY13" fmla="*/ 192783 h 272447"/>
                <a:gd name="connsiteX14" fmla="*/ 140980 w 236801"/>
                <a:gd name="connsiteY14" fmla="*/ 189639 h 272447"/>
                <a:gd name="connsiteX15" fmla="*/ 146885 w 236801"/>
                <a:gd name="connsiteY15" fmla="*/ 191163 h 272447"/>
                <a:gd name="connsiteX16" fmla="*/ 156886 w 236801"/>
                <a:gd name="connsiteY16" fmla="*/ 191544 h 272447"/>
                <a:gd name="connsiteX17" fmla="*/ 163649 w 236801"/>
                <a:gd name="connsiteY17" fmla="*/ 194973 h 272447"/>
                <a:gd name="connsiteX18" fmla="*/ 170412 w 236801"/>
                <a:gd name="connsiteY18" fmla="*/ 193926 h 272447"/>
                <a:gd name="connsiteX19" fmla="*/ 176127 w 236801"/>
                <a:gd name="connsiteY19" fmla="*/ 194973 h 272447"/>
                <a:gd name="connsiteX20" fmla="*/ 184890 w 236801"/>
                <a:gd name="connsiteY20" fmla="*/ 194307 h 272447"/>
                <a:gd name="connsiteX21" fmla="*/ 192510 w 236801"/>
                <a:gd name="connsiteY21" fmla="*/ 194307 h 272447"/>
                <a:gd name="connsiteX22" fmla="*/ 203178 w 236801"/>
                <a:gd name="connsiteY22" fmla="*/ 180686 h 272447"/>
                <a:gd name="connsiteX23" fmla="*/ 201654 w 236801"/>
                <a:gd name="connsiteY23" fmla="*/ 174114 h 272447"/>
                <a:gd name="connsiteX24" fmla="*/ 196606 w 236801"/>
                <a:gd name="connsiteY24" fmla="*/ 173256 h 272447"/>
                <a:gd name="connsiteX25" fmla="*/ 187271 w 236801"/>
                <a:gd name="connsiteY25" fmla="*/ 173637 h 272447"/>
                <a:gd name="connsiteX26" fmla="*/ 177651 w 236801"/>
                <a:gd name="connsiteY26" fmla="*/ 171923 h 272447"/>
                <a:gd name="connsiteX27" fmla="*/ 162792 w 236801"/>
                <a:gd name="connsiteY27" fmla="*/ 173352 h 272447"/>
                <a:gd name="connsiteX28" fmla="*/ 153076 w 236801"/>
                <a:gd name="connsiteY28" fmla="*/ 174590 h 272447"/>
                <a:gd name="connsiteX29" fmla="*/ 142694 w 236801"/>
                <a:gd name="connsiteY29" fmla="*/ 176304 h 272447"/>
                <a:gd name="connsiteX30" fmla="*/ 136979 w 236801"/>
                <a:gd name="connsiteY30" fmla="*/ 174399 h 272447"/>
                <a:gd name="connsiteX31" fmla="*/ 124216 w 236801"/>
                <a:gd name="connsiteY31" fmla="*/ 175066 h 272447"/>
                <a:gd name="connsiteX32" fmla="*/ 121072 w 236801"/>
                <a:gd name="connsiteY32" fmla="*/ 170970 h 272447"/>
                <a:gd name="connsiteX33" fmla="*/ 121549 w 236801"/>
                <a:gd name="connsiteY33" fmla="*/ 155635 h 272447"/>
                <a:gd name="connsiteX34" fmla="*/ 124692 w 236801"/>
                <a:gd name="connsiteY34" fmla="*/ 151635 h 272447"/>
                <a:gd name="connsiteX35" fmla="*/ 128311 w 236801"/>
                <a:gd name="connsiteY35" fmla="*/ 153159 h 272447"/>
                <a:gd name="connsiteX36" fmla="*/ 132979 w 236801"/>
                <a:gd name="connsiteY36" fmla="*/ 151635 h 272447"/>
                <a:gd name="connsiteX37" fmla="*/ 139837 w 236801"/>
                <a:gd name="connsiteY37" fmla="*/ 151444 h 272447"/>
                <a:gd name="connsiteX38" fmla="*/ 146409 w 236801"/>
                <a:gd name="connsiteY38" fmla="*/ 154587 h 272447"/>
                <a:gd name="connsiteX39" fmla="*/ 153172 w 236801"/>
                <a:gd name="connsiteY39" fmla="*/ 152492 h 272447"/>
                <a:gd name="connsiteX40" fmla="*/ 160220 w 236801"/>
                <a:gd name="connsiteY40" fmla="*/ 152968 h 272447"/>
                <a:gd name="connsiteX41" fmla="*/ 166602 w 236801"/>
                <a:gd name="connsiteY41" fmla="*/ 151444 h 272447"/>
                <a:gd name="connsiteX42" fmla="*/ 173555 w 236801"/>
                <a:gd name="connsiteY42" fmla="*/ 151444 h 272447"/>
                <a:gd name="connsiteX43" fmla="*/ 179937 w 236801"/>
                <a:gd name="connsiteY43" fmla="*/ 155730 h 272447"/>
                <a:gd name="connsiteX44" fmla="*/ 186700 w 236801"/>
                <a:gd name="connsiteY44" fmla="*/ 154873 h 272447"/>
                <a:gd name="connsiteX45" fmla="*/ 196701 w 236801"/>
                <a:gd name="connsiteY45" fmla="*/ 152301 h 272447"/>
                <a:gd name="connsiteX46" fmla="*/ 202606 w 236801"/>
                <a:gd name="connsiteY46" fmla="*/ 148491 h 272447"/>
                <a:gd name="connsiteX47" fmla="*/ 202225 w 236801"/>
                <a:gd name="connsiteY47" fmla="*/ 140205 h 272447"/>
                <a:gd name="connsiteX48" fmla="*/ 194796 w 236801"/>
                <a:gd name="connsiteY48" fmla="*/ 137252 h 272447"/>
                <a:gd name="connsiteX49" fmla="*/ 180508 w 236801"/>
                <a:gd name="connsiteY49" fmla="*/ 136395 h 272447"/>
                <a:gd name="connsiteX50" fmla="*/ 172031 w 236801"/>
                <a:gd name="connsiteY50" fmla="*/ 134680 h 272447"/>
                <a:gd name="connsiteX51" fmla="*/ 156696 w 236801"/>
                <a:gd name="connsiteY51" fmla="*/ 136585 h 272447"/>
                <a:gd name="connsiteX52" fmla="*/ 146504 w 236801"/>
                <a:gd name="connsiteY52" fmla="*/ 135918 h 272447"/>
                <a:gd name="connsiteX53" fmla="*/ 140599 w 236801"/>
                <a:gd name="connsiteY53" fmla="*/ 137823 h 272447"/>
                <a:gd name="connsiteX54" fmla="*/ 134026 w 236801"/>
                <a:gd name="connsiteY54" fmla="*/ 137347 h 272447"/>
                <a:gd name="connsiteX55" fmla="*/ 128502 w 236801"/>
                <a:gd name="connsiteY55" fmla="*/ 136871 h 272447"/>
                <a:gd name="connsiteX56" fmla="*/ 125549 w 236801"/>
                <a:gd name="connsiteY56" fmla="*/ 132585 h 272447"/>
                <a:gd name="connsiteX57" fmla="*/ 125549 w 236801"/>
                <a:gd name="connsiteY57" fmla="*/ 121917 h 272447"/>
                <a:gd name="connsiteX58" fmla="*/ 134026 w 236801"/>
                <a:gd name="connsiteY58" fmla="*/ 115916 h 272447"/>
                <a:gd name="connsiteX59" fmla="*/ 149362 w 236801"/>
                <a:gd name="connsiteY59" fmla="*/ 112106 h 272447"/>
                <a:gd name="connsiteX60" fmla="*/ 159934 w 236801"/>
                <a:gd name="connsiteY60" fmla="*/ 114487 h 272447"/>
                <a:gd name="connsiteX61" fmla="*/ 168412 w 236801"/>
                <a:gd name="connsiteY61" fmla="*/ 112296 h 272447"/>
                <a:gd name="connsiteX62" fmla="*/ 178603 w 236801"/>
                <a:gd name="connsiteY62" fmla="*/ 101057 h 272447"/>
                <a:gd name="connsiteX63" fmla="*/ 184509 w 236801"/>
                <a:gd name="connsiteY63" fmla="*/ 91341 h 272447"/>
                <a:gd name="connsiteX64" fmla="*/ 194510 w 236801"/>
                <a:gd name="connsiteY64" fmla="*/ 80007 h 272447"/>
                <a:gd name="connsiteX65" fmla="*/ 197749 w 236801"/>
                <a:gd name="connsiteY65" fmla="*/ 69434 h 272447"/>
                <a:gd name="connsiteX66" fmla="*/ 187366 w 236801"/>
                <a:gd name="connsiteY66" fmla="*/ 63433 h 272447"/>
                <a:gd name="connsiteX67" fmla="*/ 177365 w 236801"/>
                <a:gd name="connsiteY67" fmla="*/ 61909 h 272447"/>
                <a:gd name="connsiteX68" fmla="*/ 164030 w 236801"/>
                <a:gd name="connsiteY68" fmla="*/ 51717 h 272447"/>
                <a:gd name="connsiteX69" fmla="*/ 168507 w 236801"/>
                <a:gd name="connsiteY69" fmla="*/ 44764 h 272447"/>
                <a:gd name="connsiteX70" fmla="*/ 174508 w 236801"/>
                <a:gd name="connsiteY70" fmla="*/ 37144 h 272447"/>
                <a:gd name="connsiteX71" fmla="*/ 180223 w 236801"/>
                <a:gd name="connsiteY71" fmla="*/ 36096 h 272447"/>
                <a:gd name="connsiteX72" fmla="*/ 184414 w 236801"/>
                <a:gd name="connsiteY72" fmla="*/ 33525 h 272447"/>
                <a:gd name="connsiteX73" fmla="*/ 202225 w 236801"/>
                <a:gd name="connsiteY73" fmla="*/ 32953 h 272447"/>
                <a:gd name="connsiteX74" fmla="*/ 214608 w 236801"/>
                <a:gd name="connsiteY74" fmla="*/ 36763 h 272447"/>
                <a:gd name="connsiteX75" fmla="*/ 226133 w 236801"/>
                <a:gd name="connsiteY75" fmla="*/ 34191 h 272447"/>
                <a:gd name="connsiteX76" fmla="*/ 232896 w 236801"/>
                <a:gd name="connsiteY76" fmla="*/ 34763 h 272447"/>
                <a:gd name="connsiteX77" fmla="*/ 233563 w 236801"/>
                <a:gd name="connsiteY77" fmla="*/ 27810 h 272447"/>
                <a:gd name="connsiteX78" fmla="*/ 225276 w 236801"/>
                <a:gd name="connsiteY78" fmla="*/ 21428 h 272447"/>
                <a:gd name="connsiteX79" fmla="*/ 217180 w 236801"/>
                <a:gd name="connsiteY79" fmla="*/ 19523 h 272447"/>
                <a:gd name="connsiteX80" fmla="*/ 210322 w 236801"/>
                <a:gd name="connsiteY80" fmla="*/ 21428 h 272447"/>
                <a:gd name="connsiteX81" fmla="*/ 205464 w 236801"/>
                <a:gd name="connsiteY81" fmla="*/ 19713 h 272447"/>
                <a:gd name="connsiteX82" fmla="*/ 195653 w 236801"/>
                <a:gd name="connsiteY82" fmla="*/ 21237 h 272447"/>
                <a:gd name="connsiteX83" fmla="*/ 192034 w 236801"/>
                <a:gd name="connsiteY83" fmla="*/ 20190 h 272447"/>
                <a:gd name="connsiteX84" fmla="*/ 179937 w 236801"/>
                <a:gd name="connsiteY84" fmla="*/ 22571 h 272447"/>
                <a:gd name="connsiteX85" fmla="*/ 175841 w 236801"/>
                <a:gd name="connsiteY85" fmla="*/ 16475 h 272447"/>
                <a:gd name="connsiteX86" fmla="*/ 178222 w 236801"/>
                <a:gd name="connsiteY86" fmla="*/ 8664 h 272447"/>
                <a:gd name="connsiteX87" fmla="*/ 174603 w 236801"/>
                <a:gd name="connsiteY87" fmla="*/ 4664 h 272447"/>
                <a:gd name="connsiteX88" fmla="*/ 167745 w 236801"/>
                <a:gd name="connsiteY88" fmla="*/ 1235 h 272447"/>
                <a:gd name="connsiteX89" fmla="*/ 159649 w 236801"/>
                <a:gd name="connsiteY89" fmla="*/ 9522 h 272447"/>
                <a:gd name="connsiteX90" fmla="*/ 152410 w 236801"/>
                <a:gd name="connsiteY90" fmla="*/ 17999 h 272447"/>
                <a:gd name="connsiteX91" fmla="*/ 142218 w 236801"/>
                <a:gd name="connsiteY91" fmla="*/ 22285 h 272447"/>
                <a:gd name="connsiteX92" fmla="*/ 128407 w 236801"/>
                <a:gd name="connsiteY92" fmla="*/ 27429 h 272447"/>
                <a:gd name="connsiteX93" fmla="*/ 132407 w 236801"/>
                <a:gd name="connsiteY93" fmla="*/ 32763 h 272447"/>
                <a:gd name="connsiteX94" fmla="*/ 141742 w 236801"/>
                <a:gd name="connsiteY94" fmla="*/ 34287 h 272447"/>
                <a:gd name="connsiteX95" fmla="*/ 150028 w 236801"/>
                <a:gd name="connsiteY95" fmla="*/ 43240 h 272447"/>
                <a:gd name="connsiteX96" fmla="*/ 153457 w 236801"/>
                <a:gd name="connsiteY96" fmla="*/ 49241 h 272447"/>
                <a:gd name="connsiteX97" fmla="*/ 146409 w 236801"/>
                <a:gd name="connsiteY97" fmla="*/ 58004 h 272447"/>
                <a:gd name="connsiteX98" fmla="*/ 137932 w 236801"/>
                <a:gd name="connsiteY98" fmla="*/ 60576 h 272447"/>
                <a:gd name="connsiteX99" fmla="*/ 128311 w 236801"/>
                <a:gd name="connsiteY99" fmla="*/ 59718 h 272447"/>
                <a:gd name="connsiteX100" fmla="*/ 117262 w 236801"/>
                <a:gd name="connsiteY100" fmla="*/ 60195 h 272447"/>
                <a:gd name="connsiteX101" fmla="*/ 110023 w 236801"/>
                <a:gd name="connsiteY101" fmla="*/ 60480 h 272447"/>
                <a:gd name="connsiteX102" fmla="*/ 101927 w 236801"/>
                <a:gd name="connsiteY102" fmla="*/ 60861 h 272447"/>
                <a:gd name="connsiteX103" fmla="*/ 94688 w 236801"/>
                <a:gd name="connsiteY103" fmla="*/ 62766 h 272447"/>
                <a:gd name="connsiteX104" fmla="*/ 85544 w 236801"/>
                <a:gd name="connsiteY104" fmla="*/ 63243 h 272447"/>
                <a:gd name="connsiteX105" fmla="*/ 80210 w 236801"/>
                <a:gd name="connsiteY105" fmla="*/ 62576 h 272447"/>
                <a:gd name="connsiteX106" fmla="*/ 75543 w 236801"/>
                <a:gd name="connsiteY106" fmla="*/ 62957 h 272447"/>
                <a:gd name="connsiteX107" fmla="*/ 64684 w 236801"/>
                <a:gd name="connsiteY107" fmla="*/ 61528 h 272447"/>
                <a:gd name="connsiteX108" fmla="*/ 58779 w 236801"/>
                <a:gd name="connsiteY108" fmla="*/ 58956 h 272447"/>
                <a:gd name="connsiteX109" fmla="*/ 62398 w 236801"/>
                <a:gd name="connsiteY109" fmla="*/ 54765 h 272447"/>
                <a:gd name="connsiteX110" fmla="*/ 64589 w 236801"/>
                <a:gd name="connsiteY110" fmla="*/ 49622 h 272447"/>
                <a:gd name="connsiteX111" fmla="*/ 65446 w 236801"/>
                <a:gd name="connsiteY111" fmla="*/ 40668 h 272447"/>
                <a:gd name="connsiteX112" fmla="*/ 74781 w 236801"/>
                <a:gd name="connsiteY112" fmla="*/ 35811 h 272447"/>
                <a:gd name="connsiteX113" fmla="*/ 82401 w 236801"/>
                <a:gd name="connsiteY113" fmla="*/ 30667 h 272447"/>
                <a:gd name="connsiteX114" fmla="*/ 83258 w 236801"/>
                <a:gd name="connsiteY114" fmla="*/ 23238 h 272447"/>
                <a:gd name="connsiteX115" fmla="*/ 78972 w 236801"/>
                <a:gd name="connsiteY115" fmla="*/ 20571 h 272447"/>
                <a:gd name="connsiteX116" fmla="*/ 74305 w 236801"/>
                <a:gd name="connsiteY116" fmla="*/ 19142 h 272447"/>
                <a:gd name="connsiteX117" fmla="*/ 67542 w 236801"/>
                <a:gd name="connsiteY117" fmla="*/ 16570 h 272447"/>
                <a:gd name="connsiteX118" fmla="*/ 64399 w 236801"/>
                <a:gd name="connsiteY118" fmla="*/ 9998 h 272447"/>
                <a:gd name="connsiteX119" fmla="*/ 51254 w 236801"/>
                <a:gd name="connsiteY119" fmla="*/ 2759 h 272447"/>
                <a:gd name="connsiteX120" fmla="*/ 39538 w 236801"/>
                <a:gd name="connsiteY120" fmla="*/ 663 h 272447"/>
                <a:gd name="connsiteX121" fmla="*/ 33347 w 236801"/>
                <a:gd name="connsiteY121" fmla="*/ 7236 h 272447"/>
                <a:gd name="connsiteX122" fmla="*/ 28204 w 236801"/>
                <a:gd name="connsiteY122" fmla="*/ 18285 h 272447"/>
                <a:gd name="connsiteX123" fmla="*/ 16488 w 236801"/>
                <a:gd name="connsiteY123" fmla="*/ 23809 h 272447"/>
                <a:gd name="connsiteX124" fmla="*/ 5820 w 236801"/>
                <a:gd name="connsiteY124" fmla="*/ 29334 h 272447"/>
                <a:gd name="connsiteX125" fmla="*/ 8201 w 236801"/>
                <a:gd name="connsiteY125" fmla="*/ 38668 h 272447"/>
                <a:gd name="connsiteX126" fmla="*/ 19917 w 236801"/>
                <a:gd name="connsiteY126" fmla="*/ 40002 h 272447"/>
                <a:gd name="connsiteX127" fmla="*/ 30299 w 236801"/>
                <a:gd name="connsiteY127" fmla="*/ 36192 h 272447"/>
                <a:gd name="connsiteX128" fmla="*/ 34395 w 236801"/>
                <a:gd name="connsiteY128" fmla="*/ 40287 h 272447"/>
                <a:gd name="connsiteX129" fmla="*/ 37824 w 236801"/>
                <a:gd name="connsiteY129" fmla="*/ 55527 h 272447"/>
                <a:gd name="connsiteX130" fmla="*/ 32680 w 236801"/>
                <a:gd name="connsiteY130" fmla="*/ 65910 h 272447"/>
                <a:gd name="connsiteX131" fmla="*/ 27537 w 236801"/>
                <a:gd name="connsiteY131" fmla="*/ 75530 h 272447"/>
                <a:gd name="connsiteX132" fmla="*/ 27156 w 236801"/>
                <a:gd name="connsiteY132" fmla="*/ 83436 h 272447"/>
                <a:gd name="connsiteX133" fmla="*/ 28585 w 236801"/>
                <a:gd name="connsiteY133" fmla="*/ 91722 h 272447"/>
                <a:gd name="connsiteX134" fmla="*/ 18583 w 236801"/>
                <a:gd name="connsiteY134" fmla="*/ 113439 h 272447"/>
                <a:gd name="connsiteX135" fmla="*/ 18964 w 236801"/>
                <a:gd name="connsiteY135" fmla="*/ 124107 h 272447"/>
                <a:gd name="connsiteX136" fmla="*/ 21346 w 236801"/>
                <a:gd name="connsiteY136" fmla="*/ 125155 h 272447"/>
                <a:gd name="connsiteX137" fmla="*/ 27918 w 236801"/>
                <a:gd name="connsiteY137" fmla="*/ 125822 h 272447"/>
                <a:gd name="connsiteX138" fmla="*/ 40015 w 236801"/>
                <a:gd name="connsiteY138" fmla="*/ 123441 h 272447"/>
                <a:gd name="connsiteX139" fmla="*/ 48301 w 236801"/>
                <a:gd name="connsiteY139" fmla="*/ 116868 h 272447"/>
                <a:gd name="connsiteX140" fmla="*/ 60398 w 236801"/>
                <a:gd name="connsiteY140" fmla="*/ 116868 h 272447"/>
                <a:gd name="connsiteX141" fmla="*/ 79734 w 236801"/>
                <a:gd name="connsiteY141" fmla="*/ 119250 h 272447"/>
                <a:gd name="connsiteX142" fmla="*/ 96688 w 236801"/>
                <a:gd name="connsiteY142" fmla="*/ 123060 h 272447"/>
                <a:gd name="connsiteX143" fmla="*/ 99451 w 236801"/>
                <a:gd name="connsiteY143" fmla="*/ 134775 h 272447"/>
                <a:gd name="connsiteX144" fmla="*/ 90688 w 236801"/>
                <a:gd name="connsiteY144" fmla="*/ 140871 h 272447"/>
                <a:gd name="connsiteX145" fmla="*/ 82020 w 236801"/>
                <a:gd name="connsiteY145" fmla="*/ 140395 h 272447"/>
                <a:gd name="connsiteX146" fmla="*/ 76305 w 236801"/>
                <a:gd name="connsiteY146" fmla="*/ 141443 h 272447"/>
                <a:gd name="connsiteX147" fmla="*/ 71447 w 236801"/>
                <a:gd name="connsiteY147" fmla="*/ 141062 h 272447"/>
                <a:gd name="connsiteX148" fmla="*/ 66494 w 236801"/>
                <a:gd name="connsiteY148" fmla="*/ 141252 h 272447"/>
                <a:gd name="connsiteX149" fmla="*/ 62208 w 236801"/>
                <a:gd name="connsiteY149" fmla="*/ 140205 h 272447"/>
                <a:gd name="connsiteX150" fmla="*/ 54397 w 236801"/>
                <a:gd name="connsiteY150" fmla="*/ 143348 h 272447"/>
                <a:gd name="connsiteX151" fmla="*/ 46111 w 236801"/>
                <a:gd name="connsiteY151" fmla="*/ 141157 h 272447"/>
                <a:gd name="connsiteX152" fmla="*/ 39348 w 236801"/>
                <a:gd name="connsiteY152" fmla="*/ 140967 h 272447"/>
                <a:gd name="connsiteX153" fmla="*/ 34681 w 236801"/>
                <a:gd name="connsiteY153" fmla="*/ 140586 h 272447"/>
                <a:gd name="connsiteX154" fmla="*/ 28680 w 236801"/>
                <a:gd name="connsiteY154" fmla="*/ 143729 h 272447"/>
                <a:gd name="connsiteX155" fmla="*/ 15535 w 236801"/>
                <a:gd name="connsiteY155" fmla="*/ 144300 h 272447"/>
                <a:gd name="connsiteX156" fmla="*/ 8106 w 236801"/>
                <a:gd name="connsiteY156" fmla="*/ 152206 h 272447"/>
                <a:gd name="connsiteX157" fmla="*/ 16869 w 236801"/>
                <a:gd name="connsiteY157" fmla="*/ 158112 h 272447"/>
                <a:gd name="connsiteX158" fmla="*/ 24965 w 236801"/>
                <a:gd name="connsiteY158" fmla="*/ 159636 h 272447"/>
                <a:gd name="connsiteX159" fmla="*/ 29823 w 236801"/>
                <a:gd name="connsiteY159" fmla="*/ 157540 h 272447"/>
                <a:gd name="connsiteX160" fmla="*/ 34300 w 236801"/>
                <a:gd name="connsiteY160" fmla="*/ 159921 h 272447"/>
                <a:gd name="connsiteX161" fmla="*/ 39443 w 236801"/>
                <a:gd name="connsiteY161" fmla="*/ 156588 h 272447"/>
                <a:gd name="connsiteX162" fmla="*/ 47349 w 236801"/>
                <a:gd name="connsiteY162" fmla="*/ 155730 h 272447"/>
                <a:gd name="connsiteX163" fmla="*/ 56683 w 236801"/>
                <a:gd name="connsiteY163" fmla="*/ 154492 h 272447"/>
                <a:gd name="connsiteX164" fmla="*/ 65351 w 236801"/>
                <a:gd name="connsiteY164" fmla="*/ 154016 h 272447"/>
                <a:gd name="connsiteX165" fmla="*/ 76210 w 236801"/>
                <a:gd name="connsiteY165" fmla="*/ 152492 h 272447"/>
                <a:gd name="connsiteX166" fmla="*/ 84687 w 236801"/>
                <a:gd name="connsiteY166" fmla="*/ 151825 h 272447"/>
                <a:gd name="connsiteX167" fmla="*/ 93450 w 236801"/>
                <a:gd name="connsiteY167" fmla="*/ 155254 h 272447"/>
                <a:gd name="connsiteX168" fmla="*/ 97450 w 236801"/>
                <a:gd name="connsiteY168" fmla="*/ 161255 h 272447"/>
                <a:gd name="connsiteX169" fmla="*/ 92593 w 236801"/>
                <a:gd name="connsiteY169" fmla="*/ 175352 h 272447"/>
                <a:gd name="connsiteX170" fmla="*/ 83258 w 236801"/>
                <a:gd name="connsiteY170" fmla="*/ 176590 h 272447"/>
                <a:gd name="connsiteX171" fmla="*/ 78400 w 236801"/>
                <a:gd name="connsiteY171" fmla="*/ 178686 h 272447"/>
                <a:gd name="connsiteX172" fmla="*/ 68780 w 236801"/>
                <a:gd name="connsiteY172" fmla="*/ 176400 h 272447"/>
                <a:gd name="connsiteX173" fmla="*/ 50683 w 236801"/>
                <a:gd name="connsiteY173" fmla="*/ 181734 h 272447"/>
                <a:gd name="connsiteX174" fmla="*/ 40300 w 236801"/>
                <a:gd name="connsiteY174" fmla="*/ 181734 h 272447"/>
                <a:gd name="connsiteX175" fmla="*/ 35633 w 236801"/>
                <a:gd name="connsiteY175" fmla="*/ 181257 h 272447"/>
                <a:gd name="connsiteX176" fmla="*/ 24775 w 236801"/>
                <a:gd name="connsiteY176" fmla="*/ 180210 h 272447"/>
                <a:gd name="connsiteX177" fmla="*/ 18012 w 236801"/>
                <a:gd name="connsiteY177" fmla="*/ 184877 h 272447"/>
                <a:gd name="connsiteX178" fmla="*/ 8868 w 236801"/>
                <a:gd name="connsiteY178" fmla="*/ 184496 h 272447"/>
                <a:gd name="connsiteX179" fmla="*/ 3343 w 236801"/>
                <a:gd name="connsiteY179" fmla="*/ 191259 h 272447"/>
                <a:gd name="connsiteX180" fmla="*/ 772 w 236801"/>
                <a:gd name="connsiteY180" fmla="*/ 208308 h 272447"/>
                <a:gd name="connsiteX181" fmla="*/ 5058 w 236801"/>
                <a:gd name="connsiteY181" fmla="*/ 214881 h 272447"/>
                <a:gd name="connsiteX182" fmla="*/ 10963 w 236801"/>
                <a:gd name="connsiteY182" fmla="*/ 211452 h 272447"/>
                <a:gd name="connsiteX183" fmla="*/ 19250 w 236801"/>
                <a:gd name="connsiteY183" fmla="*/ 206975 h 272447"/>
                <a:gd name="connsiteX184" fmla="*/ 29442 w 236801"/>
                <a:gd name="connsiteY184" fmla="*/ 202308 h 272447"/>
                <a:gd name="connsiteX185" fmla="*/ 40300 w 236801"/>
                <a:gd name="connsiteY185" fmla="*/ 197450 h 272447"/>
                <a:gd name="connsiteX186" fmla="*/ 55826 w 236801"/>
                <a:gd name="connsiteY186" fmla="*/ 198307 h 272447"/>
                <a:gd name="connsiteX187" fmla="*/ 66494 w 236801"/>
                <a:gd name="connsiteY187" fmla="*/ 196402 h 272447"/>
                <a:gd name="connsiteX188" fmla="*/ 82591 w 236801"/>
                <a:gd name="connsiteY188" fmla="*/ 199355 h 272447"/>
                <a:gd name="connsiteX189" fmla="*/ 89640 w 236801"/>
                <a:gd name="connsiteY189" fmla="*/ 200593 h 272447"/>
                <a:gd name="connsiteX190" fmla="*/ 94117 w 236801"/>
                <a:gd name="connsiteY190" fmla="*/ 207451 h 272447"/>
                <a:gd name="connsiteX191" fmla="*/ 90116 w 236801"/>
                <a:gd name="connsiteY191" fmla="*/ 220215 h 272447"/>
                <a:gd name="connsiteX192" fmla="*/ 76686 w 236801"/>
                <a:gd name="connsiteY192" fmla="*/ 225072 h 272447"/>
                <a:gd name="connsiteX193" fmla="*/ 68971 w 236801"/>
                <a:gd name="connsiteY193" fmla="*/ 225549 h 272447"/>
                <a:gd name="connsiteX194" fmla="*/ 52397 w 236801"/>
                <a:gd name="connsiteY194" fmla="*/ 227835 h 272447"/>
                <a:gd name="connsiteX195" fmla="*/ 45158 w 236801"/>
                <a:gd name="connsiteY195" fmla="*/ 227644 h 272447"/>
                <a:gd name="connsiteX196" fmla="*/ 32395 w 236801"/>
                <a:gd name="connsiteY196" fmla="*/ 230883 h 272447"/>
                <a:gd name="connsiteX197" fmla="*/ 24489 w 236801"/>
                <a:gd name="connsiteY197" fmla="*/ 230692 h 272447"/>
                <a:gd name="connsiteX198" fmla="*/ 18774 w 236801"/>
                <a:gd name="connsiteY198" fmla="*/ 234312 h 272447"/>
                <a:gd name="connsiteX199" fmla="*/ 12011 w 236801"/>
                <a:gd name="connsiteY199" fmla="*/ 236502 h 272447"/>
                <a:gd name="connsiteX200" fmla="*/ 5629 w 236801"/>
                <a:gd name="connsiteY200" fmla="*/ 235645 h 272447"/>
                <a:gd name="connsiteX201" fmla="*/ 2677 w 236801"/>
                <a:gd name="connsiteY201" fmla="*/ 242884 h 272447"/>
                <a:gd name="connsiteX202" fmla="*/ 1629 w 236801"/>
                <a:gd name="connsiteY202" fmla="*/ 258219 h 272447"/>
                <a:gd name="connsiteX203" fmla="*/ 581 w 236801"/>
                <a:gd name="connsiteY203" fmla="*/ 266030 h 272447"/>
                <a:gd name="connsiteX204" fmla="*/ 6106 w 236801"/>
                <a:gd name="connsiteY204" fmla="*/ 272412 h 272447"/>
                <a:gd name="connsiteX205" fmla="*/ 22298 w 236801"/>
                <a:gd name="connsiteY205" fmla="*/ 266697 h 272447"/>
                <a:gd name="connsiteX206" fmla="*/ 31061 w 236801"/>
                <a:gd name="connsiteY206" fmla="*/ 259077 h 272447"/>
                <a:gd name="connsiteX207" fmla="*/ 42586 w 236801"/>
                <a:gd name="connsiteY207" fmla="*/ 251266 h 272447"/>
                <a:gd name="connsiteX208" fmla="*/ 52969 w 236801"/>
                <a:gd name="connsiteY208" fmla="*/ 250028 h 272447"/>
                <a:gd name="connsiteX209" fmla="*/ 64875 w 236801"/>
                <a:gd name="connsiteY209" fmla="*/ 243265 h 272447"/>
                <a:gd name="connsiteX210" fmla="*/ 78019 w 236801"/>
                <a:gd name="connsiteY210" fmla="*/ 239169 h 272447"/>
                <a:gd name="connsiteX211" fmla="*/ 89545 w 236801"/>
                <a:gd name="connsiteY211" fmla="*/ 238122 h 272447"/>
                <a:gd name="connsiteX212" fmla="*/ 100975 w 236801"/>
                <a:gd name="connsiteY212" fmla="*/ 238503 h 272447"/>
                <a:gd name="connsiteX213" fmla="*/ 113262 w 236801"/>
                <a:gd name="connsiteY213" fmla="*/ 238884 h 272447"/>
                <a:gd name="connsiteX214" fmla="*/ 126692 w 236801"/>
                <a:gd name="connsiteY214" fmla="*/ 236788 h 272447"/>
                <a:gd name="connsiteX215" fmla="*/ 140980 w 236801"/>
                <a:gd name="connsiteY215" fmla="*/ 238312 h 272447"/>
                <a:gd name="connsiteX216" fmla="*/ 145837 w 236801"/>
                <a:gd name="connsiteY216" fmla="*/ 242122 h 272447"/>
                <a:gd name="connsiteX217" fmla="*/ 151362 w 236801"/>
                <a:gd name="connsiteY217" fmla="*/ 243456 h 272447"/>
                <a:gd name="connsiteX218" fmla="*/ 171174 w 236801"/>
                <a:gd name="connsiteY218" fmla="*/ 253457 h 272447"/>
                <a:gd name="connsiteX219" fmla="*/ 179080 w 236801"/>
                <a:gd name="connsiteY219" fmla="*/ 259458 h 272447"/>
                <a:gd name="connsiteX220" fmla="*/ 185842 w 236801"/>
                <a:gd name="connsiteY220" fmla="*/ 263553 h 272447"/>
                <a:gd name="connsiteX221" fmla="*/ 192605 w 236801"/>
                <a:gd name="connsiteY221" fmla="*/ 263744 h 272447"/>
                <a:gd name="connsiteX222" fmla="*/ 201368 w 236801"/>
                <a:gd name="connsiteY222" fmla="*/ 268221 h 272447"/>
                <a:gd name="connsiteX223" fmla="*/ 207083 w 236801"/>
                <a:gd name="connsiteY223" fmla="*/ 265077 h 272447"/>
                <a:gd name="connsiteX224" fmla="*/ 213274 w 236801"/>
                <a:gd name="connsiteY224" fmla="*/ 260982 h 272447"/>
                <a:gd name="connsiteX225" fmla="*/ 219847 w 236801"/>
                <a:gd name="connsiteY225" fmla="*/ 252028 h 272447"/>
                <a:gd name="connsiteX226" fmla="*/ 225562 w 236801"/>
                <a:gd name="connsiteY226" fmla="*/ 250980 h 272447"/>
                <a:gd name="connsiteX227" fmla="*/ 231753 w 236801"/>
                <a:gd name="connsiteY227" fmla="*/ 244408 h 272447"/>
                <a:gd name="connsiteX228" fmla="*/ 236420 w 236801"/>
                <a:gd name="connsiteY228" fmla="*/ 239074 h 272447"/>
                <a:gd name="connsiteX229" fmla="*/ 229467 w 236801"/>
                <a:gd name="connsiteY229" fmla="*/ 234597 h 272447"/>
                <a:gd name="connsiteX230" fmla="*/ 125930 w 236801"/>
                <a:gd name="connsiteY230" fmla="*/ 77911 h 272447"/>
                <a:gd name="connsiteX231" fmla="*/ 135550 w 236801"/>
                <a:gd name="connsiteY231" fmla="*/ 75339 h 272447"/>
                <a:gd name="connsiteX232" fmla="*/ 142789 w 236801"/>
                <a:gd name="connsiteY232" fmla="*/ 78102 h 272447"/>
                <a:gd name="connsiteX233" fmla="*/ 149362 w 236801"/>
                <a:gd name="connsiteY233" fmla="*/ 78483 h 272447"/>
                <a:gd name="connsiteX234" fmla="*/ 157458 w 236801"/>
                <a:gd name="connsiteY234" fmla="*/ 80578 h 272447"/>
                <a:gd name="connsiteX235" fmla="*/ 157934 w 236801"/>
                <a:gd name="connsiteY235" fmla="*/ 88674 h 272447"/>
                <a:gd name="connsiteX236" fmla="*/ 157267 w 236801"/>
                <a:gd name="connsiteY236" fmla="*/ 94008 h 272447"/>
                <a:gd name="connsiteX237" fmla="*/ 152219 w 236801"/>
                <a:gd name="connsiteY237" fmla="*/ 100771 h 272447"/>
                <a:gd name="connsiteX238" fmla="*/ 142504 w 236801"/>
                <a:gd name="connsiteY238" fmla="*/ 100390 h 272447"/>
                <a:gd name="connsiteX239" fmla="*/ 133360 w 236801"/>
                <a:gd name="connsiteY239" fmla="*/ 100866 h 272447"/>
                <a:gd name="connsiteX240" fmla="*/ 121644 w 236801"/>
                <a:gd name="connsiteY240" fmla="*/ 97056 h 272447"/>
                <a:gd name="connsiteX241" fmla="*/ 119548 w 236801"/>
                <a:gd name="connsiteY241" fmla="*/ 86579 h 272447"/>
                <a:gd name="connsiteX242" fmla="*/ 125930 w 236801"/>
                <a:gd name="connsiteY242" fmla="*/ 77911 h 272447"/>
                <a:gd name="connsiteX243" fmla="*/ 97736 w 236801"/>
                <a:gd name="connsiteY243" fmla="*/ 98580 h 272447"/>
                <a:gd name="connsiteX244" fmla="*/ 92402 w 236801"/>
                <a:gd name="connsiteY244" fmla="*/ 102581 h 272447"/>
                <a:gd name="connsiteX245" fmla="*/ 78781 w 236801"/>
                <a:gd name="connsiteY245" fmla="*/ 101343 h 272447"/>
                <a:gd name="connsiteX246" fmla="*/ 71066 w 236801"/>
                <a:gd name="connsiteY246" fmla="*/ 106200 h 272447"/>
                <a:gd name="connsiteX247" fmla="*/ 57922 w 236801"/>
                <a:gd name="connsiteY247" fmla="*/ 100866 h 272447"/>
                <a:gd name="connsiteX248" fmla="*/ 48111 w 236801"/>
                <a:gd name="connsiteY248" fmla="*/ 93246 h 272447"/>
                <a:gd name="connsiteX249" fmla="*/ 52588 w 236801"/>
                <a:gd name="connsiteY249" fmla="*/ 83626 h 272447"/>
                <a:gd name="connsiteX250" fmla="*/ 59160 w 236801"/>
                <a:gd name="connsiteY250" fmla="*/ 79340 h 272447"/>
                <a:gd name="connsiteX251" fmla="*/ 74686 w 236801"/>
                <a:gd name="connsiteY251" fmla="*/ 79530 h 272447"/>
                <a:gd name="connsiteX252" fmla="*/ 89164 w 236801"/>
                <a:gd name="connsiteY252" fmla="*/ 80769 h 272447"/>
                <a:gd name="connsiteX253" fmla="*/ 96403 w 236801"/>
                <a:gd name="connsiteY253" fmla="*/ 85626 h 272447"/>
                <a:gd name="connsiteX254" fmla="*/ 95545 w 236801"/>
                <a:gd name="connsiteY254" fmla="*/ 92865 h 272447"/>
                <a:gd name="connsiteX255" fmla="*/ 97736 w 236801"/>
                <a:gd name="connsiteY255" fmla="*/ 98580 h 272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Lst>
              <a:rect l="l" t="t" r="r" b="b"/>
              <a:pathLst>
                <a:path w="236801" h="272447">
                  <a:moveTo>
                    <a:pt x="229467" y="234597"/>
                  </a:moveTo>
                  <a:cubicBezTo>
                    <a:pt x="221561" y="232883"/>
                    <a:pt x="216513" y="231835"/>
                    <a:pt x="213274" y="233073"/>
                  </a:cubicBezTo>
                  <a:cubicBezTo>
                    <a:pt x="210322" y="231168"/>
                    <a:pt x="206035" y="230121"/>
                    <a:pt x="200130" y="230121"/>
                  </a:cubicBezTo>
                  <a:cubicBezTo>
                    <a:pt x="194605" y="227739"/>
                    <a:pt x="192224" y="226120"/>
                    <a:pt x="190319" y="226120"/>
                  </a:cubicBezTo>
                  <a:cubicBezTo>
                    <a:pt x="188414" y="226120"/>
                    <a:pt x="183080" y="226977"/>
                    <a:pt x="181651" y="226977"/>
                  </a:cubicBezTo>
                  <a:cubicBezTo>
                    <a:pt x="179080" y="225072"/>
                    <a:pt x="167459" y="222977"/>
                    <a:pt x="161458" y="224882"/>
                  </a:cubicBezTo>
                  <a:cubicBezTo>
                    <a:pt x="153172" y="223644"/>
                    <a:pt x="149171" y="221739"/>
                    <a:pt x="145075" y="222786"/>
                  </a:cubicBezTo>
                  <a:cubicBezTo>
                    <a:pt x="141646" y="221548"/>
                    <a:pt x="137170" y="221262"/>
                    <a:pt x="134217" y="221262"/>
                  </a:cubicBezTo>
                  <a:cubicBezTo>
                    <a:pt x="131455" y="218881"/>
                    <a:pt x="132502" y="215928"/>
                    <a:pt x="119929" y="216786"/>
                  </a:cubicBezTo>
                  <a:cubicBezTo>
                    <a:pt x="115453" y="213547"/>
                    <a:pt x="115453" y="212595"/>
                    <a:pt x="115262" y="209547"/>
                  </a:cubicBezTo>
                  <a:cubicBezTo>
                    <a:pt x="115072" y="206403"/>
                    <a:pt x="114786" y="203355"/>
                    <a:pt x="116596" y="200879"/>
                  </a:cubicBezTo>
                  <a:cubicBezTo>
                    <a:pt x="118501" y="198498"/>
                    <a:pt x="117929" y="195354"/>
                    <a:pt x="119548" y="194688"/>
                  </a:cubicBezTo>
                  <a:cubicBezTo>
                    <a:pt x="121072" y="194021"/>
                    <a:pt x="124406" y="194211"/>
                    <a:pt x="126121" y="194688"/>
                  </a:cubicBezTo>
                  <a:cubicBezTo>
                    <a:pt x="127835" y="195164"/>
                    <a:pt x="130407" y="194021"/>
                    <a:pt x="132026" y="192783"/>
                  </a:cubicBezTo>
                  <a:cubicBezTo>
                    <a:pt x="135265" y="192783"/>
                    <a:pt x="140980" y="190687"/>
                    <a:pt x="140980" y="189639"/>
                  </a:cubicBezTo>
                  <a:cubicBezTo>
                    <a:pt x="143932" y="190687"/>
                    <a:pt x="145456" y="190116"/>
                    <a:pt x="146885" y="191163"/>
                  </a:cubicBezTo>
                  <a:cubicBezTo>
                    <a:pt x="148314" y="192211"/>
                    <a:pt x="154696" y="191544"/>
                    <a:pt x="156886" y="191544"/>
                  </a:cubicBezTo>
                  <a:cubicBezTo>
                    <a:pt x="159172" y="191544"/>
                    <a:pt x="161554" y="194307"/>
                    <a:pt x="163649" y="194973"/>
                  </a:cubicBezTo>
                  <a:cubicBezTo>
                    <a:pt x="165745" y="195640"/>
                    <a:pt x="168316" y="194307"/>
                    <a:pt x="170412" y="193926"/>
                  </a:cubicBezTo>
                  <a:cubicBezTo>
                    <a:pt x="172507" y="193545"/>
                    <a:pt x="174222" y="194973"/>
                    <a:pt x="176127" y="194973"/>
                  </a:cubicBezTo>
                  <a:cubicBezTo>
                    <a:pt x="178032" y="194973"/>
                    <a:pt x="182985" y="194497"/>
                    <a:pt x="184890" y="194307"/>
                  </a:cubicBezTo>
                  <a:cubicBezTo>
                    <a:pt x="187081" y="195545"/>
                    <a:pt x="190891" y="196021"/>
                    <a:pt x="192510" y="194307"/>
                  </a:cubicBezTo>
                  <a:cubicBezTo>
                    <a:pt x="194034" y="192592"/>
                    <a:pt x="201844" y="186496"/>
                    <a:pt x="203178" y="180686"/>
                  </a:cubicBezTo>
                  <a:cubicBezTo>
                    <a:pt x="204607" y="174780"/>
                    <a:pt x="202511" y="175161"/>
                    <a:pt x="201654" y="174114"/>
                  </a:cubicBezTo>
                  <a:cubicBezTo>
                    <a:pt x="200797" y="173066"/>
                    <a:pt x="197844" y="172685"/>
                    <a:pt x="196606" y="173256"/>
                  </a:cubicBezTo>
                  <a:cubicBezTo>
                    <a:pt x="192796" y="172590"/>
                    <a:pt x="188509" y="172875"/>
                    <a:pt x="187271" y="173637"/>
                  </a:cubicBezTo>
                  <a:cubicBezTo>
                    <a:pt x="184128" y="171732"/>
                    <a:pt x="182223" y="170018"/>
                    <a:pt x="177651" y="171923"/>
                  </a:cubicBezTo>
                  <a:cubicBezTo>
                    <a:pt x="173460" y="170399"/>
                    <a:pt x="166983" y="170685"/>
                    <a:pt x="162792" y="173352"/>
                  </a:cubicBezTo>
                  <a:cubicBezTo>
                    <a:pt x="158982" y="172494"/>
                    <a:pt x="155077" y="172304"/>
                    <a:pt x="153076" y="174590"/>
                  </a:cubicBezTo>
                  <a:cubicBezTo>
                    <a:pt x="150314" y="175447"/>
                    <a:pt x="146218" y="173161"/>
                    <a:pt x="142694" y="176304"/>
                  </a:cubicBezTo>
                  <a:cubicBezTo>
                    <a:pt x="138598" y="175257"/>
                    <a:pt x="139075" y="174876"/>
                    <a:pt x="136979" y="174399"/>
                  </a:cubicBezTo>
                  <a:cubicBezTo>
                    <a:pt x="134884" y="173923"/>
                    <a:pt x="126502" y="174876"/>
                    <a:pt x="124216" y="175066"/>
                  </a:cubicBezTo>
                  <a:cubicBezTo>
                    <a:pt x="121072" y="171923"/>
                    <a:pt x="121072" y="170970"/>
                    <a:pt x="121072" y="170970"/>
                  </a:cubicBezTo>
                  <a:cubicBezTo>
                    <a:pt x="121072" y="170970"/>
                    <a:pt x="121453" y="156492"/>
                    <a:pt x="121549" y="155635"/>
                  </a:cubicBezTo>
                  <a:cubicBezTo>
                    <a:pt x="121739" y="154778"/>
                    <a:pt x="122787" y="151539"/>
                    <a:pt x="124692" y="151635"/>
                  </a:cubicBezTo>
                  <a:cubicBezTo>
                    <a:pt x="126597" y="151825"/>
                    <a:pt x="127264" y="153063"/>
                    <a:pt x="128311" y="153159"/>
                  </a:cubicBezTo>
                  <a:cubicBezTo>
                    <a:pt x="129359" y="153349"/>
                    <a:pt x="131740" y="151825"/>
                    <a:pt x="132979" y="151635"/>
                  </a:cubicBezTo>
                  <a:cubicBezTo>
                    <a:pt x="134217" y="151444"/>
                    <a:pt x="138313" y="151158"/>
                    <a:pt x="139837" y="151444"/>
                  </a:cubicBezTo>
                  <a:cubicBezTo>
                    <a:pt x="141361" y="151825"/>
                    <a:pt x="144123" y="154397"/>
                    <a:pt x="146409" y="154587"/>
                  </a:cubicBezTo>
                  <a:cubicBezTo>
                    <a:pt x="148600" y="154778"/>
                    <a:pt x="150505" y="153254"/>
                    <a:pt x="153172" y="152492"/>
                  </a:cubicBezTo>
                  <a:cubicBezTo>
                    <a:pt x="155743" y="151825"/>
                    <a:pt x="159172" y="152111"/>
                    <a:pt x="160220" y="152968"/>
                  </a:cubicBezTo>
                  <a:cubicBezTo>
                    <a:pt x="161268" y="153825"/>
                    <a:pt x="164221" y="151730"/>
                    <a:pt x="166602" y="151444"/>
                  </a:cubicBezTo>
                  <a:cubicBezTo>
                    <a:pt x="168983" y="151063"/>
                    <a:pt x="171745" y="150111"/>
                    <a:pt x="173555" y="151444"/>
                  </a:cubicBezTo>
                  <a:cubicBezTo>
                    <a:pt x="175270" y="152778"/>
                    <a:pt x="178032" y="155064"/>
                    <a:pt x="179937" y="155730"/>
                  </a:cubicBezTo>
                  <a:cubicBezTo>
                    <a:pt x="181842" y="156397"/>
                    <a:pt x="183937" y="154873"/>
                    <a:pt x="186700" y="154873"/>
                  </a:cubicBezTo>
                  <a:cubicBezTo>
                    <a:pt x="189462" y="154873"/>
                    <a:pt x="193748" y="156111"/>
                    <a:pt x="196701" y="152301"/>
                  </a:cubicBezTo>
                  <a:cubicBezTo>
                    <a:pt x="201368" y="151825"/>
                    <a:pt x="202035" y="150396"/>
                    <a:pt x="202606" y="148491"/>
                  </a:cubicBezTo>
                  <a:cubicBezTo>
                    <a:pt x="203083" y="146586"/>
                    <a:pt x="202606" y="141919"/>
                    <a:pt x="202225" y="140205"/>
                  </a:cubicBezTo>
                  <a:cubicBezTo>
                    <a:pt x="201844" y="138490"/>
                    <a:pt x="199463" y="135918"/>
                    <a:pt x="194796" y="137252"/>
                  </a:cubicBezTo>
                  <a:cubicBezTo>
                    <a:pt x="188890" y="137061"/>
                    <a:pt x="182699" y="135537"/>
                    <a:pt x="180508" y="136395"/>
                  </a:cubicBezTo>
                  <a:cubicBezTo>
                    <a:pt x="177746" y="134680"/>
                    <a:pt x="175365" y="135156"/>
                    <a:pt x="172031" y="134680"/>
                  </a:cubicBezTo>
                  <a:cubicBezTo>
                    <a:pt x="168031" y="132585"/>
                    <a:pt x="160982" y="133632"/>
                    <a:pt x="156696" y="136585"/>
                  </a:cubicBezTo>
                  <a:cubicBezTo>
                    <a:pt x="150695" y="138109"/>
                    <a:pt x="149076" y="136776"/>
                    <a:pt x="146504" y="135918"/>
                  </a:cubicBezTo>
                  <a:cubicBezTo>
                    <a:pt x="143932" y="135061"/>
                    <a:pt x="141837" y="137442"/>
                    <a:pt x="140599" y="137823"/>
                  </a:cubicBezTo>
                  <a:cubicBezTo>
                    <a:pt x="139360" y="138204"/>
                    <a:pt x="135931" y="137823"/>
                    <a:pt x="134026" y="137347"/>
                  </a:cubicBezTo>
                  <a:cubicBezTo>
                    <a:pt x="132121" y="136871"/>
                    <a:pt x="130407" y="136014"/>
                    <a:pt x="128502" y="136871"/>
                  </a:cubicBezTo>
                  <a:cubicBezTo>
                    <a:pt x="126787" y="134775"/>
                    <a:pt x="125549" y="132585"/>
                    <a:pt x="125549" y="132585"/>
                  </a:cubicBezTo>
                  <a:lnTo>
                    <a:pt x="125549" y="121917"/>
                  </a:lnTo>
                  <a:cubicBezTo>
                    <a:pt x="125549" y="121917"/>
                    <a:pt x="129169" y="117059"/>
                    <a:pt x="134026" y="115916"/>
                  </a:cubicBezTo>
                  <a:cubicBezTo>
                    <a:pt x="138884" y="114678"/>
                    <a:pt x="145075" y="114201"/>
                    <a:pt x="149362" y="112106"/>
                  </a:cubicBezTo>
                  <a:cubicBezTo>
                    <a:pt x="153648" y="110010"/>
                    <a:pt x="156410" y="113154"/>
                    <a:pt x="159934" y="114487"/>
                  </a:cubicBezTo>
                  <a:cubicBezTo>
                    <a:pt x="163363" y="115916"/>
                    <a:pt x="165935" y="114678"/>
                    <a:pt x="168412" y="112296"/>
                  </a:cubicBezTo>
                  <a:cubicBezTo>
                    <a:pt x="170793" y="109915"/>
                    <a:pt x="176032" y="103343"/>
                    <a:pt x="178603" y="101057"/>
                  </a:cubicBezTo>
                  <a:cubicBezTo>
                    <a:pt x="181175" y="98866"/>
                    <a:pt x="182890" y="96771"/>
                    <a:pt x="184509" y="91341"/>
                  </a:cubicBezTo>
                  <a:cubicBezTo>
                    <a:pt x="186033" y="86007"/>
                    <a:pt x="190891" y="82864"/>
                    <a:pt x="194510" y="80007"/>
                  </a:cubicBezTo>
                  <a:cubicBezTo>
                    <a:pt x="198130" y="77054"/>
                    <a:pt x="200416" y="73625"/>
                    <a:pt x="197749" y="69434"/>
                  </a:cubicBezTo>
                  <a:cubicBezTo>
                    <a:pt x="195082" y="65338"/>
                    <a:pt x="190605" y="63719"/>
                    <a:pt x="187366" y="63433"/>
                  </a:cubicBezTo>
                  <a:cubicBezTo>
                    <a:pt x="183937" y="61719"/>
                    <a:pt x="179937" y="61052"/>
                    <a:pt x="177365" y="61909"/>
                  </a:cubicBezTo>
                  <a:cubicBezTo>
                    <a:pt x="173555" y="60576"/>
                    <a:pt x="164602" y="55337"/>
                    <a:pt x="164030" y="51717"/>
                  </a:cubicBezTo>
                  <a:cubicBezTo>
                    <a:pt x="163554" y="48098"/>
                    <a:pt x="166792" y="46574"/>
                    <a:pt x="168507" y="44764"/>
                  </a:cubicBezTo>
                  <a:cubicBezTo>
                    <a:pt x="170221" y="43050"/>
                    <a:pt x="173650" y="40097"/>
                    <a:pt x="174508" y="37144"/>
                  </a:cubicBezTo>
                  <a:cubicBezTo>
                    <a:pt x="178508" y="36477"/>
                    <a:pt x="180223" y="36096"/>
                    <a:pt x="180223" y="36096"/>
                  </a:cubicBezTo>
                  <a:lnTo>
                    <a:pt x="184414" y="33525"/>
                  </a:lnTo>
                  <a:cubicBezTo>
                    <a:pt x="184414" y="33525"/>
                    <a:pt x="198511" y="32953"/>
                    <a:pt x="202225" y="32953"/>
                  </a:cubicBezTo>
                  <a:cubicBezTo>
                    <a:pt x="205845" y="32953"/>
                    <a:pt x="210036" y="36573"/>
                    <a:pt x="214608" y="36763"/>
                  </a:cubicBezTo>
                  <a:cubicBezTo>
                    <a:pt x="219275" y="36954"/>
                    <a:pt x="222514" y="34382"/>
                    <a:pt x="226133" y="34191"/>
                  </a:cubicBezTo>
                  <a:cubicBezTo>
                    <a:pt x="229753" y="34001"/>
                    <a:pt x="232324" y="34763"/>
                    <a:pt x="232896" y="34763"/>
                  </a:cubicBezTo>
                  <a:cubicBezTo>
                    <a:pt x="233372" y="34763"/>
                    <a:pt x="237182" y="32191"/>
                    <a:pt x="233563" y="27810"/>
                  </a:cubicBezTo>
                  <a:cubicBezTo>
                    <a:pt x="229943" y="23523"/>
                    <a:pt x="226800" y="22285"/>
                    <a:pt x="225276" y="21428"/>
                  </a:cubicBezTo>
                  <a:cubicBezTo>
                    <a:pt x="223752" y="20571"/>
                    <a:pt x="219561" y="20380"/>
                    <a:pt x="217180" y="19523"/>
                  </a:cubicBezTo>
                  <a:cubicBezTo>
                    <a:pt x="214798" y="18666"/>
                    <a:pt x="212322" y="21047"/>
                    <a:pt x="210322" y="21428"/>
                  </a:cubicBezTo>
                  <a:cubicBezTo>
                    <a:pt x="208226" y="21809"/>
                    <a:pt x="207178" y="19713"/>
                    <a:pt x="205464" y="19713"/>
                  </a:cubicBezTo>
                  <a:cubicBezTo>
                    <a:pt x="203749" y="19713"/>
                    <a:pt x="198034" y="21237"/>
                    <a:pt x="195653" y="21237"/>
                  </a:cubicBezTo>
                  <a:cubicBezTo>
                    <a:pt x="193272" y="21237"/>
                    <a:pt x="193558" y="20190"/>
                    <a:pt x="192034" y="20190"/>
                  </a:cubicBezTo>
                  <a:cubicBezTo>
                    <a:pt x="190510" y="20190"/>
                    <a:pt x="183080" y="22952"/>
                    <a:pt x="179937" y="22571"/>
                  </a:cubicBezTo>
                  <a:cubicBezTo>
                    <a:pt x="176794" y="22190"/>
                    <a:pt x="175460" y="19332"/>
                    <a:pt x="175841" y="16475"/>
                  </a:cubicBezTo>
                  <a:cubicBezTo>
                    <a:pt x="176127" y="13903"/>
                    <a:pt x="178222" y="10760"/>
                    <a:pt x="178222" y="8664"/>
                  </a:cubicBezTo>
                  <a:cubicBezTo>
                    <a:pt x="178222" y="6569"/>
                    <a:pt x="176508" y="5235"/>
                    <a:pt x="174603" y="4664"/>
                  </a:cubicBezTo>
                  <a:cubicBezTo>
                    <a:pt x="172698" y="4188"/>
                    <a:pt x="169555" y="1902"/>
                    <a:pt x="167745" y="1235"/>
                  </a:cubicBezTo>
                  <a:cubicBezTo>
                    <a:pt x="165840" y="568"/>
                    <a:pt x="159077" y="2283"/>
                    <a:pt x="159649" y="9522"/>
                  </a:cubicBezTo>
                  <a:cubicBezTo>
                    <a:pt x="156029" y="12855"/>
                    <a:pt x="152219" y="14570"/>
                    <a:pt x="152410" y="17999"/>
                  </a:cubicBezTo>
                  <a:cubicBezTo>
                    <a:pt x="148981" y="21428"/>
                    <a:pt x="145647" y="23047"/>
                    <a:pt x="142218" y="22285"/>
                  </a:cubicBezTo>
                  <a:cubicBezTo>
                    <a:pt x="138789" y="21618"/>
                    <a:pt x="129835" y="21618"/>
                    <a:pt x="128407" y="27429"/>
                  </a:cubicBezTo>
                  <a:cubicBezTo>
                    <a:pt x="128407" y="27429"/>
                    <a:pt x="126978" y="32096"/>
                    <a:pt x="132407" y="32763"/>
                  </a:cubicBezTo>
                  <a:cubicBezTo>
                    <a:pt x="137741" y="33429"/>
                    <a:pt x="139360" y="34191"/>
                    <a:pt x="141742" y="34287"/>
                  </a:cubicBezTo>
                  <a:cubicBezTo>
                    <a:pt x="144123" y="34477"/>
                    <a:pt x="151552" y="33906"/>
                    <a:pt x="150028" y="43240"/>
                  </a:cubicBezTo>
                  <a:cubicBezTo>
                    <a:pt x="150028" y="43240"/>
                    <a:pt x="152791" y="46669"/>
                    <a:pt x="153457" y="49241"/>
                  </a:cubicBezTo>
                  <a:cubicBezTo>
                    <a:pt x="154124" y="51813"/>
                    <a:pt x="152886" y="57337"/>
                    <a:pt x="146409" y="58004"/>
                  </a:cubicBezTo>
                  <a:cubicBezTo>
                    <a:pt x="139837" y="58671"/>
                    <a:pt x="141361" y="60099"/>
                    <a:pt x="137932" y="60576"/>
                  </a:cubicBezTo>
                  <a:cubicBezTo>
                    <a:pt x="134503" y="61147"/>
                    <a:pt x="130978" y="59909"/>
                    <a:pt x="128311" y="59718"/>
                  </a:cubicBezTo>
                  <a:cubicBezTo>
                    <a:pt x="125549" y="59528"/>
                    <a:pt x="119548" y="58290"/>
                    <a:pt x="117262" y="60195"/>
                  </a:cubicBezTo>
                  <a:cubicBezTo>
                    <a:pt x="114976" y="62100"/>
                    <a:pt x="111928" y="62100"/>
                    <a:pt x="110023" y="60480"/>
                  </a:cubicBezTo>
                  <a:cubicBezTo>
                    <a:pt x="108118" y="58956"/>
                    <a:pt x="104880" y="59147"/>
                    <a:pt x="101927" y="60861"/>
                  </a:cubicBezTo>
                  <a:cubicBezTo>
                    <a:pt x="98974" y="62576"/>
                    <a:pt x="96784" y="63433"/>
                    <a:pt x="94688" y="62766"/>
                  </a:cubicBezTo>
                  <a:cubicBezTo>
                    <a:pt x="92593" y="62100"/>
                    <a:pt x="88497" y="62766"/>
                    <a:pt x="85544" y="63243"/>
                  </a:cubicBezTo>
                  <a:cubicBezTo>
                    <a:pt x="82591" y="63814"/>
                    <a:pt x="82401" y="63052"/>
                    <a:pt x="80210" y="62576"/>
                  </a:cubicBezTo>
                  <a:cubicBezTo>
                    <a:pt x="78019" y="62100"/>
                    <a:pt x="78019" y="63052"/>
                    <a:pt x="75543" y="62957"/>
                  </a:cubicBezTo>
                  <a:cubicBezTo>
                    <a:pt x="73162" y="62766"/>
                    <a:pt x="67732" y="61242"/>
                    <a:pt x="64684" y="61528"/>
                  </a:cubicBezTo>
                  <a:cubicBezTo>
                    <a:pt x="62303" y="59433"/>
                    <a:pt x="60208" y="58956"/>
                    <a:pt x="58779" y="58956"/>
                  </a:cubicBezTo>
                  <a:cubicBezTo>
                    <a:pt x="58112" y="56861"/>
                    <a:pt x="58398" y="56766"/>
                    <a:pt x="62398" y="54765"/>
                  </a:cubicBezTo>
                  <a:cubicBezTo>
                    <a:pt x="66399" y="52860"/>
                    <a:pt x="64303" y="52003"/>
                    <a:pt x="64589" y="49622"/>
                  </a:cubicBezTo>
                  <a:cubicBezTo>
                    <a:pt x="64970" y="47241"/>
                    <a:pt x="63732" y="41716"/>
                    <a:pt x="65446" y="40668"/>
                  </a:cubicBezTo>
                  <a:cubicBezTo>
                    <a:pt x="67161" y="39621"/>
                    <a:pt x="72685" y="36573"/>
                    <a:pt x="74781" y="35811"/>
                  </a:cubicBezTo>
                  <a:cubicBezTo>
                    <a:pt x="76876" y="35144"/>
                    <a:pt x="81639" y="33620"/>
                    <a:pt x="82401" y="30667"/>
                  </a:cubicBezTo>
                  <a:cubicBezTo>
                    <a:pt x="83068" y="27714"/>
                    <a:pt x="84306" y="24285"/>
                    <a:pt x="83258" y="23238"/>
                  </a:cubicBezTo>
                  <a:cubicBezTo>
                    <a:pt x="82115" y="22476"/>
                    <a:pt x="81067" y="20761"/>
                    <a:pt x="78972" y="20571"/>
                  </a:cubicBezTo>
                  <a:cubicBezTo>
                    <a:pt x="76876" y="20380"/>
                    <a:pt x="74971" y="19332"/>
                    <a:pt x="74305" y="19142"/>
                  </a:cubicBezTo>
                  <a:cubicBezTo>
                    <a:pt x="73638" y="18951"/>
                    <a:pt x="67542" y="16570"/>
                    <a:pt x="67542" y="16570"/>
                  </a:cubicBezTo>
                  <a:cubicBezTo>
                    <a:pt x="67542" y="13427"/>
                    <a:pt x="66113" y="10665"/>
                    <a:pt x="64399" y="9998"/>
                  </a:cubicBezTo>
                  <a:cubicBezTo>
                    <a:pt x="61636" y="6188"/>
                    <a:pt x="58874" y="2759"/>
                    <a:pt x="51254" y="2759"/>
                  </a:cubicBezTo>
                  <a:cubicBezTo>
                    <a:pt x="43634" y="2759"/>
                    <a:pt x="41253" y="2092"/>
                    <a:pt x="39538" y="663"/>
                  </a:cubicBezTo>
                  <a:cubicBezTo>
                    <a:pt x="37824" y="-670"/>
                    <a:pt x="32966" y="-670"/>
                    <a:pt x="33347" y="7236"/>
                  </a:cubicBezTo>
                  <a:cubicBezTo>
                    <a:pt x="33728" y="15141"/>
                    <a:pt x="32299" y="16951"/>
                    <a:pt x="28204" y="18285"/>
                  </a:cubicBezTo>
                  <a:cubicBezTo>
                    <a:pt x="24108" y="19618"/>
                    <a:pt x="17536" y="22095"/>
                    <a:pt x="16488" y="23809"/>
                  </a:cubicBezTo>
                  <a:cubicBezTo>
                    <a:pt x="13059" y="23809"/>
                    <a:pt x="5439" y="23142"/>
                    <a:pt x="5820" y="29334"/>
                  </a:cubicBezTo>
                  <a:cubicBezTo>
                    <a:pt x="6201" y="35525"/>
                    <a:pt x="6201" y="37239"/>
                    <a:pt x="8201" y="38668"/>
                  </a:cubicBezTo>
                  <a:cubicBezTo>
                    <a:pt x="10297" y="40002"/>
                    <a:pt x="13345" y="43145"/>
                    <a:pt x="19917" y="40002"/>
                  </a:cubicBezTo>
                  <a:cubicBezTo>
                    <a:pt x="26870" y="39621"/>
                    <a:pt x="28870" y="37620"/>
                    <a:pt x="30299" y="36192"/>
                  </a:cubicBezTo>
                  <a:cubicBezTo>
                    <a:pt x="33442" y="36573"/>
                    <a:pt x="35824" y="36858"/>
                    <a:pt x="34395" y="40287"/>
                  </a:cubicBezTo>
                  <a:cubicBezTo>
                    <a:pt x="33061" y="43716"/>
                    <a:pt x="34014" y="52765"/>
                    <a:pt x="37824" y="55527"/>
                  </a:cubicBezTo>
                  <a:cubicBezTo>
                    <a:pt x="35728" y="60004"/>
                    <a:pt x="34681" y="64481"/>
                    <a:pt x="32680" y="65910"/>
                  </a:cubicBezTo>
                  <a:cubicBezTo>
                    <a:pt x="30585" y="67338"/>
                    <a:pt x="28204" y="73530"/>
                    <a:pt x="27537" y="75530"/>
                  </a:cubicBezTo>
                  <a:cubicBezTo>
                    <a:pt x="26870" y="77625"/>
                    <a:pt x="28204" y="82102"/>
                    <a:pt x="27156" y="83436"/>
                  </a:cubicBezTo>
                  <a:cubicBezTo>
                    <a:pt x="26108" y="84769"/>
                    <a:pt x="28585" y="87246"/>
                    <a:pt x="28585" y="91722"/>
                  </a:cubicBezTo>
                  <a:cubicBezTo>
                    <a:pt x="28585" y="96199"/>
                    <a:pt x="28966" y="107248"/>
                    <a:pt x="18583" y="113439"/>
                  </a:cubicBezTo>
                  <a:cubicBezTo>
                    <a:pt x="18583" y="121726"/>
                    <a:pt x="18964" y="124107"/>
                    <a:pt x="18964" y="124107"/>
                  </a:cubicBezTo>
                  <a:lnTo>
                    <a:pt x="21346" y="125155"/>
                  </a:lnTo>
                  <a:cubicBezTo>
                    <a:pt x="21346" y="125155"/>
                    <a:pt x="26203" y="124774"/>
                    <a:pt x="27918" y="125822"/>
                  </a:cubicBezTo>
                  <a:cubicBezTo>
                    <a:pt x="29632" y="126870"/>
                    <a:pt x="36871" y="124488"/>
                    <a:pt x="40015" y="123441"/>
                  </a:cubicBezTo>
                  <a:cubicBezTo>
                    <a:pt x="43158" y="122393"/>
                    <a:pt x="45920" y="117535"/>
                    <a:pt x="48301" y="116868"/>
                  </a:cubicBezTo>
                  <a:cubicBezTo>
                    <a:pt x="50683" y="116202"/>
                    <a:pt x="57636" y="116202"/>
                    <a:pt x="60398" y="116868"/>
                  </a:cubicBezTo>
                  <a:cubicBezTo>
                    <a:pt x="63160" y="117535"/>
                    <a:pt x="72495" y="121726"/>
                    <a:pt x="79734" y="119250"/>
                  </a:cubicBezTo>
                  <a:cubicBezTo>
                    <a:pt x="88021" y="120964"/>
                    <a:pt x="93164" y="122012"/>
                    <a:pt x="96688" y="123060"/>
                  </a:cubicBezTo>
                  <a:cubicBezTo>
                    <a:pt x="100117" y="124107"/>
                    <a:pt x="101546" y="132775"/>
                    <a:pt x="99451" y="134775"/>
                  </a:cubicBezTo>
                  <a:cubicBezTo>
                    <a:pt x="97355" y="136871"/>
                    <a:pt x="101356" y="143443"/>
                    <a:pt x="90688" y="140871"/>
                  </a:cubicBezTo>
                  <a:cubicBezTo>
                    <a:pt x="84782" y="142110"/>
                    <a:pt x="83068" y="140871"/>
                    <a:pt x="82020" y="140395"/>
                  </a:cubicBezTo>
                  <a:cubicBezTo>
                    <a:pt x="80972" y="139919"/>
                    <a:pt x="77924" y="140586"/>
                    <a:pt x="76305" y="141443"/>
                  </a:cubicBezTo>
                  <a:cubicBezTo>
                    <a:pt x="74781" y="142300"/>
                    <a:pt x="72304" y="141633"/>
                    <a:pt x="71447" y="141062"/>
                  </a:cubicBezTo>
                  <a:cubicBezTo>
                    <a:pt x="70590" y="140586"/>
                    <a:pt x="67828" y="140871"/>
                    <a:pt x="66494" y="141252"/>
                  </a:cubicBezTo>
                  <a:cubicBezTo>
                    <a:pt x="65065" y="141633"/>
                    <a:pt x="63065" y="140205"/>
                    <a:pt x="62208" y="140205"/>
                  </a:cubicBezTo>
                  <a:cubicBezTo>
                    <a:pt x="61351" y="140205"/>
                    <a:pt x="58207" y="143443"/>
                    <a:pt x="54397" y="143348"/>
                  </a:cubicBezTo>
                  <a:cubicBezTo>
                    <a:pt x="50587" y="143157"/>
                    <a:pt x="49254" y="141633"/>
                    <a:pt x="46111" y="141157"/>
                  </a:cubicBezTo>
                  <a:cubicBezTo>
                    <a:pt x="42967" y="140681"/>
                    <a:pt x="40586" y="140967"/>
                    <a:pt x="39348" y="140967"/>
                  </a:cubicBezTo>
                  <a:cubicBezTo>
                    <a:pt x="38110" y="140967"/>
                    <a:pt x="35919" y="139443"/>
                    <a:pt x="34681" y="140586"/>
                  </a:cubicBezTo>
                  <a:cubicBezTo>
                    <a:pt x="33442" y="141824"/>
                    <a:pt x="30871" y="143729"/>
                    <a:pt x="28680" y="143729"/>
                  </a:cubicBezTo>
                  <a:cubicBezTo>
                    <a:pt x="26394" y="143729"/>
                    <a:pt x="18107" y="144300"/>
                    <a:pt x="15535" y="144300"/>
                  </a:cubicBezTo>
                  <a:cubicBezTo>
                    <a:pt x="12964" y="144300"/>
                    <a:pt x="7725" y="147920"/>
                    <a:pt x="8106" y="152206"/>
                  </a:cubicBezTo>
                  <a:cubicBezTo>
                    <a:pt x="8487" y="156492"/>
                    <a:pt x="9630" y="158588"/>
                    <a:pt x="16869" y="158112"/>
                  </a:cubicBezTo>
                  <a:cubicBezTo>
                    <a:pt x="24108" y="157635"/>
                    <a:pt x="22870" y="158683"/>
                    <a:pt x="24965" y="159636"/>
                  </a:cubicBezTo>
                  <a:cubicBezTo>
                    <a:pt x="27061" y="160683"/>
                    <a:pt x="27918" y="157921"/>
                    <a:pt x="29823" y="157540"/>
                  </a:cubicBezTo>
                  <a:cubicBezTo>
                    <a:pt x="31728" y="157159"/>
                    <a:pt x="32585" y="159921"/>
                    <a:pt x="34300" y="159921"/>
                  </a:cubicBezTo>
                  <a:cubicBezTo>
                    <a:pt x="36014" y="159921"/>
                    <a:pt x="37633" y="156969"/>
                    <a:pt x="39443" y="156588"/>
                  </a:cubicBezTo>
                  <a:cubicBezTo>
                    <a:pt x="41634" y="158493"/>
                    <a:pt x="45634" y="157445"/>
                    <a:pt x="47349" y="155730"/>
                  </a:cubicBezTo>
                  <a:cubicBezTo>
                    <a:pt x="49730" y="155730"/>
                    <a:pt x="54207" y="155064"/>
                    <a:pt x="56683" y="154492"/>
                  </a:cubicBezTo>
                  <a:cubicBezTo>
                    <a:pt x="59065" y="154016"/>
                    <a:pt x="62017" y="157064"/>
                    <a:pt x="65351" y="154016"/>
                  </a:cubicBezTo>
                  <a:cubicBezTo>
                    <a:pt x="69447" y="154492"/>
                    <a:pt x="74495" y="153825"/>
                    <a:pt x="76210" y="152492"/>
                  </a:cubicBezTo>
                  <a:cubicBezTo>
                    <a:pt x="79448" y="152968"/>
                    <a:pt x="83258" y="152873"/>
                    <a:pt x="84687" y="151825"/>
                  </a:cubicBezTo>
                  <a:cubicBezTo>
                    <a:pt x="87830" y="152206"/>
                    <a:pt x="92116" y="151635"/>
                    <a:pt x="93450" y="155254"/>
                  </a:cubicBezTo>
                  <a:cubicBezTo>
                    <a:pt x="94783" y="158874"/>
                    <a:pt x="97260" y="159255"/>
                    <a:pt x="97450" y="161255"/>
                  </a:cubicBezTo>
                  <a:cubicBezTo>
                    <a:pt x="97641" y="163350"/>
                    <a:pt x="99355" y="173637"/>
                    <a:pt x="92593" y="175352"/>
                  </a:cubicBezTo>
                  <a:cubicBezTo>
                    <a:pt x="85830" y="177066"/>
                    <a:pt x="84973" y="177066"/>
                    <a:pt x="83258" y="176590"/>
                  </a:cubicBezTo>
                  <a:cubicBezTo>
                    <a:pt x="81544" y="176114"/>
                    <a:pt x="80020" y="177924"/>
                    <a:pt x="78400" y="178686"/>
                  </a:cubicBezTo>
                  <a:cubicBezTo>
                    <a:pt x="76876" y="179352"/>
                    <a:pt x="70780" y="176781"/>
                    <a:pt x="68780" y="176400"/>
                  </a:cubicBezTo>
                  <a:cubicBezTo>
                    <a:pt x="66685" y="176019"/>
                    <a:pt x="54302" y="175733"/>
                    <a:pt x="50683" y="181734"/>
                  </a:cubicBezTo>
                  <a:cubicBezTo>
                    <a:pt x="50683" y="181734"/>
                    <a:pt x="43825" y="180400"/>
                    <a:pt x="40300" y="181734"/>
                  </a:cubicBezTo>
                  <a:cubicBezTo>
                    <a:pt x="36871" y="183067"/>
                    <a:pt x="36490" y="181924"/>
                    <a:pt x="35633" y="181257"/>
                  </a:cubicBezTo>
                  <a:cubicBezTo>
                    <a:pt x="34776" y="180591"/>
                    <a:pt x="26299" y="180210"/>
                    <a:pt x="24775" y="180210"/>
                  </a:cubicBezTo>
                  <a:cubicBezTo>
                    <a:pt x="22870" y="182305"/>
                    <a:pt x="21346" y="185258"/>
                    <a:pt x="18012" y="184877"/>
                  </a:cubicBezTo>
                  <a:cubicBezTo>
                    <a:pt x="14773" y="184496"/>
                    <a:pt x="11059" y="185258"/>
                    <a:pt x="8868" y="184496"/>
                  </a:cubicBezTo>
                  <a:cubicBezTo>
                    <a:pt x="6677" y="183829"/>
                    <a:pt x="2867" y="184686"/>
                    <a:pt x="3343" y="191259"/>
                  </a:cubicBezTo>
                  <a:cubicBezTo>
                    <a:pt x="962" y="196974"/>
                    <a:pt x="10" y="203165"/>
                    <a:pt x="772" y="208308"/>
                  </a:cubicBezTo>
                  <a:cubicBezTo>
                    <a:pt x="1438" y="213452"/>
                    <a:pt x="2296" y="214500"/>
                    <a:pt x="5058" y="214881"/>
                  </a:cubicBezTo>
                  <a:cubicBezTo>
                    <a:pt x="7820" y="215262"/>
                    <a:pt x="8296" y="211737"/>
                    <a:pt x="10963" y="211452"/>
                  </a:cubicBezTo>
                  <a:cubicBezTo>
                    <a:pt x="13535" y="211071"/>
                    <a:pt x="17536" y="208689"/>
                    <a:pt x="19250" y="206975"/>
                  </a:cubicBezTo>
                  <a:cubicBezTo>
                    <a:pt x="23536" y="206975"/>
                    <a:pt x="27346" y="206118"/>
                    <a:pt x="29442" y="202308"/>
                  </a:cubicBezTo>
                  <a:cubicBezTo>
                    <a:pt x="34585" y="202117"/>
                    <a:pt x="37348" y="201641"/>
                    <a:pt x="40300" y="197450"/>
                  </a:cubicBezTo>
                  <a:cubicBezTo>
                    <a:pt x="49063" y="197069"/>
                    <a:pt x="53254" y="198307"/>
                    <a:pt x="55826" y="198307"/>
                  </a:cubicBezTo>
                  <a:cubicBezTo>
                    <a:pt x="58398" y="198307"/>
                    <a:pt x="62875" y="196783"/>
                    <a:pt x="66494" y="196402"/>
                  </a:cubicBezTo>
                  <a:cubicBezTo>
                    <a:pt x="70114" y="196116"/>
                    <a:pt x="78019" y="198117"/>
                    <a:pt x="82591" y="199355"/>
                  </a:cubicBezTo>
                  <a:cubicBezTo>
                    <a:pt x="87068" y="200593"/>
                    <a:pt x="87449" y="200212"/>
                    <a:pt x="89640" y="200593"/>
                  </a:cubicBezTo>
                  <a:cubicBezTo>
                    <a:pt x="91926" y="200974"/>
                    <a:pt x="93640" y="203736"/>
                    <a:pt x="94117" y="207451"/>
                  </a:cubicBezTo>
                  <a:cubicBezTo>
                    <a:pt x="94593" y="211261"/>
                    <a:pt x="94593" y="219738"/>
                    <a:pt x="90116" y="220215"/>
                  </a:cubicBezTo>
                  <a:cubicBezTo>
                    <a:pt x="85639" y="220691"/>
                    <a:pt x="80782" y="222501"/>
                    <a:pt x="76686" y="225072"/>
                  </a:cubicBezTo>
                  <a:cubicBezTo>
                    <a:pt x="72590" y="227644"/>
                    <a:pt x="69923" y="225930"/>
                    <a:pt x="68971" y="225549"/>
                  </a:cubicBezTo>
                  <a:cubicBezTo>
                    <a:pt x="67923" y="225168"/>
                    <a:pt x="55159" y="225549"/>
                    <a:pt x="52397" y="227835"/>
                  </a:cubicBezTo>
                  <a:cubicBezTo>
                    <a:pt x="49635" y="230121"/>
                    <a:pt x="47063" y="228025"/>
                    <a:pt x="45158" y="227644"/>
                  </a:cubicBezTo>
                  <a:cubicBezTo>
                    <a:pt x="43253" y="227263"/>
                    <a:pt x="35443" y="230406"/>
                    <a:pt x="32395" y="230883"/>
                  </a:cubicBezTo>
                  <a:cubicBezTo>
                    <a:pt x="29251" y="231359"/>
                    <a:pt x="25822" y="230025"/>
                    <a:pt x="24489" y="230692"/>
                  </a:cubicBezTo>
                  <a:cubicBezTo>
                    <a:pt x="23060" y="231359"/>
                    <a:pt x="20203" y="234312"/>
                    <a:pt x="18774" y="234312"/>
                  </a:cubicBezTo>
                  <a:cubicBezTo>
                    <a:pt x="17440" y="234312"/>
                    <a:pt x="15154" y="235359"/>
                    <a:pt x="12011" y="236502"/>
                  </a:cubicBezTo>
                  <a:cubicBezTo>
                    <a:pt x="8868" y="237741"/>
                    <a:pt x="8201" y="235455"/>
                    <a:pt x="5629" y="235645"/>
                  </a:cubicBezTo>
                  <a:cubicBezTo>
                    <a:pt x="3058" y="235836"/>
                    <a:pt x="2867" y="239455"/>
                    <a:pt x="2677" y="242884"/>
                  </a:cubicBezTo>
                  <a:cubicBezTo>
                    <a:pt x="2486" y="246313"/>
                    <a:pt x="581" y="254981"/>
                    <a:pt x="1629" y="258219"/>
                  </a:cubicBezTo>
                  <a:cubicBezTo>
                    <a:pt x="-86" y="261458"/>
                    <a:pt x="-467" y="263744"/>
                    <a:pt x="581" y="266030"/>
                  </a:cubicBezTo>
                  <a:cubicBezTo>
                    <a:pt x="581" y="266030"/>
                    <a:pt x="-2181" y="272221"/>
                    <a:pt x="6106" y="272412"/>
                  </a:cubicBezTo>
                  <a:cubicBezTo>
                    <a:pt x="14392" y="272602"/>
                    <a:pt x="18869" y="272221"/>
                    <a:pt x="22298" y="266697"/>
                  </a:cubicBezTo>
                  <a:cubicBezTo>
                    <a:pt x="25727" y="261172"/>
                    <a:pt x="27442" y="259934"/>
                    <a:pt x="31061" y="259077"/>
                  </a:cubicBezTo>
                  <a:cubicBezTo>
                    <a:pt x="34681" y="258219"/>
                    <a:pt x="36967" y="252028"/>
                    <a:pt x="42586" y="251266"/>
                  </a:cubicBezTo>
                  <a:cubicBezTo>
                    <a:pt x="48301" y="250599"/>
                    <a:pt x="50683" y="250885"/>
                    <a:pt x="52969" y="250028"/>
                  </a:cubicBezTo>
                  <a:cubicBezTo>
                    <a:pt x="55159" y="249171"/>
                    <a:pt x="60398" y="245361"/>
                    <a:pt x="64875" y="243265"/>
                  </a:cubicBezTo>
                  <a:cubicBezTo>
                    <a:pt x="70018" y="243932"/>
                    <a:pt x="76114" y="241170"/>
                    <a:pt x="78019" y="239169"/>
                  </a:cubicBezTo>
                  <a:cubicBezTo>
                    <a:pt x="78019" y="239169"/>
                    <a:pt x="79543" y="241741"/>
                    <a:pt x="89545" y="238122"/>
                  </a:cubicBezTo>
                  <a:cubicBezTo>
                    <a:pt x="99070" y="239836"/>
                    <a:pt x="99070" y="238788"/>
                    <a:pt x="100975" y="238503"/>
                  </a:cubicBezTo>
                  <a:cubicBezTo>
                    <a:pt x="105261" y="240884"/>
                    <a:pt x="111357" y="240789"/>
                    <a:pt x="113262" y="238884"/>
                  </a:cubicBezTo>
                  <a:cubicBezTo>
                    <a:pt x="117072" y="238884"/>
                    <a:pt x="124311" y="240217"/>
                    <a:pt x="126692" y="236788"/>
                  </a:cubicBezTo>
                  <a:cubicBezTo>
                    <a:pt x="131740" y="236979"/>
                    <a:pt x="138789" y="237836"/>
                    <a:pt x="140980" y="238312"/>
                  </a:cubicBezTo>
                  <a:cubicBezTo>
                    <a:pt x="143266" y="238788"/>
                    <a:pt x="144980" y="241551"/>
                    <a:pt x="145837" y="242122"/>
                  </a:cubicBezTo>
                  <a:cubicBezTo>
                    <a:pt x="146695" y="242598"/>
                    <a:pt x="149457" y="242313"/>
                    <a:pt x="151362" y="243456"/>
                  </a:cubicBezTo>
                  <a:cubicBezTo>
                    <a:pt x="153267" y="244694"/>
                    <a:pt x="167935" y="250695"/>
                    <a:pt x="171174" y="253457"/>
                  </a:cubicBezTo>
                  <a:cubicBezTo>
                    <a:pt x="174412" y="256219"/>
                    <a:pt x="175460" y="258315"/>
                    <a:pt x="179080" y="259458"/>
                  </a:cubicBezTo>
                  <a:cubicBezTo>
                    <a:pt x="182699" y="260696"/>
                    <a:pt x="184414" y="262410"/>
                    <a:pt x="185842" y="263553"/>
                  </a:cubicBezTo>
                  <a:cubicBezTo>
                    <a:pt x="187271" y="264792"/>
                    <a:pt x="188986" y="263077"/>
                    <a:pt x="192605" y="263744"/>
                  </a:cubicBezTo>
                  <a:cubicBezTo>
                    <a:pt x="196225" y="264411"/>
                    <a:pt x="199463" y="266887"/>
                    <a:pt x="201368" y="268221"/>
                  </a:cubicBezTo>
                  <a:cubicBezTo>
                    <a:pt x="203273" y="269554"/>
                    <a:pt x="204797" y="268221"/>
                    <a:pt x="207083" y="265077"/>
                  </a:cubicBezTo>
                  <a:cubicBezTo>
                    <a:pt x="209274" y="261934"/>
                    <a:pt x="211084" y="262982"/>
                    <a:pt x="213274" y="260982"/>
                  </a:cubicBezTo>
                  <a:cubicBezTo>
                    <a:pt x="215465" y="258886"/>
                    <a:pt x="217942" y="253076"/>
                    <a:pt x="219847" y="252028"/>
                  </a:cubicBezTo>
                  <a:cubicBezTo>
                    <a:pt x="221752" y="250980"/>
                    <a:pt x="223847" y="251171"/>
                    <a:pt x="225562" y="250980"/>
                  </a:cubicBezTo>
                  <a:cubicBezTo>
                    <a:pt x="227276" y="250790"/>
                    <a:pt x="231086" y="246504"/>
                    <a:pt x="231753" y="244408"/>
                  </a:cubicBezTo>
                  <a:cubicBezTo>
                    <a:pt x="232420" y="242313"/>
                    <a:pt x="236420" y="241170"/>
                    <a:pt x="236420" y="239074"/>
                  </a:cubicBezTo>
                  <a:cubicBezTo>
                    <a:pt x="236515" y="237550"/>
                    <a:pt x="239087" y="233550"/>
                    <a:pt x="229467" y="234597"/>
                  </a:cubicBezTo>
                  <a:close/>
                  <a:moveTo>
                    <a:pt x="125930" y="77911"/>
                  </a:moveTo>
                  <a:cubicBezTo>
                    <a:pt x="128311" y="77911"/>
                    <a:pt x="134026" y="75530"/>
                    <a:pt x="135550" y="75339"/>
                  </a:cubicBezTo>
                  <a:cubicBezTo>
                    <a:pt x="137074" y="75149"/>
                    <a:pt x="141646" y="77625"/>
                    <a:pt x="142789" y="78102"/>
                  </a:cubicBezTo>
                  <a:cubicBezTo>
                    <a:pt x="142789" y="78102"/>
                    <a:pt x="147457" y="78673"/>
                    <a:pt x="149362" y="78483"/>
                  </a:cubicBezTo>
                  <a:cubicBezTo>
                    <a:pt x="152314" y="78102"/>
                    <a:pt x="155743" y="79721"/>
                    <a:pt x="157458" y="80578"/>
                  </a:cubicBezTo>
                  <a:cubicBezTo>
                    <a:pt x="159172" y="81435"/>
                    <a:pt x="158791" y="87627"/>
                    <a:pt x="157934" y="88674"/>
                  </a:cubicBezTo>
                  <a:cubicBezTo>
                    <a:pt x="157077" y="89722"/>
                    <a:pt x="157077" y="92770"/>
                    <a:pt x="157267" y="94008"/>
                  </a:cubicBezTo>
                  <a:cubicBezTo>
                    <a:pt x="157458" y="95247"/>
                    <a:pt x="154696" y="99819"/>
                    <a:pt x="152219" y="100771"/>
                  </a:cubicBezTo>
                  <a:cubicBezTo>
                    <a:pt x="149838" y="101628"/>
                    <a:pt x="146028" y="100962"/>
                    <a:pt x="142504" y="100390"/>
                  </a:cubicBezTo>
                  <a:cubicBezTo>
                    <a:pt x="140122" y="102962"/>
                    <a:pt x="136979" y="102105"/>
                    <a:pt x="133360" y="100866"/>
                  </a:cubicBezTo>
                  <a:cubicBezTo>
                    <a:pt x="130121" y="102390"/>
                    <a:pt x="122311" y="99819"/>
                    <a:pt x="121644" y="97056"/>
                  </a:cubicBezTo>
                  <a:cubicBezTo>
                    <a:pt x="120977" y="94294"/>
                    <a:pt x="119739" y="91341"/>
                    <a:pt x="119548" y="86579"/>
                  </a:cubicBezTo>
                  <a:cubicBezTo>
                    <a:pt x="119548" y="81721"/>
                    <a:pt x="123454" y="77911"/>
                    <a:pt x="125930" y="77911"/>
                  </a:cubicBezTo>
                  <a:close/>
                  <a:moveTo>
                    <a:pt x="97736" y="98580"/>
                  </a:moveTo>
                  <a:cubicBezTo>
                    <a:pt x="97355" y="100200"/>
                    <a:pt x="96879" y="104105"/>
                    <a:pt x="92402" y="102581"/>
                  </a:cubicBezTo>
                  <a:cubicBezTo>
                    <a:pt x="90402" y="101914"/>
                    <a:pt x="81353" y="100295"/>
                    <a:pt x="78781" y="101343"/>
                  </a:cubicBezTo>
                  <a:cubicBezTo>
                    <a:pt x="76210" y="102390"/>
                    <a:pt x="74305" y="106867"/>
                    <a:pt x="71066" y="106200"/>
                  </a:cubicBezTo>
                  <a:cubicBezTo>
                    <a:pt x="67732" y="105534"/>
                    <a:pt x="66113" y="102200"/>
                    <a:pt x="57922" y="100866"/>
                  </a:cubicBezTo>
                  <a:cubicBezTo>
                    <a:pt x="49825" y="99533"/>
                    <a:pt x="48397" y="96866"/>
                    <a:pt x="48111" y="93246"/>
                  </a:cubicBezTo>
                  <a:cubicBezTo>
                    <a:pt x="50397" y="89817"/>
                    <a:pt x="52588" y="86674"/>
                    <a:pt x="52588" y="83626"/>
                  </a:cubicBezTo>
                  <a:cubicBezTo>
                    <a:pt x="52588" y="80483"/>
                    <a:pt x="55540" y="79816"/>
                    <a:pt x="59160" y="79340"/>
                  </a:cubicBezTo>
                  <a:cubicBezTo>
                    <a:pt x="62970" y="75054"/>
                    <a:pt x="73162" y="78102"/>
                    <a:pt x="74686" y="79530"/>
                  </a:cubicBezTo>
                  <a:cubicBezTo>
                    <a:pt x="74686" y="79530"/>
                    <a:pt x="82591" y="79054"/>
                    <a:pt x="89164" y="80769"/>
                  </a:cubicBezTo>
                  <a:cubicBezTo>
                    <a:pt x="95545" y="81150"/>
                    <a:pt x="96784" y="83721"/>
                    <a:pt x="96403" y="85626"/>
                  </a:cubicBezTo>
                  <a:cubicBezTo>
                    <a:pt x="96022" y="87531"/>
                    <a:pt x="95355" y="90484"/>
                    <a:pt x="95545" y="92865"/>
                  </a:cubicBezTo>
                  <a:cubicBezTo>
                    <a:pt x="95736" y="95151"/>
                    <a:pt x="98117" y="97056"/>
                    <a:pt x="97736" y="98580"/>
                  </a:cubicBezTo>
                  <a:close/>
                </a:path>
              </a:pathLst>
            </a:custGeom>
            <a:grpFill/>
            <a:ln w="9525" cap="flat">
              <a:noFill/>
              <a:prstDash val="solid"/>
              <a:miter/>
            </a:ln>
          </p:spPr>
          <p:txBody>
            <a:bodyPr rtlCol="0" anchor="ctr"/>
            <a:lstStyle/>
            <a:p>
              <a:endParaRPr lang="zh-CN" altLang="en-US"/>
            </a:p>
          </p:txBody>
        </p:sp>
        <p:sp>
          <p:nvSpPr>
            <p:cNvPr id="14" name="任意多边形: 形状 13">
              <a:extLst>
                <a:ext uri="{FF2B5EF4-FFF2-40B4-BE49-F238E27FC236}">
                  <a16:creationId xmlns:a16="http://schemas.microsoft.com/office/drawing/2014/main" id="{198E5889-A64E-4783-89B0-A2D6127B0691}"/>
                </a:ext>
              </a:extLst>
            </p:cNvPr>
            <p:cNvSpPr/>
            <p:nvPr/>
          </p:nvSpPr>
          <p:spPr>
            <a:xfrm>
              <a:off x="5784746" y="3326520"/>
              <a:ext cx="196387" cy="207882"/>
            </a:xfrm>
            <a:custGeom>
              <a:avLst/>
              <a:gdLst>
                <a:gd name="connsiteX0" fmla="*/ 141422 w 196387"/>
                <a:gd name="connsiteY0" fmla="*/ 1419 h 207882"/>
                <a:gd name="connsiteX1" fmla="*/ 133136 w 196387"/>
                <a:gd name="connsiteY1" fmla="*/ 5324 h 207882"/>
                <a:gd name="connsiteX2" fmla="*/ 119134 w 196387"/>
                <a:gd name="connsiteY2" fmla="*/ 20945 h 207882"/>
                <a:gd name="connsiteX3" fmla="*/ 111133 w 196387"/>
                <a:gd name="connsiteY3" fmla="*/ 29042 h 207882"/>
                <a:gd name="connsiteX4" fmla="*/ 93416 w 196387"/>
                <a:gd name="connsiteY4" fmla="*/ 29518 h 207882"/>
                <a:gd name="connsiteX5" fmla="*/ 87701 w 196387"/>
                <a:gd name="connsiteY5" fmla="*/ 33233 h 207882"/>
                <a:gd name="connsiteX6" fmla="*/ 81701 w 196387"/>
                <a:gd name="connsiteY6" fmla="*/ 35328 h 207882"/>
                <a:gd name="connsiteX7" fmla="*/ 74081 w 196387"/>
                <a:gd name="connsiteY7" fmla="*/ 37424 h 207882"/>
                <a:gd name="connsiteX8" fmla="*/ 62841 w 196387"/>
                <a:gd name="connsiteY8" fmla="*/ 42281 h 207882"/>
                <a:gd name="connsiteX9" fmla="*/ 74843 w 196387"/>
                <a:gd name="connsiteY9" fmla="*/ 55807 h 207882"/>
                <a:gd name="connsiteX10" fmla="*/ 88178 w 196387"/>
                <a:gd name="connsiteY10" fmla="*/ 53711 h 207882"/>
                <a:gd name="connsiteX11" fmla="*/ 97131 w 196387"/>
                <a:gd name="connsiteY11" fmla="*/ 51616 h 207882"/>
                <a:gd name="connsiteX12" fmla="*/ 101703 w 196387"/>
                <a:gd name="connsiteY12" fmla="*/ 56188 h 207882"/>
                <a:gd name="connsiteX13" fmla="*/ 91607 w 196387"/>
                <a:gd name="connsiteY13" fmla="*/ 74095 h 207882"/>
                <a:gd name="connsiteX14" fmla="*/ 76652 w 196387"/>
                <a:gd name="connsiteY14" fmla="*/ 85334 h 207882"/>
                <a:gd name="connsiteX15" fmla="*/ 67889 w 196387"/>
                <a:gd name="connsiteY15" fmla="*/ 100098 h 207882"/>
                <a:gd name="connsiteX16" fmla="*/ 59603 w 196387"/>
                <a:gd name="connsiteY16" fmla="*/ 106289 h 207882"/>
                <a:gd name="connsiteX17" fmla="*/ 45982 w 196387"/>
                <a:gd name="connsiteY17" fmla="*/ 117529 h 207882"/>
                <a:gd name="connsiteX18" fmla="*/ 40934 w 196387"/>
                <a:gd name="connsiteY18" fmla="*/ 124673 h 207882"/>
                <a:gd name="connsiteX19" fmla="*/ 34266 w 196387"/>
                <a:gd name="connsiteY19" fmla="*/ 132959 h 207882"/>
                <a:gd name="connsiteX20" fmla="*/ 23693 w 196387"/>
                <a:gd name="connsiteY20" fmla="*/ 135912 h 207882"/>
                <a:gd name="connsiteX21" fmla="*/ 15407 w 196387"/>
                <a:gd name="connsiteY21" fmla="*/ 140484 h 207882"/>
                <a:gd name="connsiteX22" fmla="*/ 10073 w 196387"/>
                <a:gd name="connsiteY22" fmla="*/ 143913 h 207882"/>
                <a:gd name="connsiteX23" fmla="*/ 167 w 196387"/>
                <a:gd name="connsiteY23" fmla="*/ 144580 h 207882"/>
                <a:gd name="connsiteX24" fmla="*/ 4548 w 196387"/>
                <a:gd name="connsiteY24" fmla="*/ 153533 h 207882"/>
                <a:gd name="connsiteX25" fmla="*/ 12359 w 196387"/>
                <a:gd name="connsiteY25" fmla="*/ 153343 h 207882"/>
                <a:gd name="connsiteX26" fmla="*/ 18550 w 196387"/>
                <a:gd name="connsiteY26" fmla="*/ 157534 h 207882"/>
                <a:gd name="connsiteX27" fmla="*/ 24265 w 196387"/>
                <a:gd name="connsiteY27" fmla="*/ 155724 h 207882"/>
                <a:gd name="connsiteX28" fmla="*/ 31885 w 196387"/>
                <a:gd name="connsiteY28" fmla="*/ 154581 h 207882"/>
                <a:gd name="connsiteX29" fmla="*/ 39505 w 196387"/>
                <a:gd name="connsiteY29" fmla="*/ 153438 h 207882"/>
                <a:gd name="connsiteX30" fmla="*/ 52840 w 196387"/>
                <a:gd name="connsiteY30" fmla="*/ 146961 h 207882"/>
                <a:gd name="connsiteX31" fmla="*/ 56078 w 196387"/>
                <a:gd name="connsiteY31" fmla="*/ 142103 h 207882"/>
                <a:gd name="connsiteX32" fmla="*/ 66461 w 196387"/>
                <a:gd name="connsiteY32" fmla="*/ 134769 h 207882"/>
                <a:gd name="connsiteX33" fmla="*/ 72461 w 196387"/>
                <a:gd name="connsiteY33" fmla="*/ 126292 h 207882"/>
                <a:gd name="connsiteX34" fmla="*/ 87606 w 196387"/>
                <a:gd name="connsiteY34" fmla="*/ 112290 h 207882"/>
                <a:gd name="connsiteX35" fmla="*/ 100465 w 196387"/>
                <a:gd name="connsiteY35" fmla="*/ 99146 h 207882"/>
                <a:gd name="connsiteX36" fmla="*/ 107609 w 196387"/>
                <a:gd name="connsiteY36" fmla="*/ 93145 h 207882"/>
                <a:gd name="connsiteX37" fmla="*/ 111514 w 196387"/>
                <a:gd name="connsiteY37" fmla="*/ 86001 h 207882"/>
                <a:gd name="connsiteX38" fmla="*/ 119134 w 196387"/>
                <a:gd name="connsiteY38" fmla="*/ 80000 h 207882"/>
                <a:gd name="connsiteX39" fmla="*/ 129707 w 196387"/>
                <a:gd name="connsiteY39" fmla="*/ 62474 h 207882"/>
                <a:gd name="connsiteX40" fmla="*/ 134755 w 196387"/>
                <a:gd name="connsiteY40" fmla="*/ 54854 h 207882"/>
                <a:gd name="connsiteX41" fmla="*/ 150185 w 196387"/>
                <a:gd name="connsiteY41" fmla="*/ 51140 h 207882"/>
                <a:gd name="connsiteX42" fmla="*/ 168092 w 196387"/>
                <a:gd name="connsiteY42" fmla="*/ 58474 h 207882"/>
                <a:gd name="connsiteX43" fmla="*/ 163520 w 196387"/>
                <a:gd name="connsiteY43" fmla="*/ 67237 h 207882"/>
                <a:gd name="connsiteX44" fmla="*/ 161425 w 196387"/>
                <a:gd name="connsiteY44" fmla="*/ 80096 h 207882"/>
                <a:gd name="connsiteX45" fmla="*/ 151995 w 196387"/>
                <a:gd name="connsiteY45" fmla="*/ 98955 h 207882"/>
                <a:gd name="connsiteX46" fmla="*/ 144851 w 196387"/>
                <a:gd name="connsiteY46" fmla="*/ 110480 h 207882"/>
                <a:gd name="connsiteX47" fmla="*/ 137517 w 196387"/>
                <a:gd name="connsiteY47" fmla="*/ 121529 h 207882"/>
                <a:gd name="connsiteX48" fmla="*/ 132183 w 196387"/>
                <a:gd name="connsiteY48" fmla="*/ 130959 h 207882"/>
                <a:gd name="connsiteX49" fmla="*/ 122277 w 196387"/>
                <a:gd name="connsiteY49" fmla="*/ 145247 h 207882"/>
                <a:gd name="connsiteX50" fmla="*/ 114181 w 196387"/>
                <a:gd name="connsiteY50" fmla="*/ 159534 h 207882"/>
                <a:gd name="connsiteX51" fmla="*/ 107513 w 196387"/>
                <a:gd name="connsiteY51" fmla="*/ 174012 h 207882"/>
                <a:gd name="connsiteX52" fmla="*/ 100846 w 196387"/>
                <a:gd name="connsiteY52" fmla="*/ 181632 h 207882"/>
                <a:gd name="connsiteX53" fmla="*/ 97893 w 196387"/>
                <a:gd name="connsiteY53" fmla="*/ 189252 h 207882"/>
                <a:gd name="connsiteX54" fmla="*/ 105989 w 196387"/>
                <a:gd name="connsiteY54" fmla="*/ 191348 h 207882"/>
                <a:gd name="connsiteX55" fmla="*/ 116372 w 196387"/>
                <a:gd name="connsiteY55" fmla="*/ 198968 h 207882"/>
                <a:gd name="connsiteX56" fmla="*/ 129040 w 196387"/>
                <a:gd name="connsiteY56" fmla="*/ 207254 h 207882"/>
                <a:gd name="connsiteX57" fmla="*/ 133898 w 196387"/>
                <a:gd name="connsiteY57" fmla="*/ 202682 h 207882"/>
                <a:gd name="connsiteX58" fmla="*/ 134850 w 196387"/>
                <a:gd name="connsiteY58" fmla="*/ 196015 h 207882"/>
                <a:gd name="connsiteX59" fmla="*/ 139232 w 196387"/>
                <a:gd name="connsiteY59" fmla="*/ 183347 h 207882"/>
                <a:gd name="connsiteX60" fmla="*/ 145232 w 196387"/>
                <a:gd name="connsiteY60" fmla="*/ 171821 h 207882"/>
                <a:gd name="connsiteX61" fmla="*/ 143899 w 196387"/>
                <a:gd name="connsiteY61" fmla="*/ 164011 h 207882"/>
                <a:gd name="connsiteX62" fmla="*/ 147328 w 196387"/>
                <a:gd name="connsiteY62" fmla="*/ 152009 h 207882"/>
                <a:gd name="connsiteX63" fmla="*/ 152186 w 196387"/>
                <a:gd name="connsiteY63" fmla="*/ 145532 h 207882"/>
                <a:gd name="connsiteX64" fmla="*/ 153805 w 196387"/>
                <a:gd name="connsiteY64" fmla="*/ 140675 h 207882"/>
                <a:gd name="connsiteX65" fmla="*/ 161139 w 196387"/>
                <a:gd name="connsiteY65" fmla="*/ 121339 h 207882"/>
                <a:gd name="connsiteX66" fmla="*/ 163235 w 196387"/>
                <a:gd name="connsiteY66" fmla="*/ 108956 h 207882"/>
                <a:gd name="connsiteX67" fmla="*/ 170093 w 196387"/>
                <a:gd name="connsiteY67" fmla="*/ 94478 h 207882"/>
                <a:gd name="connsiteX68" fmla="*/ 175141 w 196387"/>
                <a:gd name="connsiteY68" fmla="*/ 83906 h 207882"/>
                <a:gd name="connsiteX69" fmla="*/ 180475 w 196387"/>
                <a:gd name="connsiteY69" fmla="*/ 73809 h 207882"/>
                <a:gd name="connsiteX70" fmla="*/ 190381 w 196387"/>
                <a:gd name="connsiteY70" fmla="*/ 68094 h 207882"/>
                <a:gd name="connsiteX71" fmla="*/ 190857 w 196387"/>
                <a:gd name="connsiteY71" fmla="*/ 60950 h 207882"/>
                <a:gd name="connsiteX72" fmla="*/ 196382 w 196387"/>
                <a:gd name="connsiteY72" fmla="*/ 53140 h 207882"/>
                <a:gd name="connsiteX73" fmla="*/ 189714 w 196387"/>
                <a:gd name="connsiteY73" fmla="*/ 45329 h 207882"/>
                <a:gd name="connsiteX74" fmla="*/ 182856 w 196387"/>
                <a:gd name="connsiteY74" fmla="*/ 45996 h 207882"/>
                <a:gd name="connsiteX75" fmla="*/ 170188 w 196387"/>
                <a:gd name="connsiteY75" fmla="*/ 39995 h 207882"/>
                <a:gd name="connsiteX76" fmla="*/ 160282 w 196387"/>
                <a:gd name="connsiteY76" fmla="*/ 35138 h 207882"/>
                <a:gd name="connsiteX77" fmla="*/ 154281 w 196387"/>
                <a:gd name="connsiteY77" fmla="*/ 34185 h 207882"/>
                <a:gd name="connsiteX78" fmla="*/ 142565 w 196387"/>
                <a:gd name="connsiteY78" fmla="*/ 30756 h 207882"/>
                <a:gd name="connsiteX79" fmla="*/ 141899 w 196387"/>
                <a:gd name="connsiteY79" fmla="*/ 23422 h 207882"/>
                <a:gd name="connsiteX80" fmla="*/ 145328 w 196387"/>
                <a:gd name="connsiteY80" fmla="*/ 12849 h 207882"/>
                <a:gd name="connsiteX81" fmla="*/ 148280 w 196387"/>
                <a:gd name="connsiteY81" fmla="*/ 4753 h 207882"/>
                <a:gd name="connsiteX82" fmla="*/ 141422 w 196387"/>
                <a:gd name="connsiteY82" fmla="*/ 1419 h 207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196387" h="207882">
                  <a:moveTo>
                    <a:pt x="141422" y="1419"/>
                  </a:moveTo>
                  <a:cubicBezTo>
                    <a:pt x="139327" y="276"/>
                    <a:pt x="136088" y="-2486"/>
                    <a:pt x="133136" y="5324"/>
                  </a:cubicBezTo>
                  <a:cubicBezTo>
                    <a:pt x="125325" y="9420"/>
                    <a:pt x="119134" y="16183"/>
                    <a:pt x="119134" y="20945"/>
                  </a:cubicBezTo>
                  <a:cubicBezTo>
                    <a:pt x="115419" y="25517"/>
                    <a:pt x="111990" y="28089"/>
                    <a:pt x="111133" y="29042"/>
                  </a:cubicBezTo>
                  <a:cubicBezTo>
                    <a:pt x="108371" y="29518"/>
                    <a:pt x="95702" y="29518"/>
                    <a:pt x="93416" y="29518"/>
                  </a:cubicBezTo>
                  <a:cubicBezTo>
                    <a:pt x="91130" y="29518"/>
                    <a:pt x="90178" y="31804"/>
                    <a:pt x="87701" y="33233"/>
                  </a:cubicBezTo>
                  <a:cubicBezTo>
                    <a:pt x="83987" y="33899"/>
                    <a:pt x="82653" y="34376"/>
                    <a:pt x="81701" y="35328"/>
                  </a:cubicBezTo>
                  <a:cubicBezTo>
                    <a:pt x="78938" y="35519"/>
                    <a:pt x="76652" y="34376"/>
                    <a:pt x="74081" y="37424"/>
                  </a:cubicBezTo>
                  <a:cubicBezTo>
                    <a:pt x="70366" y="38376"/>
                    <a:pt x="62555" y="38757"/>
                    <a:pt x="62841" y="42281"/>
                  </a:cubicBezTo>
                  <a:cubicBezTo>
                    <a:pt x="63508" y="45710"/>
                    <a:pt x="66746" y="54473"/>
                    <a:pt x="74843" y="55807"/>
                  </a:cubicBezTo>
                  <a:cubicBezTo>
                    <a:pt x="82939" y="57236"/>
                    <a:pt x="85415" y="54473"/>
                    <a:pt x="88178" y="53711"/>
                  </a:cubicBezTo>
                  <a:cubicBezTo>
                    <a:pt x="92559" y="54188"/>
                    <a:pt x="95798" y="52759"/>
                    <a:pt x="97131" y="51616"/>
                  </a:cubicBezTo>
                  <a:cubicBezTo>
                    <a:pt x="101036" y="51616"/>
                    <a:pt x="103132" y="54378"/>
                    <a:pt x="101703" y="56188"/>
                  </a:cubicBezTo>
                  <a:cubicBezTo>
                    <a:pt x="100370" y="57998"/>
                    <a:pt x="95036" y="70475"/>
                    <a:pt x="91607" y="74095"/>
                  </a:cubicBezTo>
                  <a:cubicBezTo>
                    <a:pt x="88178" y="77810"/>
                    <a:pt x="79224" y="82382"/>
                    <a:pt x="76652" y="85334"/>
                  </a:cubicBezTo>
                  <a:cubicBezTo>
                    <a:pt x="74081" y="88287"/>
                    <a:pt x="71128" y="98193"/>
                    <a:pt x="67889" y="100098"/>
                  </a:cubicBezTo>
                  <a:cubicBezTo>
                    <a:pt x="64651" y="101908"/>
                    <a:pt x="61412" y="103051"/>
                    <a:pt x="59603" y="106289"/>
                  </a:cubicBezTo>
                  <a:cubicBezTo>
                    <a:pt x="57793" y="109528"/>
                    <a:pt x="47220" y="113433"/>
                    <a:pt x="45982" y="117529"/>
                  </a:cubicBezTo>
                  <a:cubicBezTo>
                    <a:pt x="44839" y="121625"/>
                    <a:pt x="42743" y="124006"/>
                    <a:pt x="40934" y="124673"/>
                  </a:cubicBezTo>
                  <a:cubicBezTo>
                    <a:pt x="39124" y="125339"/>
                    <a:pt x="36743" y="132959"/>
                    <a:pt x="34266" y="132959"/>
                  </a:cubicBezTo>
                  <a:cubicBezTo>
                    <a:pt x="31694" y="132959"/>
                    <a:pt x="27408" y="133150"/>
                    <a:pt x="23693" y="135912"/>
                  </a:cubicBezTo>
                  <a:cubicBezTo>
                    <a:pt x="19979" y="138674"/>
                    <a:pt x="17216" y="140770"/>
                    <a:pt x="15407" y="140484"/>
                  </a:cubicBezTo>
                  <a:cubicBezTo>
                    <a:pt x="13597" y="140294"/>
                    <a:pt x="12168" y="143913"/>
                    <a:pt x="10073" y="143913"/>
                  </a:cubicBezTo>
                  <a:cubicBezTo>
                    <a:pt x="7977" y="143913"/>
                    <a:pt x="643" y="142770"/>
                    <a:pt x="167" y="144580"/>
                  </a:cubicBezTo>
                  <a:cubicBezTo>
                    <a:pt x="-310" y="146390"/>
                    <a:pt x="-24" y="151914"/>
                    <a:pt x="4548" y="153533"/>
                  </a:cubicBezTo>
                  <a:cubicBezTo>
                    <a:pt x="9120" y="155153"/>
                    <a:pt x="10739" y="152390"/>
                    <a:pt x="12359" y="153343"/>
                  </a:cubicBezTo>
                  <a:cubicBezTo>
                    <a:pt x="13978" y="154295"/>
                    <a:pt x="16740" y="157534"/>
                    <a:pt x="18550" y="157534"/>
                  </a:cubicBezTo>
                  <a:cubicBezTo>
                    <a:pt x="20360" y="157534"/>
                    <a:pt x="22455" y="155438"/>
                    <a:pt x="24265" y="155724"/>
                  </a:cubicBezTo>
                  <a:cubicBezTo>
                    <a:pt x="26075" y="155915"/>
                    <a:pt x="29313" y="155248"/>
                    <a:pt x="31885" y="154581"/>
                  </a:cubicBezTo>
                  <a:cubicBezTo>
                    <a:pt x="34457" y="153914"/>
                    <a:pt x="37600" y="152771"/>
                    <a:pt x="39505" y="153438"/>
                  </a:cubicBezTo>
                  <a:cubicBezTo>
                    <a:pt x="41315" y="154105"/>
                    <a:pt x="43410" y="157439"/>
                    <a:pt x="52840" y="146961"/>
                  </a:cubicBezTo>
                  <a:cubicBezTo>
                    <a:pt x="54935" y="144675"/>
                    <a:pt x="53792" y="142770"/>
                    <a:pt x="56078" y="142103"/>
                  </a:cubicBezTo>
                  <a:cubicBezTo>
                    <a:pt x="58364" y="141437"/>
                    <a:pt x="63222" y="138674"/>
                    <a:pt x="66461" y="134769"/>
                  </a:cubicBezTo>
                  <a:cubicBezTo>
                    <a:pt x="69699" y="130864"/>
                    <a:pt x="69890" y="129911"/>
                    <a:pt x="72461" y="126292"/>
                  </a:cubicBezTo>
                  <a:cubicBezTo>
                    <a:pt x="75033" y="122577"/>
                    <a:pt x="84177" y="114767"/>
                    <a:pt x="87606" y="112290"/>
                  </a:cubicBezTo>
                  <a:cubicBezTo>
                    <a:pt x="91035" y="109718"/>
                    <a:pt x="97988" y="100098"/>
                    <a:pt x="100465" y="99146"/>
                  </a:cubicBezTo>
                  <a:cubicBezTo>
                    <a:pt x="103037" y="98193"/>
                    <a:pt x="106180" y="95907"/>
                    <a:pt x="107609" y="93145"/>
                  </a:cubicBezTo>
                  <a:cubicBezTo>
                    <a:pt x="108942" y="90383"/>
                    <a:pt x="108561" y="87144"/>
                    <a:pt x="111514" y="86001"/>
                  </a:cubicBezTo>
                  <a:cubicBezTo>
                    <a:pt x="114467" y="84858"/>
                    <a:pt x="117515" y="83048"/>
                    <a:pt x="119134" y="80000"/>
                  </a:cubicBezTo>
                  <a:cubicBezTo>
                    <a:pt x="120753" y="77048"/>
                    <a:pt x="126278" y="67142"/>
                    <a:pt x="129707" y="62474"/>
                  </a:cubicBezTo>
                  <a:cubicBezTo>
                    <a:pt x="133802" y="61522"/>
                    <a:pt x="132945" y="57617"/>
                    <a:pt x="134755" y="54854"/>
                  </a:cubicBezTo>
                  <a:cubicBezTo>
                    <a:pt x="137708" y="52092"/>
                    <a:pt x="142851" y="49997"/>
                    <a:pt x="150185" y="51140"/>
                  </a:cubicBezTo>
                  <a:cubicBezTo>
                    <a:pt x="157520" y="52283"/>
                    <a:pt x="169712" y="53902"/>
                    <a:pt x="168092" y="58474"/>
                  </a:cubicBezTo>
                  <a:cubicBezTo>
                    <a:pt x="166473" y="63046"/>
                    <a:pt x="164187" y="64665"/>
                    <a:pt x="163520" y="67237"/>
                  </a:cubicBezTo>
                  <a:cubicBezTo>
                    <a:pt x="162854" y="69713"/>
                    <a:pt x="160091" y="75714"/>
                    <a:pt x="161425" y="80096"/>
                  </a:cubicBezTo>
                  <a:cubicBezTo>
                    <a:pt x="158377" y="84477"/>
                    <a:pt x="154757" y="96193"/>
                    <a:pt x="151995" y="98955"/>
                  </a:cubicBezTo>
                  <a:cubicBezTo>
                    <a:pt x="149233" y="101717"/>
                    <a:pt x="144851" y="104289"/>
                    <a:pt x="144851" y="110480"/>
                  </a:cubicBezTo>
                  <a:cubicBezTo>
                    <a:pt x="139517" y="116481"/>
                    <a:pt x="137708" y="117624"/>
                    <a:pt x="137517" y="121529"/>
                  </a:cubicBezTo>
                  <a:cubicBezTo>
                    <a:pt x="134945" y="125244"/>
                    <a:pt x="135422" y="129340"/>
                    <a:pt x="132183" y="130959"/>
                  </a:cubicBezTo>
                  <a:cubicBezTo>
                    <a:pt x="128945" y="132578"/>
                    <a:pt x="124849" y="142961"/>
                    <a:pt x="122277" y="145247"/>
                  </a:cubicBezTo>
                  <a:cubicBezTo>
                    <a:pt x="119801" y="147533"/>
                    <a:pt x="112276" y="150295"/>
                    <a:pt x="114181" y="159534"/>
                  </a:cubicBezTo>
                  <a:cubicBezTo>
                    <a:pt x="115133" y="163916"/>
                    <a:pt x="111514" y="169250"/>
                    <a:pt x="107513" y="174012"/>
                  </a:cubicBezTo>
                  <a:cubicBezTo>
                    <a:pt x="106370" y="175346"/>
                    <a:pt x="101322" y="178870"/>
                    <a:pt x="100846" y="181632"/>
                  </a:cubicBezTo>
                  <a:cubicBezTo>
                    <a:pt x="97417" y="183251"/>
                    <a:pt x="91607" y="186680"/>
                    <a:pt x="97893" y="189252"/>
                  </a:cubicBezTo>
                  <a:cubicBezTo>
                    <a:pt x="104084" y="191824"/>
                    <a:pt x="104561" y="188776"/>
                    <a:pt x="105989" y="191348"/>
                  </a:cubicBezTo>
                  <a:cubicBezTo>
                    <a:pt x="107323" y="193824"/>
                    <a:pt x="110371" y="199444"/>
                    <a:pt x="116372" y="198968"/>
                  </a:cubicBezTo>
                  <a:cubicBezTo>
                    <a:pt x="122563" y="206111"/>
                    <a:pt x="125801" y="209350"/>
                    <a:pt x="129040" y="207254"/>
                  </a:cubicBezTo>
                  <a:cubicBezTo>
                    <a:pt x="132278" y="205159"/>
                    <a:pt x="133421" y="204302"/>
                    <a:pt x="133898" y="202682"/>
                  </a:cubicBezTo>
                  <a:cubicBezTo>
                    <a:pt x="134374" y="201063"/>
                    <a:pt x="132755" y="198968"/>
                    <a:pt x="134850" y="196015"/>
                  </a:cubicBezTo>
                  <a:cubicBezTo>
                    <a:pt x="136946" y="193062"/>
                    <a:pt x="139898" y="188681"/>
                    <a:pt x="139232" y="183347"/>
                  </a:cubicBezTo>
                  <a:cubicBezTo>
                    <a:pt x="142184" y="179251"/>
                    <a:pt x="145232" y="175060"/>
                    <a:pt x="145232" y="171821"/>
                  </a:cubicBezTo>
                  <a:cubicBezTo>
                    <a:pt x="145232" y="168583"/>
                    <a:pt x="143423" y="167249"/>
                    <a:pt x="143899" y="164011"/>
                  </a:cubicBezTo>
                  <a:cubicBezTo>
                    <a:pt x="144375" y="160772"/>
                    <a:pt x="146471" y="153629"/>
                    <a:pt x="147328" y="152009"/>
                  </a:cubicBezTo>
                  <a:cubicBezTo>
                    <a:pt x="148280" y="150390"/>
                    <a:pt x="150566" y="147628"/>
                    <a:pt x="152186" y="145532"/>
                  </a:cubicBezTo>
                  <a:cubicBezTo>
                    <a:pt x="153805" y="143437"/>
                    <a:pt x="152852" y="143246"/>
                    <a:pt x="153805" y="140675"/>
                  </a:cubicBezTo>
                  <a:cubicBezTo>
                    <a:pt x="154757" y="138103"/>
                    <a:pt x="159139" y="125720"/>
                    <a:pt x="161139" y="121339"/>
                  </a:cubicBezTo>
                  <a:cubicBezTo>
                    <a:pt x="163235" y="116957"/>
                    <a:pt x="161615" y="111909"/>
                    <a:pt x="163235" y="108956"/>
                  </a:cubicBezTo>
                  <a:cubicBezTo>
                    <a:pt x="164854" y="106004"/>
                    <a:pt x="168950" y="96955"/>
                    <a:pt x="170093" y="94478"/>
                  </a:cubicBezTo>
                  <a:cubicBezTo>
                    <a:pt x="171236" y="91907"/>
                    <a:pt x="175427" y="86382"/>
                    <a:pt x="175141" y="83906"/>
                  </a:cubicBezTo>
                  <a:cubicBezTo>
                    <a:pt x="177236" y="81334"/>
                    <a:pt x="179332" y="74952"/>
                    <a:pt x="180475" y="73809"/>
                  </a:cubicBezTo>
                  <a:cubicBezTo>
                    <a:pt x="183904" y="72380"/>
                    <a:pt x="189238" y="71523"/>
                    <a:pt x="190381" y="68094"/>
                  </a:cubicBezTo>
                  <a:cubicBezTo>
                    <a:pt x="191524" y="64665"/>
                    <a:pt x="189905" y="62760"/>
                    <a:pt x="190857" y="60950"/>
                  </a:cubicBezTo>
                  <a:cubicBezTo>
                    <a:pt x="191810" y="59141"/>
                    <a:pt x="196572" y="54473"/>
                    <a:pt x="196382" y="53140"/>
                  </a:cubicBezTo>
                  <a:cubicBezTo>
                    <a:pt x="196191" y="51806"/>
                    <a:pt x="191143" y="45520"/>
                    <a:pt x="189714" y="45329"/>
                  </a:cubicBezTo>
                  <a:cubicBezTo>
                    <a:pt x="188381" y="45139"/>
                    <a:pt x="185142" y="47615"/>
                    <a:pt x="182856" y="45996"/>
                  </a:cubicBezTo>
                  <a:cubicBezTo>
                    <a:pt x="180570" y="44377"/>
                    <a:pt x="174379" y="39995"/>
                    <a:pt x="170188" y="39995"/>
                  </a:cubicBezTo>
                  <a:cubicBezTo>
                    <a:pt x="166092" y="39995"/>
                    <a:pt x="162092" y="35804"/>
                    <a:pt x="160282" y="35138"/>
                  </a:cubicBezTo>
                  <a:cubicBezTo>
                    <a:pt x="158472" y="34471"/>
                    <a:pt x="155234" y="34471"/>
                    <a:pt x="154281" y="34185"/>
                  </a:cubicBezTo>
                  <a:cubicBezTo>
                    <a:pt x="153329" y="33995"/>
                    <a:pt x="145804" y="30756"/>
                    <a:pt x="142565" y="30756"/>
                  </a:cubicBezTo>
                  <a:cubicBezTo>
                    <a:pt x="139327" y="30756"/>
                    <a:pt x="139994" y="25898"/>
                    <a:pt x="141899" y="23422"/>
                  </a:cubicBezTo>
                  <a:cubicBezTo>
                    <a:pt x="143708" y="20850"/>
                    <a:pt x="145613" y="17897"/>
                    <a:pt x="145328" y="12849"/>
                  </a:cubicBezTo>
                  <a:cubicBezTo>
                    <a:pt x="145137" y="7801"/>
                    <a:pt x="148566" y="7801"/>
                    <a:pt x="148280" y="4753"/>
                  </a:cubicBezTo>
                  <a:cubicBezTo>
                    <a:pt x="147899" y="1419"/>
                    <a:pt x="141422" y="1419"/>
                    <a:pt x="141422" y="1419"/>
                  </a:cubicBezTo>
                  <a:close/>
                </a:path>
              </a:pathLst>
            </a:custGeom>
            <a:grpFill/>
            <a:ln w="9525" cap="flat">
              <a:noFill/>
              <a:prstDash val="solid"/>
              <a:miter/>
            </a:ln>
          </p:spPr>
          <p:txBody>
            <a:bodyPr rtlCol="0" anchor="ctr"/>
            <a:lstStyle/>
            <a:p>
              <a:endParaRPr lang="zh-CN" altLang="en-US"/>
            </a:p>
          </p:txBody>
        </p:sp>
        <p:sp>
          <p:nvSpPr>
            <p:cNvPr id="15" name="任意多边形: 形状 14">
              <a:extLst>
                <a:ext uri="{FF2B5EF4-FFF2-40B4-BE49-F238E27FC236}">
                  <a16:creationId xmlns:a16="http://schemas.microsoft.com/office/drawing/2014/main" id="{7F9E0FC9-6E57-4529-9DBE-B0F12D5CE4FB}"/>
                </a:ext>
              </a:extLst>
            </p:cNvPr>
            <p:cNvSpPr/>
            <p:nvPr/>
          </p:nvSpPr>
          <p:spPr>
            <a:xfrm>
              <a:off x="6157776" y="3307953"/>
              <a:ext cx="187503" cy="247988"/>
            </a:xfrm>
            <a:custGeom>
              <a:avLst/>
              <a:gdLst>
                <a:gd name="connsiteX0" fmla="*/ 130819 w 187503"/>
                <a:gd name="connsiteY0" fmla="*/ 15223 h 247988"/>
                <a:gd name="connsiteX1" fmla="*/ 130152 w 187503"/>
                <a:gd name="connsiteY1" fmla="*/ 2460 h 247988"/>
                <a:gd name="connsiteX2" fmla="*/ 119770 w 187503"/>
                <a:gd name="connsiteY2" fmla="*/ 1412 h 247988"/>
                <a:gd name="connsiteX3" fmla="*/ 105292 w 187503"/>
                <a:gd name="connsiteY3" fmla="*/ 4174 h 247988"/>
                <a:gd name="connsiteX4" fmla="*/ 95957 w 187503"/>
                <a:gd name="connsiteY4" fmla="*/ 9032 h 247988"/>
                <a:gd name="connsiteX5" fmla="*/ 92814 w 187503"/>
                <a:gd name="connsiteY5" fmla="*/ 30082 h 247988"/>
                <a:gd name="connsiteX6" fmla="*/ 83194 w 187503"/>
                <a:gd name="connsiteY6" fmla="*/ 37321 h 247988"/>
                <a:gd name="connsiteX7" fmla="*/ 70811 w 187503"/>
                <a:gd name="connsiteY7" fmla="*/ 38750 h 247988"/>
                <a:gd name="connsiteX8" fmla="*/ 64525 w 187503"/>
                <a:gd name="connsiteY8" fmla="*/ 41036 h 247988"/>
                <a:gd name="connsiteX9" fmla="*/ 55952 w 187503"/>
                <a:gd name="connsiteY9" fmla="*/ 45513 h 247988"/>
                <a:gd name="connsiteX10" fmla="*/ 47284 w 187503"/>
                <a:gd name="connsiteY10" fmla="*/ 46179 h 247988"/>
                <a:gd name="connsiteX11" fmla="*/ 27949 w 187503"/>
                <a:gd name="connsiteY11" fmla="*/ 50656 h 247988"/>
                <a:gd name="connsiteX12" fmla="*/ 11375 w 187503"/>
                <a:gd name="connsiteY12" fmla="*/ 51704 h 247988"/>
                <a:gd name="connsiteX13" fmla="*/ 993 w 187503"/>
                <a:gd name="connsiteY13" fmla="*/ 68277 h 247988"/>
                <a:gd name="connsiteX14" fmla="*/ 4422 w 187503"/>
                <a:gd name="connsiteY14" fmla="*/ 80660 h 247988"/>
                <a:gd name="connsiteX15" fmla="*/ 21376 w 187503"/>
                <a:gd name="connsiteY15" fmla="*/ 73707 h 247988"/>
                <a:gd name="connsiteX16" fmla="*/ 42046 w 187503"/>
                <a:gd name="connsiteY16" fmla="*/ 71325 h 247988"/>
                <a:gd name="connsiteX17" fmla="*/ 61000 w 187503"/>
                <a:gd name="connsiteY17" fmla="*/ 62372 h 247988"/>
                <a:gd name="connsiteX18" fmla="*/ 70335 w 187503"/>
                <a:gd name="connsiteY18" fmla="*/ 58562 h 247988"/>
                <a:gd name="connsiteX19" fmla="*/ 82717 w 187503"/>
                <a:gd name="connsiteY19" fmla="*/ 55419 h 247988"/>
                <a:gd name="connsiteX20" fmla="*/ 92433 w 187503"/>
                <a:gd name="connsiteY20" fmla="*/ 59229 h 247988"/>
                <a:gd name="connsiteX21" fmla="*/ 93481 w 187503"/>
                <a:gd name="connsiteY21" fmla="*/ 74754 h 247988"/>
                <a:gd name="connsiteX22" fmla="*/ 91099 w 187503"/>
                <a:gd name="connsiteY22" fmla="*/ 85422 h 247988"/>
                <a:gd name="connsiteX23" fmla="*/ 80431 w 187503"/>
                <a:gd name="connsiteY23" fmla="*/ 92661 h 247988"/>
                <a:gd name="connsiteX24" fmla="*/ 73573 w 187503"/>
                <a:gd name="connsiteY24" fmla="*/ 100567 h 247988"/>
                <a:gd name="connsiteX25" fmla="*/ 64239 w 187503"/>
                <a:gd name="connsiteY25" fmla="*/ 109235 h 247988"/>
                <a:gd name="connsiteX26" fmla="*/ 51475 w 187503"/>
                <a:gd name="connsiteY26" fmla="*/ 114093 h 247988"/>
                <a:gd name="connsiteX27" fmla="*/ 41093 w 187503"/>
                <a:gd name="connsiteY27" fmla="*/ 119236 h 247988"/>
                <a:gd name="connsiteX28" fmla="*/ 33187 w 187503"/>
                <a:gd name="connsiteY28" fmla="*/ 119617 h 247988"/>
                <a:gd name="connsiteX29" fmla="*/ 27282 w 187503"/>
                <a:gd name="connsiteY29" fmla="*/ 118569 h 247988"/>
                <a:gd name="connsiteX30" fmla="*/ 20043 w 187503"/>
                <a:gd name="connsiteY30" fmla="*/ 122665 h 247988"/>
                <a:gd name="connsiteX31" fmla="*/ 9661 w 187503"/>
                <a:gd name="connsiteY31" fmla="*/ 123332 h 247988"/>
                <a:gd name="connsiteX32" fmla="*/ 707 w 187503"/>
                <a:gd name="connsiteY32" fmla="*/ 137143 h 247988"/>
                <a:gd name="connsiteX33" fmla="*/ 1755 w 187503"/>
                <a:gd name="connsiteY33" fmla="*/ 151240 h 247988"/>
                <a:gd name="connsiteX34" fmla="*/ 7660 w 187503"/>
                <a:gd name="connsiteY34" fmla="*/ 166099 h 247988"/>
                <a:gd name="connsiteX35" fmla="*/ 33568 w 187503"/>
                <a:gd name="connsiteY35" fmla="*/ 148859 h 247988"/>
                <a:gd name="connsiteX36" fmla="*/ 48046 w 187503"/>
                <a:gd name="connsiteY36" fmla="*/ 137429 h 247988"/>
                <a:gd name="connsiteX37" fmla="*/ 59476 w 187503"/>
                <a:gd name="connsiteY37" fmla="*/ 127809 h 247988"/>
                <a:gd name="connsiteX38" fmla="*/ 67763 w 187503"/>
                <a:gd name="connsiteY38" fmla="*/ 120951 h 247988"/>
                <a:gd name="connsiteX39" fmla="*/ 78145 w 187503"/>
                <a:gd name="connsiteY39" fmla="*/ 114378 h 247988"/>
                <a:gd name="connsiteX40" fmla="*/ 85384 w 187503"/>
                <a:gd name="connsiteY40" fmla="*/ 108187 h 247988"/>
                <a:gd name="connsiteX41" fmla="*/ 97767 w 187503"/>
                <a:gd name="connsiteY41" fmla="*/ 112664 h 247988"/>
                <a:gd name="connsiteX42" fmla="*/ 98434 w 187503"/>
                <a:gd name="connsiteY42" fmla="*/ 129237 h 247988"/>
                <a:gd name="connsiteX43" fmla="*/ 93290 w 187503"/>
                <a:gd name="connsiteY43" fmla="*/ 136191 h 247988"/>
                <a:gd name="connsiteX44" fmla="*/ 91576 w 187503"/>
                <a:gd name="connsiteY44" fmla="*/ 156955 h 247988"/>
                <a:gd name="connsiteX45" fmla="*/ 89861 w 187503"/>
                <a:gd name="connsiteY45" fmla="*/ 185911 h 247988"/>
                <a:gd name="connsiteX46" fmla="*/ 91957 w 187503"/>
                <a:gd name="connsiteY46" fmla="*/ 202104 h 247988"/>
                <a:gd name="connsiteX47" fmla="*/ 88813 w 187503"/>
                <a:gd name="connsiteY47" fmla="*/ 219344 h 247988"/>
                <a:gd name="connsiteX48" fmla="*/ 95671 w 187503"/>
                <a:gd name="connsiteY48" fmla="*/ 235536 h 247988"/>
                <a:gd name="connsiteX49" fmla="*/ 99767 w 187503"/>
                <a:gd name="connsiteY49" fmla="*/ 247252 h 247988"/>
                <a:gd name="connsiteX50" fmla="*/ 115007 w 187503"/>
                <a:gd name="connsiteY50" fmla="*/ 243823 h 247988"/>
                <a:gd name="connsiteX51" fmla="*/ 116722 w 187503"/>
                <a:gd name="connsiteY51" fmla="*/ 236965 h 247988"/>
                <a:gd name="connsiteX52" fmla="*/ 121579 w 187503"/>
                <a:gd name="connsiteY52" fmla="*/ 225249 h 247988"/>
                <a:gd name="connsiteX53" fmla="*/ 118817 w 187503"/>
                <a:gd name="connsiteY53" fmla="*/ 216963 h 247988"/>
                <a:gd name="connsiteX54" fmla="*/ 117769 w 187503"/>
                <a:gd name="connsiteY54" fmla="*/ 205914 h 247988"/>
                <a:gd name="connsiteX55" fmla="*/ 119103 w 187503"/>
                <a:gd name="connsiteY55" fmla="*/ 195531 h 247988"/>
                <a:gd name="connsiteX56" fmla="*/ 119103 w 187503"/>
                <a:gd name="connsiteY56" fmla="*/ 183435 h 247988"/>
                <a:gd name="connsiteX57" fmla="*/ 118436 w 187503"/>
                <a:gd name="connsiteY57" fmla="*/ 172005 h 247988"/>
                <a:gd name="connsiteX58" fmla="*/ 121865 w 187503"/>
                <a:gd name="connsiteY58" fmla="*/ 163718 h 247988"/>
                <a:gd name="connsiteX59" fmla="*/ 121198 w 187503"/>
                <a:gd name="connsiteY59" fmla="*/ 152955 h 247988"/>
                <a:gd name="connsiteX60" fmla="*/ 121865 w 187503"/>
                <a:gd name="connsiteY60" fmla="*/ 142287 h 247988"/>
                <a:gd name="connsiteX61" fmla="*/ 123580 w 187503"/>
                <a:gd name="connsiteY61" fmla="*/ 136095 h 247988"/>
                <a:gd name="connsiteX62" fmla="*/ 124246 w 187503"/>
                <a:gd name="connsiteY62" fmla="*/ 113997 h 247988"/>
                <a:gd name="connsiteX63" fmla="*/ 129771 w 187503"/>
                <a:gd name="connsiteY63" fmla="*/ 119522 h 247988"/>
                <a:gd name="connsiteX64" fmla="*/ 136343 w 187503"/>
                <a:gd name="connsiteY64" fmla="*/ 123618 h 247988"/>
                <a:gd name="connsiteX65" fmla="*/ 157774 w 187503"/>
                <a:gd name="connsiteY65" fmla="*/ 125999 h 247988"/>
                <a:gd name="connsiteX66" fmla="*/ 164632 w 187503"/>
                <a:gd name="connsiteY66" fmla="*/ 108378 h 247988"/>
                <a:gd name="connsiteX67" fmla="*/ 169109 w 187503"/>
                <a:gd name="connsiteY67" fmla="*/ 100091 h 247988"/>
                <a:gd name="connsiteX68" fmla="*/ 162918 w 187503"/>
                <a:gd name="connsiteY68" fmla="*/ 93519 h 247988"/>
                <a:gd name="connsiteX69" fmla="*/ 153202 w 187503"/>
                <a:gd name="connsiteY69" fmla="*/ 94566 h 247988"/>
                <a:gd name="connsiteX70" fmla="*/ 143582 w 187503"/>
                <a:gd name="connsiteY70" fmla="*/ 95233 h 247988"/>
                <a:gd name="connsiteX71" fmla="*/ 132152 w 187503"/>
                <a:gd name="connsiteY71" fmla="*/ 92090 h 247988"/>
                <a:gd name="connsiteX72" fmla="*/ 122818 w 187503"/>
                <a:gd name="connsiteY72" fmla="*/ 78279 h 247988"/>
                <a:gd name="connsiteX73" fmla="*/ 126247 w 187503"/>
                <a:gd name="connsiteY73" fmla="*/ 61038 h 247988"/>
                <a:gd name="connsiteX74" fmla="*/ 134914 w 187503"/>
                <a:gd name="connsiteY74" fmla="*/ 50370 h 247988"/>
                <a:gd name="connsiteX75" fmla="*/ 151869 w 187503"/>
                <a:gd name="connsiteY75" fmla="*/ 48275 h 247988"/>
                <a:gd name="connsiteX76" fmla="*/ 167395 w 187503"/>
                <a:gd name="connsiteY76" fmla="*/ 52085 h 247988"/>
                <a:gd name="connsiteX77" fmla="*/ 184635 w 187503"/>
                <a:gd name="connsiteY77" fmla="*/ 48942 h 247988"/>
                <a:gd name="connsiteX78" fmla="*/ 187397 w 187503"/>
                <a:gd name="connsiteY78" fmla="*/ 41703 h 247988"/>
                <a:gd name="connsiteX79" fmla="*/ 179110 w 187503"/>
                <a:gd name="connsiteY79" fmla="*/ 33797 h 247988"/>
                <a:gd name="connsiteX80" fmla="*/ 168347 w 187503"/>
                <a:gd name="connsiteY80" fmla="*/ 33130 h 247988"/>
                <a:gd name="connsiteX81" fmla="*/ 162823 w 187503"/>
                <a:gd name="connsiteY81" fmla="*/ 35511 h 247988"/>
                <a:gd name="connsiteX82" fmla="*/ 156917 w 187503"/>
                <a:gd name="connsiteY82" fmla="*/ 32749 h 247988"/>
                <a:gd name="connsiteX83" fmla="*/ 148249 w 187503"/>
                <a:gd name="connsiteY83" fmla="*/ 36178 h 247988"/>
                <a:gd name="connsiteX84" fmla="*/ 130628 w 187503"/>
                <a:gd name="connsiteY84" fmla="*/ 34083 h 247988"/>
                <a:gd name="connsiteX85" fmla="*/ 126532 w 187503"/>
                <a:gd name="connsiteY85" fmla="*/ 28558 h 247988"/>
                <a:gd name="connsiteX86" fmla="*/ 130819 w 187503"/>
                <a:gd name="connsiteY86" fmla="*/ 15223 h 247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87503" h="247988">
                  <a:moveTo>
                    <a:pt x="130819" y="15223"/>
                  </a:moveTo>
                  <a:cubicBezTo>
                    <a:pt x="132152" y="10746"/>
                    <a:pt x="132152" y="3126"/>
                    <a:pt x="130152" y="2460"/>
                  </a:cubicBezTo>
                  <a:cubicBezTo>
                    <a:pt x="128056" y="1793"/>
                    <a:pt x="122913" y="-2017"/>
                    <a:pt x="119770" y="1412"/>
                  </a:cubicBezTo>
                  <a:cubicBezTo>
                    <a:pt x="115293" y="1793"/>
                    <a:pt x="108054" y="745"/>
                    <a:pt x="105292" y="4174"/>
                  </a:cubicBezTo>
                  <a:cubicBezTo>
                    <a:pt x="100815" y="7317"/>
                    <a:pt x="97386" y="6270"/>
                    <a:pt x="95957" y="9032"/>
                  </a:cubicBezTo>
                  <a:cubicBezTo>
                    <a:pt x="94528" y="11794"/>
                    <a:pt x="94528" y="27701"/>
                    <a:pt x="92814" y="30082"/>
                  </a:cubicBezTo>
                  <a:cubicBezTo>
                    <a:pt x="91099" y="32463"/>
                    <a:pt x="89671" y="38369"/>
                    <a:pt x="83194" y="37321"/>
                  </a:cubicBezTo>
                  <a:cubicBezTo>
                    <a:pt x="76621" y="36273"/>
                    <a:pt x="72811" y="37321"/>
                    <a:pt x="70811" y="38750"/>
                  </a:cubicBezTo>
                  <a:cubicBezTo>
                    <a:pt x="68716" y="40083"/>
                    <a:pt x="66334" y="40083"/>
                    <a:pt x="64525" y="41036"/>
                  </a:cubicBezTo>
                  <a:cubicBezTo>
                    <a:pt x="62810" y="42084"/>
                    <a:pt x="58714" y="47608"/>
                    <a:pt x="55952" y="45513"/>
                  </a:cubicBezTo>
                  <a:cubicBezTo>
                    <a:pt x="53190" y="43417"/>
                    <a:pt x="49380" y="44465"/>
                    <a:pt x="47284" y="46179"/>
                  </a:cubicBezTo>
                  <a:cubicBezTo>
                    <a:pt x="45189" y="47894"/>
                    <a:pt x="28996" y="48275"/>
                    <a:pt x="27949" y="50656"/>
                  </a:cubicBezTo>
                  <a:cubicBezTo>
                    <a:pt x="23091" y="47894"/>
                    <a:pt x="17281" y="47513"/>
                    <a:pt x="11375" y="51704"/>
                  </a:cubicBezTo>
                  <a:cubicBezTo>
                    <a:pt x="3469" y="54752"/>
                    <a:pt x="1755" y="65134"/>
                    <a:pt x="993" y="68277"/>
                  </a:cubicBezTo>
                  <a:cubicBezTo>
                    <a:pt x="326" y="71421"/>
                    <a:pt x="993" y="80660"/>
                    <a:pt x="4422" y="80660"/>
                  </a:cubicBezTo>
                  <a:cubicBezTo>
                    <a:pt x="7851" y="80660"/>
                    <a:pt x="17185" y="76183"/>
                    <a:pt x="21376" y="73707"/>
                  </a:cubicBezTo>
                  <a:cubicBezTo>
                    <a:pt x="25567" y="71325"/>
                    <a:pt x="38998" y="69897"/>
                    <a:pt x="42046" y="71325"/>
                  </a:cubicBezTo>
                  <a:cubicBezTo>
                    <a:pt x="45094" y="72754"/>
                    <a:pt x="54809" y="65134"/>
                    <a:pt x="61000" y="62372"/>
                  </a:cubicBezTo>
                  <a:cubicBezTo>
                    <a:pt x="68620" y="61705"/>
                    <a:pt x="68906" y="60276"/>
                    <a:pt x="70335" y="58562"/>
                  </a:cubicBezTo>
                  <a:cubicBezTo>
                    <a:pt x="76240" y="59229"/>
                    <a:pt x="80717" y="57895"/>
                    <a:pt x="82717" y="55419"/>
                  </a:cubicBezTo>
                  <a:cubicBezTo>
                    <a:pt x="89290" y="55800"/>
                    <a:pt x="92433" y="53323"/>
                    <a:pt x="92433" y="59229"/>
                  </a:cubicBezTo>
                  <a:cubicBezTo>
                    <a:pt x="92433" y="65134"/>
                    <a:pt x="94528" y="71992"/>
                    <a:pt x="93481" y="74754"/>
                  </a:cubicBezTo>
                  <a:cubicBezTo>
                    <a:pt x="92433" y="77517"/>
                    <a:pt x="91766" y="83041"/>
                    <a:pt x="91099" y="85422"/>
                  </a:cubicBezTo>
                  <a:cubicBezTo>
                    <a:pt x="90433" y="87804"/>
                    <a:pt x="81479" y="90566"/>
                    <a:pt x="80431" y="92661"/>
                  </a:cubicBezTo>
                  <a:cubicBezTo>
                    <a:pt x="79384" y="94757"/>
                    <a:pt x="76336" y="100281"/>
                    <a:pt x="73573" y="100567"/>
                  </a:cubicBezTo>
                  <a:cubicBezTo>
                    <a:pt x="70811" y="100948"/>
                    <a:pt x="66620" y="108473"/>
                    <a:pt x="64239" y="109235"/>
                  </a:cubicBezTo>
                  <a:cubicBezTo>
                    <a:pt x="61858" y="109902"/>
                    <a:pt x="58333" y="109235"/>
                    <a:pt x="51475" y="114093"/>
                  </a:cubicBezTo>
                  <a:cubicBezTo>
                    <a:pt x="43855" y="115807"/>
                    <a:pt x="42808" y="118950"/>
                    <a:pt x="41093" y="119236"/>
                  </a:cubicBezTo>
                  <a:cubicBezTo>
                    <a:pt x="36997" y="117522"/>
                    <a:pt x="35188" y="119617"/>
                    <a:pt x="33187" y="119617"/>
                  </a:cubicBezTo>
                  <a:cubicBezTo>
                    <a:pt x="31092" y="119617"/>
                    <a:pt x="27282" y="118569"/>
                    <a:pt x="27282" y="118569"/>
                  </a:cubicBezTo>
                  <a:cubicBezTo>
                    <a:pt x="27282" y="118569"/>
                    <a:pt x="21376" y="123046"/>
                    <a:pt x="20043" y="122665"/>
                  </a:cubicBezTo>
                  <a:cubicBezTo>
                    <a:pt x="18709" y="122284"/>
                    <a:pt x="13471" y="121998"/>
                    <a:pt x="9661" y="123332"/>
                  </a:cubicBezTo>
                  <a:cubicBezTo>
                    <a:pt x="5851" y="124665"/>
                    <a:pt x="-722" y="128856"/>
                    <a:pt x="707" y="137143"/>
                  </a:cubicBezTo>
                  <a:cubicBezTo>
                    <a:pt x="-626" y="142001"/>
                    <a:pt x="40" y="148192"/>
                    <a:pt x="1755" y="151240"/>
                  </a:cubicBezTo>
                  <a:cubicBezTo>
                    <a:pt x="1088" y="157146"/>
                    <a:pt x="5184" y="165718"/>
                    <a:pt x="7660" y="166099"/>
                  </a:cubicBezTo>
                  <a:cubicBezTo>
                    <a:pt x="13185" y="163337"/>
                    <a:pt x="29377" y="156098"/>
                    <a:pt x="33568" y="148859"/>
                  </a:cubicBezTo>
                  <a:cubicBezTo>
                    <a:pt x="41855" y="144001"/>
                    <a:pt x="46332" y="137810"/>
                    <a:pt x="48046" y="137429"/>
                  </a:cubicBezTo>
                  <a:cubicBezTo>
                    <a:pt x="49761" y="137048"/>
                    <a:pt x="56714" y="133619"/>
                    <a:pt x="59476" y="127809"/>
                  </a:cubicBezTo>
                  <a:cubicBezTo>
                    <a:pt x="64334" y="127809"/>
                    <a:pt x="66049" y="123999"/>
                    <a:pt x="67763" y="120951"/>
                  </a:cubicBezTo>
                  <a:cubicBezTo>
                    <a:pt x="72240" y="117807"/>
                    <a:pt x="76050" y="115045"/>
                    <a:pt x="78145" y="114378"/>
                  </a:cubicBezTo>
                  <a:cubicBezTo>
                    <a:pt x="80241" y="113712"/>
                    <a:pt x="78526" y="108473"/>
                    <a:pt x="85384" y="108187"/>
                  </a:cubicBezTo>
                  <a:cubicBezTo>
                    <a:pt x="92242" y="107806"/>
                    <a:pt x="97100" y="109521"/>
                    <a:pt x="97767" y="112664"/>
                  </a:cubicBezTo>
                  <a:cubicBezTo>
                    <a:pt x="98434" y="115807"/>
                    <a:pt x="97767" y="124380"/>
                    <a:pt x="98434" y="129237"/>
                  </a:cubicBezTo>
                  <a:cubicBezTo>
                    <a:pt x="99100" y="134095"/>
                    <a:pt x="93290" y="133428"/>
                    <a:pt x="93290" y="136191"/>
                  </a:cubicBezTo>
                  <a:cubicBezTo>
                    <a:pt x="93290" y="138953"/>
                    <a:pt x="98434" y="145144"/>
                    <a:pt x="91576" y="156955"/>
                  </a:cubicBezTo>
                  <a:cubicBezTo>
                    <a:pt x="91195" y="170385"/>
                    <a:pt x="90909" y="180387"/>
                    <a:pt x="89861" y="185911"/>
                  </a:cubicBezTo>
                  <a:cubicBezTo>
                    <a:pt x="89861" y="192864"/>
                    <a:pt x="89194" y="195531"/>
                    <a:pt x="91957" y="202104"/>
                  </a:cubicBezTo>
                  <a:cubicBezTo>
                    <a:pt x="93671" y="208676"/>
                    <a:pt x="88147" y="215248"/>
                    <a:pt x="88813" y="219344"/>
                  </a:cubicBezTo>
                  <a:cubicBezTo>
                    <a:pt x="89480" y="223440"/>
                    <a:pt x="93957" y="228678"/>
                    <a:pt x="95671" y="235536"/>
                  </a:cubicBezTo>
                  <a:cubicBezTo>
                    <a:pt x="97386" y="242394"/>
                    <a:pt x="95671" y="245538"/>
                    <a:pt x="99767" y="247252"/>
                  </a:cubicBezTo>
                  <a:cubicBezTo>
                    <a:pt x="103958" y="248967"/>
                    <a:pt x="113197" y="247633"/>
                    <a:pt x="115007" y="243823"/>
                  </a:cubicBezTo>
                  <a:cubicBezTo>
                    <a:pt x="116722" y="240013"/>
                    <a:pt x="114340" y="239727"/>
                    <a:pt x="116722" y="236965"/>
                  </a:cubicBezTo>
                  <a:cubicBezTo>
                    <a:pt x="119103" y="234203"/>
                    <a:pt x="121198" y="228012"/>
                    <a:pt x="121579" y="225249"/>
                  </a:cubicBezTo>
                  <a:cubicBezTo>
                    <a:pt x="121960" y="222487"/>
                    <a:pt x="118817" y="220106"/>
                    <a:pt x="118817" y="216963"/>
                  </a:cubicBezTo>
                  <a:cubicBezTo>
                    <a:pt x="118817" y="213819"/>
                    <a:pt x="119198" y="209057"/>
                    <a:pt x="117769" y="205914"/>
                  </a:cubicBezTo>
                  <a:cubicBezTo>
                    <a:pt x="116341" y="202770"/>
                    <a:pt x="117103" y="200389"/>
                    <a:pt x="119103" y="195531"/>
                  </a:cubicBezTo>
                  <a:cubicBezTo>
                    <a:pt x="121198" y="190674"/>
                    <a:pt x="120151" y="187245"/>
                    <a:pt x="119103" y="183435"/>
                  </a:cubicBezTo>
                  <a:cubicBezTo>
                    <a:pt x="118055" y="179625"/>
                    <a:pt x="117007" y="175815"/>
                    <a:pt x="118436" y="172005"/>
                  </a:cubicBezTo>
                  <a:cubicBezTo>
                    <a:pt x="119770" y="168195"/>
                    <a:pt x="122532" y="168195"/>
                    <a:pt x="121865" y="163718"/>
                  </a:cubicBezTo>
                  <a:cubicBezTo>
                    <a:pt x="121198" y="159241"/>
                    <a:pt x="121198" y="156765"/>
                    <a:pt x="121198" y="152955"/>
                  </a:cubicBezTo>
                  <a:cubicBezTo>
                    <a:pt x="121198" y="149145"/>
                    <a:pt x="120532" y="144287"/>
                    <a:pt x="121865" y="142287"/>
                  </a:cubicBezTo>
                  <a:cubicBezTo>
                    <a:pt x="123199" y="140191"/>
                    <a:pt x="123580" y="138858"/>
                    <a:pt x="123580" y="136095"/>
                  </a:cubicBezTo>
                  <a:cubicBezTo>
                    <a:pt x="123580" y="133333"/>
                    <a:pt x="122532" y="116760"/>
                    <a:pt x="124246" y="113997"/>
                  </a:cubicBezTo>
                  <a:cubicBezTo>
                    <a:pt x="125961" y="111235"/>
                    <a:pt x="128056" y="118474"/>
                    <a:pt x="129771" y="119522"/>
                  </a:cubicBezTo>
                  <a:cubicBezTo>
                    <a:pt x="131485" y="120570"/>
                    <a:pt x="133867" y="122951"/>
                    <a:pt x="136343" y="123618"/>
                  </a:cubicBezTo>
                  <a:cubicBezTo>
                    <a:pt x="140534" y="127428"/>
                    <a:pt x="153964" y="132285"/>
                    <a:pt x="157774" y="125999"/>
                  </a:cubicBezTo>
                  <a:cubicBezTo>
                    <a:pt x="161584" y="119808"/>
                    <a:pt x="163966" y="113902"/>
                    <a:pt x="164632" y="108378"/>
                  </a:cubicBezTo>
                  <a:cubicBezTo>
                    <a:pt x="165680" y="106282"/>
                    <a:pt x="168442" y="103234"/>
                    <a:pt x="169109" y="100091"/>
                  </a:cubicBezTo>
                  <a:cubicBezTo>
                    <a:pt x="169776" y="96948"/>
                    <a:pt x="172252" y="89328"/>
                    <a:pt x="162918" y="93519"/>
                  </a:cubicBezTo>
                  <a:cubicBezTo>
                    <a:pt x="162918" y="93519"/>
                    <a:pt x="155679" y="91423"/>
                    <a:pt x="153202" y="94566"/>
                  </a:cubicBezTo>
                  <a:cubicBezTo>
                    <a:pt x="149773" y="93519"/>
                    <a:pt x="144630" y="94947"/>
                    <a:pt x="143582" y="95233"/>
                  </a:cubicBezTo>
                  <a:cubicBezTo>
                    <a:pt x="138724" y="93519"/>
                    <a:pt x="136629" y="92090"/>
                    <a:pt x="132152" y="92090"/>
                  </a:cubicBezTo>
                  <a:cubicBezTo>
                    <a:pt x="127009" y="90375"/>
                    <a:pt x="122532" y="86946"/>
                    <a:pt x="122818" y="78279"/>
                  </a:cubicBezTo>
                  <a:cubicBezTo>
                    <a:pt x="123199" y="69611"/>
                    <a:pt x="125961" y="65134"/>
                    <a:pt x="126247" y="61038"/>
                  </a:cubicBezTo>
                  <a:cubicBezTo>
                    <a:pt x="126628" y="56943"/>
                    <a:pt x="129390" y="50656"/>
                    <a:pt x="134914" y="50370"/>
                  </a:cubicBezTo>
                  <a:cubicBezTo>
                    <a:pt x="140439" y="49989"/>
                    <a:pt x="149773" y="48275"/>
                    <a:pt x="151869" y="48275"/>
                  </a:cubicBezTo>
                  <a:cubicBezTo>
                    <a:pt x="153964" y="48275"/>
                    <a:pt x="162251" y="52466"/>
                    <a:pt x="167395" y="52085"/>
                  </a:cubicBezTo>
                  <a:cubicBezTo>
                    <a:pt x="172538" y="51704"/>
                    <a:pt x="182920" y="51704"/>
                    <a:pt x="184635" y="48942"/>
                  </a:cubicBezTo>
                  <a:cubicBezTo>
                    <a:pt x="186349" y="46179"/>
                    <a:pt x="186349" y="43798"/>
                    <a:pt x="187397" y="41703"/>
                  </a:cubicBezTo>
                  <a:cubicBezTo>
                    <a:pt x="188445" y="39607"/>
                    <a:pt x="181492" y="34464"/>
                    <a:pt x="179110" y="33797"/>
                  </a:cubicBezTo>
                  <a:cubicBezTo>
                    <a:pt x="176729" y="33130"/>
                    <a:pt x="170157" y="33130"/>
                    <a:pt x="168347" y="33130"/>
                  </a:cubicBezTo>
                  <a:cubicBezTo>
                    <a:pt x="166633" y="33130"/>
                    <a:pt x="164251" y="35511"/>
                    <a:pt x="162823" y="35511"/>
                  </a:cubicBezTo>
                  <a:cubicBezTo>
                    <a:pt x="161394" y="35511"/>
                    <a:pt x="158346" y="32749"/>
                    <a:pt x="156917" y="32749"/>
                  </a:cubicBezTo>
                  <a:cubicBezTo>
                    <a:pt x="155584" y="32749"/>
                    <a:pt x="150345" y="36178"/>
                    <a:pt x="148249" y="36178"/>
                  </a:cubicBezTo>
                  <a:cubicBezTo>
                    <a:pt x="146154" y="36178"/>
                    <a:pt x="134057" y="34083"/>
                    <a:pt x="130628" y="34083"/>
                  </a:cubicBezTo>
                  <a:cubicBezTo>
                    <a:pt x="127199" y="34083"/>
                    <a:pt x="124723" y="31987"/>
                    <a:pt x="126532" y="28558"/>
                  </a:cubicBezTo>
                  <a:cubicBezTo>
                    <a:pt x="128437" y="25510"/>
                    <a:pt x="130819" y="15223"/>
                    <a:pt x="130819" y="15223"/>
                  </a:cubicBezTo>
                  <a:close/>
                </a:path>
              </a:pathLst>
            </a:custGeom>
            <a:grpFill/>
            <a:ln w="9525" cap="flat">
              <a:noFill/>
              <a:prstDash val="solid"/>
              <a:miter/>
            </a:ln>
          </p:spPr>
          <p:txBody>
            <a:bodyPr rtlCol="0" anchor="ctr"/>
            <a:lstStyle/>
            <a:p>
              <a:endParaRPr lang="zh-CN" altLang="en-US"/>
            </a:p>
          </p:txBody>
        </p:sp>
        <p:sp>
          <p:nvSpPr>
            <p:cNvPr id="16" name="任意多边形: 形状 15">
              <a:extLst>
                <a:ext uri="{FF2B5EF4-FFF2-40B4-BE49-F238E27FC236}">
                  <a16:creationId xmlns:a16="http://schemas.microsoft.com/office/drawing/2014/main" id="{43ABAC11-8E4F-4768-A8A2-7C69253AA4A1}"/>
                </a:ext>
              </a:extLst>
            </p:cNvPr>
            <p:cNvSpPr/>
            <p:nvPr/>
          </p:nvSpPr>
          <p:spPr>
            <a:xfrm>
              <a:off x="6347752" y="3312237"/>
              <a:ext cx="48130" cy="21689"/>
            </a:xfrm>
            <a:custGeom>
              <a:avLst/>
              <a:gdLst>
                <a:gd name="connsiteX0" fmla="*/ 46857 w 48130"/>
                <a:gd name="connsiteY0" fmla="*/ 9511 h 21689"/>
                <a:gd name="connsiteX1" fmla="*/ 35427 w 48130"/>
                <a:gd name="connsiteY1" fmla="*/ 2272 h 21689"/>
                <a:gd name="connsiteX2" fmla="*/ 15424 w 48130"/>
                <a:gd name="connsiteY2" fmla="*/ 6748 h 21689"/>
                <a:gd name="connsiteX3" fmla="*/ 1327 w 48130"/>
                <a:gd name="connsiteY3" fmla="*/ 15035 h 21689"/>
                <a:gd name="connsiteX4" fmla="*/ 10947 w 48130"/>
                <a:gd name="connsiteY4" fmla="*/ 20179 h 21689"/>
                <a:gd name="connsiteX5" fmla="*/ 22377 w 48130"/>
                <a:gd name="connsiteY5" fmla="*/ 19798 h 21689"/>
                <a:gd name="connsiteX6" fmla="*/ 36855 w 48130"/>
                <a:gd name="connsiteY6" fmla="*/ 19798 h 21689"/>
                <a:gd name="connsiteX7" fmla="*/ 46857 w 48130"/>
                <a:gd name="connsiteY7" fmla="*/ 9511 h 21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130" h="21689">
                  <a:moveTo>
                    <a:pt x="46857" y="9511"/>
                  </a:moveTo>
                  <a:cubicBezTo>
                    <a:pt x="44380" y="5034"/>
                    <a:pt x="40284" y="-4301"/>
                    <a:pt x="35427" y="2272"/>
                  </a:cubicBezTo>
                  <a:cubicBezTo>
                    <a:pt x="26473" y="2938"/>
                    <a:pt x="19234" y="3319"/>
                    <a:pt x="15424" y="6748"/>
                  </a:cubicBezTo>
                  <a:cubicBezTo>
                    <a:pt x="7518" y="8844"/>
                    <a:pt x="-3912" y="10558"/>
                    <a:pt x="1327" y="15035"/>
                  </a:cubicBezTo>
                  <a:cubicBezTo>
                    <a:pt x="6471" y="19512"/>
                    <a:pt x="7518" y="17797"/>
                    <a:pt x="10947" y="20179"/>
                  </a:cubicBezTo>
                  <a:cubicBezTo>
                    <a:pt x="14376" y="22560"/>
                    <a:pt x="18853" y="21893"/>
                    <a:pt x="22377" y="19798"/>
                  </a:cubicBezTo>
                  <a:cubicBezTo>
                    <a:pt x="29331" y="21131"/>
                    <a:pt x="33807" y="22179"/>
                    <a:pt x="36855" y="19798"/>
                  </a:cubicBezTo>
                  <a:cubicBezTo>
                    <a:pt x="43047" y="19512"/>
                    <a:pt x="51333" y="17416"/>
                    <a:pt x="46857" y="9511"/>
                  </a:cubicBezTo>
                  <a:close/>
                </a:path>
              </a:pathLst>
            </a:custGeom>
            <a:grpFill/>
            <a:ln w="9525" cap="flat">
              <a:noFill/>
              <a:prstDash val="solid"/>
              <a:miter/>
            </a:ln>
          </p:spPr>
          <p:txBody>
            <a:bodyPr rtlCol="0" anchor="ctr"/>
            <a:lstStyle/>
            <a:p>
              <a:endParaRPr lang="zh-CN" altLang="en-US"/>
            </a:p>
          </p:txBody>
        </p:sp>
        <p:sp>
          <p:nvSpPr>
            <p:cNvPr id="17" name="任意多边形: 形状 16">
              <a:extLst>
                <a:ext uri="{FF2B5EF4-FFF2-40B4-BE49-F238E27FC236}">
                  <a16:creationId xmlns:a16="http://schemas.microsoft.com/office/drawing/2014/main" id="{425BBE3B-8311-4820-8691-741900C1265F}"/>
                </a:ext>
              </a:extLst>
            </p:cNvPr>
            <p:cNvSpPr/>
            <p:nvPr/>
          </p:nvSpPr>
          <p:spPr>
            <a:xfrm>
              <a:off x="6342124" y="3281193"/>
              <a:ext cx="240793" cy="112526"/>
            </a:xfrm>
            <a:custGeom>
              <a:avLst/>
              <a:gdLst>
                <a:gd name="connsiteX0" fmla="*/ 90108 w 240793"/>
                <a:gd name="connsiteY0" fmla="*/ 29219 h 112526"/>
                <a:gd name="connsiteX1" fmla="*/ 85631 w 240793"/>
                <a:gd name="connsiteY1" fmla="*/ 18837 h 112526"/>
                <a:gd name="connsiteX2" fmla="*/ 80106 w 240793"/>
                <a:gd name="connsiteY2" fmla="*/ 16075 h 112526"/>
                <a:gd name="connsiteX3" fmla="*/ 66676 w 240793"/>
                <a:gd name="connsiteY3" fmla="*/ 20552 h 112526"/>
                <a:gd name="connsiteX4" fmla="*/ 70105 w 240793"/>
                <a:gd name="connsiteY4" fmla="*/ 34363 h 112526"/>
                <a:gd name="connsiteX5" fmla="*/ 69438 w 240793"/>
                <a:gd name="connsiteY5" fmla="*/ 47126 h 112526"/>
                <a:gd name="connsiteX6" fmla="*/ 71534 w 240793"/>
                <a:gd name="connsiteY6" fmla="*/ 56080 h 112526"/>
                <a:gd name="connsiteX7" fmla="*/ 72201 w 240793"/>
                <a:gd name="connsiteY7" fmla="*/ 68462 h 112526"/>
                <a:gd name="connsiteX8" fmla="*/ 62199 w 240793"/>
                <a:gd name="connsiteY8" fmla="*/ 71225 h 112526"/>
                <a:gd name="connsiteX9" fmla="*/ 48388 w 240793"/>
                <a:gd name="connsiteY9" fmla="*/ 75035 h 112526"/>
                <a:gd name="connsiteX10" fmla="*/ 37339 w 240793"/>
                <a:gd name="connsiteY10" fmla="*/ 74654 h 112526"/>
                <a:gd name="connsiteX11" fmla="*/ 24861 w 240793"/>
                <a:gd name="connsiteY11" fmla="*/ 79130 h 112526"/>
                <a:gd name="connsiteX12" fmla="*/ 6573 w 240793"/>
                <a:gd name="connsiteY12" fmla="*/ 80559 h 112526"/>
                <a:gd name="connsiteX13" fmla="*/ 1049 w 240793"/>
                <a:gd name="connsiteY13" fmla="*/ 106086 h 112526"/>
                <a:gd name="connsiteX14" fmla="*/ 10669 w 240793"/>
                <a:gd name="connsiteY14" fmla="*/ 105038 h 112526"/>
                <a:gd name="connsiteX15" fmla="*/ 20289 w 240793"/>
                <a:gd name="connsiteY15" fmla="*/ 103324 h 112526"/>
                <a:gd name="connsiteX16" fmla="*/ 31719 w 240793"/>
                <a:gd name="connsiteY16" fmla="*/ 98847 h 112526"/>
                <a:gd name="connsiteX17" fmla="*/ 39625 w 240793"/>
                <a:gd name="connsiteY17" fmla="*/ 96085 h 112526"/>
                <a:gd name="connsiteX18" fmla="*/ 47531 w 240793"/>
                <a:gd name="connsiteY18" fmla="*/ 95418 h 112526"/>
                <a:gd name="connsiteX19" fmla="*/ 56484 w 240793"/>
                <a:gd name="connsiteY19" fmla="*/ 92275 h 112526"/>
                <a:gd name="connsiteX20" fmla="*/ 62676 w 240793"/>
                <a:gd name="connsiteY20" fmla="*/ 89894 h 112526"/>
                <a:gd name="connsiteX21" fmla="*/ 65438 w 240793"/>
                <a:gd name="connsiteY21" fmla="*/ 92656 h 112526"/>
                <a:gd name="connsiteX22" fmla="*/ 49150 w 240793"/>
                <a:gd name="connsiteY22" fmla="*/ 103324 h 112526"/>
                <a:gd name="connsiteX23" fmla="*/ 39149 w 240793"/>
                <a:gd name="connsiteY23" fmla="*/ 109229 h 112526"/>
                <a:gd name="connsiteX24" fmla="*/ 52960 w 240793"/>
                <a:gd name="connsiteY24" fmla="*/ 111992 h 112526"/>
                <a:gd name="connsiteX25" fmla="*/ 61628 w 240793"/>
                <a:gd name="connsiteY25" fmla="*/ 112373 h 112526"/>
                <a:gd name="connsiteX26" fmla="*/ 69915 w 240793"/>
                <a:gd name="connsiteY26" fmla="*/ 111325 h 112526"/>
                <a:gd name="connsiteX27" fmla="*/ 81630 w 240793"/>
                <a:gd name="connsiteY27" fmla="*/ 109610 h 112526"/>
                <a:gd name="connsiteX28" fmla="*/ 90965 w 240793"/>
                <a:gd name="connsiteY28" fmla="*/ 104467 h 112526"/>
                <a:gd name="connsiteX29" fmla="*/ 83726 w 240793"/>
                <a:gd name="connsiteY29" fmla="*/ 97895 h 112526"/>
                <a:gd name="connsiteX30" fmla="*/ 76106 w 240793"/>
                <a:gd name="connsiteY30" fmla="*/ 90656 h 112526"/>
                <a:gd name="connsiteX31" fmla="*/ 82011 w 240793"/>
                <a:gd name="connsiteY31" fmla="*/ 86465 h 112526"/>
                <a:gd name="connsiteX32" fmla="*/ 92394 w 240793"/>
                <a:gd name="connsiteY32" fmla="*/ 83702 h 112526"/>
                <a:gd name="connsiteX33" fmla="*/ 102395 w 240793"/>
                <a:gd name="connsiteY33" fmla="*/ 80940 h 112526"/>
                <a:gd name="connsiteX34" fmla="*/ 113825 w 240793"/>
                <a:gd name="connsiteY34" fmla="*/ 79892 h 112526"/>
                <a:gd name="connsiteX35" fmla="*/ 125922 w 240793"/>
                <a:gd name="connsiteY35" fmla="*/ 79226 h 112526"/>
                <a:gd name="connsiteX36" fmla="*/ 145924 w 240793"/>
                <a:gd name="connsiteY36" fmla="*/ 77130 h 112526"/>
                <a:gd name="connsiteX37" fmla="*/ 162117 w 240793"/>
                <a:gd name="connsiteY37" fmla="*/ 75416 h 112526"/>
                <a:gd name="connsiteX38" fmla="*/ 172499 w 240793"/>
                <a:gd name="connsiteY38" fmla="*/ 78845 h 112526"/>
                <a:gd name="connsiteX39" fmla="*/ 184881 w 240793"/>
                <a:gd name="connsiteY39" fmla="*/ 78178 h 112526"/>
                <a:gd name="connsiteX40" fmla="*/ 193835 w 240793"/>
                <a:gd name="connsiteY40" fmla="*/ 80273 h 112526"/>
                <a:gd name="connsiteX41" fmla="*/ 209742 w 240793"/>
                <a:gd name="connsiteY41" fmla="*/ 84369 h 112526"/>
                <a:gd name="connsiteX42" fmla="*/ 220410 w 240793"/>
                <a:gd name="connsiteY42" fmla="*/ 86750 h 112526"/>
                <a:gd name="connsiteX43" fmla="*/ 234602 w 240793"/>
                <a:gd name="connsiteY43" fmla="*/ 85703 h 112526"/>
                <a:gd name="connsiteX44" fmla="*/ 240793 w 240793"/>
                <a:gd name="connsiteY44" fmla="*/ 76082 h 112526"/>
                <a:gd name="connsiteX45" fmla="*/ 232125 w 240793"/>
                <a:gd name="connsiteY45" fmla="*/ 67796 h 112526"/>
                <a:gd name="connsiteX46" fmla="*/ 218314 w 240793"/>
                <a:gd name="connsiteY46" fmla="*/ 63700 h 112526"/>
                <a:gd name="connsiteX47" fmla="*/ 208980 w 240793"/>
                <a:gd name="connsiteY47" fmla="*/ 66462 h 112526"/>
                <a:gd name="connsiteX48" fmla="*/ 191739 w 240793"/>
                <a:gd name="connsiteY48" fmla="*/ 65414 h 112526"/>
                <a:gd name="connsiteX49" fmla="*/ 177261 w 240793"/>
                <a:gd name="connsiteY49" fmla="*/ 62938 h 112526"/>
                <a:gd name="connsiteX50" fmla="*/ 167260 w 240793"/>
                <a:gd name="connsiteY50" fmla="*/ 60557 h 112526"/>
                <a:gd name="connsiteX51" fmla="*/ 160688 w 240793"/>
                <a:gd name="connsiteY51" fmla="*/ 62652 h 112526"/>
                <a:gd name="connsiteX52" fmla="*/ 152401 w 240793"/>
                <a:gd name="connsiteY52" fmla="*/ 62271 h 112526"/>
                <a:gd name="connsiteX53" fmla="*/ 144114 w 240793"/>
                <a:gd name="connsiteY53" fmla="*/ 60557 h 112526"/>
                <a:gd name="connsiteX54" fmla="*/ 142781 w 240793"/>
                <a:gd name="connsiteY54" fmla="*/ 47412 h 112526"/>
                <a:gd name="connsiteX55" fmla="*/ 145543 w 240793"/>
                <a:gd name="connsiteY55" fmla="*/ 39792 h 112526"/>
                <a:gd name="connsiteX56" fmla="*/ 146591 w 240793"/>
                <a:gd name="connsiteY56" fmla="*/ 34268 h 112526"/>
                <a:gd name="connsiteX57" fmla="*/ 151068 w 240793"/>
                <a:gd name="connsiteY57" fmla="*/ 25981 h 112526"/>
                <a:gd name="connsiteX58" fmla="*/ 151068 w 240793"/>
                <a:gd name="connsiteY58" fmla="*/ 13884 h 112526"/>
                <a:gd name="connsiteX59" fmla="*/ 151068 w 240793"/>
                <a:gd name="connsiteY59" fmla="*/ 7979 h 112526"/>
                <a:gd name="connsiteX60" fmla="*/ 143162 w 240793"/>
                <a:gd name="connsiteY60" fmla="*/ 359 h 112526"/>
                <a:gd name="connsiteX61" fmla="*/ 129732 w 240793"/>
                <a:gd name="connsiteY61" fmla="*/ 1025 h 112526"/>
                <a:gd name="connsiteX62" fmla="*/ 126588 w 240793"/>
                <a:gd name="connsiteY62" fmla="*/ 16551 h 112526"/>
                <a:gd name="connsiteX63" fmla="*/ 125255 w 240793"/>
                <a:gd name="connsiteY63" fmla="*/ 24838 h 112526"/>
                <a:gd name="connsiteX64" fmla="*/ 126303 w 240793"/>
                <a:gd name="connsiteY64" fmla="*/ 32458 h 112526"/>
                <a:gd name="connsiteX65" fmla="*/ 126684 w 240793"/>
                <a:gd name="connsiteY65" fmla="*/ 40745 h 112526"/>
                <a:gd name="connsiteX66" fmla="*/ 127350 w 240793"/>
                <a:gd name="connsiteY66" fmla="*/ 51413 h 112526"/>
                <a:gd name="connsiteX67" fmla="*/ 125255 w 240793"/>
                <a:gd name="connsiteY67" fmla="*/ 60080 h 112526"/>
                <a:gd name="connsiteX68" fmla="*/ 110396 w 240793"/>
                <a:gd name="connsiteY68" fmla="*/ 61128 h 112526"/>
                <a:gd name="connsiteX69" fmla="*/ 92489 w 240793"/>
                <a:gd name="connsiteY69" fmla="*/ 63890 h 112526"/>
                <a:gd name="connsiteX70" fmla="*/ 90774 w 240793"/>
                <a:gd name="connsiteY70" fmla="*/ 55223 h 112526"/>
                <a:gd name="connsiteX71" fmla="*/ 89727 w 240793"/>
                <a:gd name="connsiteY71" fmla="*/ 48269 h 112526"/>
                <a:gd name="connsiteX72" fmla="*/ 90108 w 240793"/>
                <a:gd name="connsiteY72" fmla="*/ 29219 h 112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240793" h="112526">
                  <a:moveTo>
                    <a:pt x="90108" y="29219"/>
                  </a:moveTo>
                  <a:cubicBezTo>
                    <a:pt x="89060" y="26838"/>
                    <a:pt x="85917" y="20266"/>
                    <a:pt x="85631" y="18837"/>
                  </a:cubicBezTo>
                  <a:cubicBezTo>
                    <a:pt x="85250" y="17504"/>
                    <a:pt x="82202" y="16075"/>
                    <a:pt x="80106" y="16075"/>
                  </a:cubicBezTo>
                  <a:cubicBezTo>
                    <a:pt x="76296" y="14360"/>
                    <a:pt x="66676" y="15408"/>
                    <a:pt x="66676" y="20552"/>
                  </a:cubicBezTo>
                  <a:cubicBezTo>
                    <a:pt x="66676" y="25695"/>
                    <a:pt x="71153" y="26743"/>
                    <a:pt x="70105" y="34363"/>
                  </a:cubicBezTo>
                  <a:cubicBezTo>
                    <a:pt x="69057" y="41983"/>
                    <a:pt x="68772" y="44078"/>
                    <a:pt x="69438" y="47126"/>
                  </a:cubicBezTo>
                  <a:cubicBezTo>
                    <a:pt x="70105" y="50174"/>
                    <a:pt x="69057" y="52270"/>
                    <a:pt x="71534" y="56080"/>
                  </a:cubicBezTo>
                  <a:cubicBezTo>
                    <a:pt x="73915" y="59890"/>
                    <a:pt x="76011" y="68462"/>
                    <a:pt x="72201" y="68462"/>
                  </a:cubicBezTo>
                  <a:cubicBezTo>
                    <a:pt x="68391" y="68462"/>
                    <a:pt x="64962" y="71225"/>
                    <a:pt x="62199" y="71225"/>
                  </a:cubicBezTo>
                  <a:cubicBezTo>
                    <a:pt x="58389" y="69796"/>
                    <a:pt x="51817" y="73606"/>
                    <a:pt x="48388" y="75035"/>
                  </a:cubicBezTo>
                  <a:cubicBezTo>
                    <a:pt x="44959" y="76368"/>
                    <a:pt x="40768" y="74368"/>
                    <a:pt x="37339" y="74654"/>
                  </a:cubicBezTo>
                  <a:cubicBezTo>
                    <a:pt x="33910" y="75035"/>
                    <a:pt x="28386" y="78464"/>
                    <a:pt x="24861" y="79130"/>
                  </a:cubicBezTo>
                  <a:cubicBezTo>
                    <a:pt x="21432" y="79797"/>
                    <a:pt x="9621" y="79511"/>
                    <a:pt x="6573" y="80559"/>
                  </a:cubicBezTo>
                  <a:cubicBezTo>
                    <a:pt x="3430" y="81607"/>
                    <a:pt x="-2380" y="101990"/>
                    <a:pt x="1049" y="106086"/>
                  </a:cubicBezTo>
                  <a:cubicBezTo>
                    <a:pt x="4478" y="110182"/>
                    <a:pt x="8288" y="107134"/>
                    <a:pt x="10669" y="105038"/>
                  </a:cubicBezTo>
                  <a:cubicBezTo>
                    <a:pt x="15146" y="105038"/>
                    <a:pt x="17908" y="103705"/>
                    <a:pt x="20289" y="103324"/>
                  </a:cubicBezTo>
                  <a:cubicBezTo>
                    <a:pt x="25147" y="103324"/>
                    <a:pt x="28195" y="98847"/>
                    <a:pt x="31719" y="98847"/>
                  </a:cubicBezTo>
                  <a:cubicBezTo>
                    <a:pt x="36196" y="100276"/>
                    <a:pt x="37911" y="96085"/>
                    <a:pt x="39625" y="96085"/>
                  </a:cubicBezTo>
                  <a:cubicBezTo>
                    <a:pt x="43435" y="97514"/>
                    <a:pt x="46197" y="95704"/>
                    <a:pt x="47531" y="95418"/>
                  </a:cubicBezTo>
                  <a:cubicBezTo>
                    <a:pt x="51627" y="94751"/>
                    <a:pt x="56484" y="92275"/>
                    <a:pt x="56484" y="92275"/>
                  </a:cubicBezTo>
                  <a:cubicBezTo>
                    <a:pt x="59247" y="91894"/>
                    <a:pt x="62676" y="89894"/>
                    <a:pt x="62676" y="89894"/>
                  </a:cubicBezTo>
                  <a:cubicBezTo>
                    <a:pt x="64771" y="89513"/>
                    <a:pt x="67152" y="91989"/>
                    <a:pt x="65438" y="92656"/>
                  </a:cubicBezTo>
                  <a:cubicBezTo>
                    <a:pt x="63723" y="93323"/>
                    <a:pt x="53722" y="102657"/>
                    <a:pt x="49150" y="103324"/>
                  </a:cubicBezTo>
                  <a:cubicBezTo>
                    <a:pt x="44673" y="103991"/>
                    <a:pt x="38768" y="107134"/>
                    <a:pt x="39149" y="109229"/>
                  </a:cubicBezTo>
                  <a:cubicBezTo>
                    <a:pt x="39530" y="111325"/>
                    <a:pt x="49531" y="112658"/>
                    <a:pt x="52960" y="111992"/>
                  </a:cubicBezTo>
                  <a:cubicBezTo>
                    <a:pt x="56389" y="111325"/>
                    <a:pt x="58485" y="111611"/>
                    <a:pt x="61628" y="112373"/>
                  </a:cubicBezTo>
                  <a:cubicBezTo>
                    <a:pt x="64771" y="113039"/>
                    <a:pt x="66486" y="111325"/>
                    <a:pt x="69915" y="111325"/>
                  </a:cubicBezTo>
                  <a:cubicBezTo>
                    <a:pt x="73344" y="111325"/>
                    <a:pt x="77820" y="110658"/>
                    <a:pt x="81630" y="109610"/>
                  </a:cubicBezTo>
                  <a:cubicBezTo>
                    <a:pt x="85440" y="108563"/>
                    <a:pt x="90965" y="108563"/>
                    <a:pt x="90965" y="104467"/>
                  </a:cubicBezTo>
                  <a:cubicBezTo>
                    <a:pt x="90965" y="100371"/>
                    <a:pt x="85821" y="99323"/>
                    <a:pt x="83726" y="97895"/>
                  </a:cubicBezTo>
                  <a:cubicBezTo>
                    <a:pt x="81630" y="96561"/>
                    <a:pt x="76106" y="91703"/>
                    <a:pt x="76106" y="90656"/>
                  </a:cubicBezTo>
                  <a:cubicBezTo>
                    <a:pt x="76106" y="89608"/>
                    <a:pt x="79249" y="86846"/>
                    <a:pt x="82011" y="86465"/>
                  </a:cubicBezTo>
                  <a:cubicBezTo>
                    <a:pt x="84774" y="86084"/>
                    <a:pt x="89631" y="83702"/>
                    <a:pt x="92394" y="83702"/>
                  </a:cubicBezTo>
                  <a:cubicBezTo>
                    <a:pt x="95156" y="83702"/>
                    <a:pt x="100966" y="82655"/>
                    <a:pt x="102395" y="80940"/>
                  </a:cubicBezTo>
                  <a:cubicBezTo>
                    <a:pt x="106872" y="81607"/>
                    <a:pt x="110015" y="80940"/>
                    <a:pt x="113825" y="79892"/>
                  </a:cubicBezTo>
                  <a:cubicBezTo>
                    <a:pt x="117635" y="78845"/>
                    <a:pt x="123540" y="79892"/>
                    <a:pt x="125922" y="79226"/>
                  </a:cubicBezTo>
                  <a:cubicBezTo>
                    <a:pt x="129732" y="79892"/>
                    <a:pt x="140114" y="79892"/>
                    <a:pt x="145924" y="77130"/>
                  </a:cubicBezTo>
                  <a:cubicBezTo>
                    <a:pt x="154497" y="78559"/>
                    <a:pt x="158307" y="75416"/>
                    <a:pt x="162117" y="75416"/>
                  </a:cubicBezTo>
                  <a:cubicBezTo>
                    <a:pt x="165927" y="75416"/>
                    <a:pt x="170403" y="78845"/>
                    <a:pt x="172499" y="78845"/>
                  </a:cubicBezTo>
                  <a:cubicBezTo>
                    <a:pt x="174594" y="78845"/>
                    <a:pt x="181833" y="76082"/>
                    <a:pt x="184881" y="78178"/>
                  </a:cubicBezTo>
                  <a:cubicBezTo>
                    <a:pt x="187929" y="80273"/>
                    <a:pt x="189739" y="80940"/>
                    <a:pt x="193835" y="80273"/>
                  </a:cubicBezTo>
                  <a:cubicBezTo>
                    <a:pt x="199740" y="83702"/>
                    <a:pt x="206217" y="81988"/>
                    <a:pt x="209742" y="84369"/>
                  </a:cubicBezTo>
                  <a:cubicBezTo>
                    <a:pt x="213171" y="86750"/>
                    <a:pt x="216695" y="85417"/>
                    <a:pt x="220410" y="86750"/>
                  </a:cubicBezTo>
                  <a:cubicBezTo>
                    <a:pt x="224220" y="88084"/>
                    <a:pt x="232125" y="89513"/>
                    <a:pt x="234602" y="85703"/>
                  </a:cubicBezTo>
                  <a:cubicBezTo>
                    <a:pt x="237078" y="81893"/>
                    <a:pt x="240793" y="79130"/>
                    <a:pt x="240793" y="76082"/>
                  </a:cubicBezTo>
                  <a:cubicBezTo>
                    <a:pt x="240793" y="72939"/>
                    <a:pt x="240793" y="66748"/>
                    <a:pt x="232125" y="67796"/>
                  </a:cubicBezTo>
                  <a:cubicBezTo>
                    <a:pt x="223839" y="61223"/>
                    <a:pt x="221076" y="63700"/>
                    <a:pt x="218314" y="63700"/>
                  </a:cubicBezTo>
                  <a:cubicBezTo>
                    <a:pt x="215552" y="63700"/>
                    <a:pt x="211456" y="66462"/>
                    <a:pt x="208980" y="66462"/>
                  </a:cubicBezTo>
                  <a:cubicBezTo>
                    <a:pt x="206598" y="66462"/>
                    <a:pt x="195549" y="61985"/>
                    <a:pt x="191739" y="65414"/>
                  </a:cubicBezTo>
                  <a:cubicBezTo>
                    <a:pt x="185834" y="63986"/>
                    <a:pt x="182405" y="62938"/>
                    <a:pt x="177261" y="62938"/>
                  </a:cubicBezTo>
                  <a:cubicBezTo>
                    <a:pt x="172118" y="62938"/>
                    <a:pt x="168689" y="60557"/>
                    <a:pt x="167260" y="60557"/>
                  </a:cubicBezTo>
                  <a:cubicBezTo>
                    <a:pt x="165927" y="60557"/>
                    <a:pt x="162783" y="62652"/>
                    <a:pt x="160688" y="62652"/>
                  </a:cubicBezTo>
                  <a:cubicBezTo>
                    <a:pt x="158592" y="62652"/>
                    <a:pt x="154116" y="63319"/>
                    <a:pt x="152401" y="62271"/>
                  </a:cubicBezTo>
                  <a:cubicBezTo>
                    <a:pt x="150687" y="61223"/>
                    <a:pt x="145162" y="61223"/>
                    <a:pt x="144114" y="60557"/>
                  </a:cubicBezTo>
                  <a:cubicBezTo>
                    <a:pt x="143067" y="59890"/>
                    <a:pt x="142781" y="49889"/>
                    <a:pt x="142781" y="47412"/>
                  </a:cubicBezTo>
                  <a:cubicBezTo>
                    <a:pt x="142781" y="45031"/>
                    <a:pt x="145162" y="42554"/>
                    <a:pt x="145543" y="39792"/>
                  </a:cubicBezTo>
                  <a:cubicBezTo>
                    <a:pt x="145924" y="37030"/>
                    <a:pt x="145543" y="37030"/>
                    <a:pt x="146591" y="34268"/>
                  </a:cubicBezTo>
                  <a:cubicBezTo>
                    <a:pt x="147639" y="31505"/>
                    <a:pt x="150782" y="28457"/>
                    <a:pt x="151068" y="25981"/>
                  </a:cubicBezTo>
                  <a:cubicBezTo>
                    <a:pt x="151449" y="23600"/>
                    <a:pt x="151068" y="16361"/>
                    <a:pt x="151068" y="13884"/>
                  </a:cubicBezTo>
                  <a:cubicBezTo>
                    <a:pt x="151068" y="11408"/>
                    <a:pt x="151734" y="9026"/>
                    <a:pt x="151068" y="7979"/>
                  </a:cubicBezTo>
                  <a:cubicBezTo>
                    <a:pt x="150401" y="6931"/>
                    <a:pt x="144495" y="1025"/>
                    <a:pt x="143162" y="359"/>
                  </a:cubicBezTo>
                  <a:cubicBezTo>
                    <a:pt x="141828" y="-308"/>
                    <a:pt x="131732" y="-22"/>
                    <a:pt x="129732" y="1025"/>
                  </a:cubicBezTo>
                  <a:cubicBezTo>
                    <a:pt x="127636" y="2073"/>
                    <a:pt x="126588" y="12741"/>
                    <a:pt x="126588" y="16551"/>
                  </a:cubicBezTo>
                  <a:cubicBezTo>
                    <a:pt x="126588" y="20361"/>
                    <a:pt x="125255" y="22076"/>
                    <a:pt x="125255" y="24838"/>
                  </a:cubicBezTo>
                  <a:cubicBezTo>
                    <a:pt x="125255" y="27600"/>
                    <a:pt x="126303" y="31410"/>
                    <a:pt x="126303" y="32458"/>
                  </a:cubicBezTo>
                  <a:cubicBezTo>
                    <a:pt x="126303" y="33506"/>
                    <a:pt x="127350" y="38363"/>
                    <a:pt x="126684" y="40745"/>
                  </a:cubicBezTo>
                  <a:cubicBezTo>
                    <a:pt x="126017" y="43126"/>
                    <a:pt x="126684" y="49031"/>
                    <a:pt x="127350" y="51413"/>
                  </a:cubicBezTo>
                  <a:cubicBezTo>
                    <a:pt x="128017" y="53794"/>
                    <a:pt x="127731" y="59033"/>
                    <a:pt x="125255" y="60080"/>
                  </a:cubicBezTo>
                  <a:cubicBezTo>
                    <a:pt x="122874" y="61128"/>
                    <a:pt x="114873" y="60461"/>
                    <a:pt x="110396" y="61128"/>
                  </a:cubicBezTo>
                  <a:cubicBezTo>
                    <a:pt x="105919" y="61795"/>
                    <a:pt x="94870" y="62462"/>
                    <a:pt x="92489" y="63890"/>
                  </a:cubicBezTo>
                  <a:cubicBezTo>
                    <a:pt x="90108" y="61128"/>
                    <a:pt x="91060" y="59033"/>
                    <a:pt x="90774" y="55223"/>
                  </a:cubicBezTo>
                  <a:cubicBezTo>
                    <a:pt x="90489" y="51413"/>
                    <a:pt x="89727" y="51127"/>
                    <a:pt x="89727" y="48269"/>
                  </a:cubicBezTo>
                  <a:cubicBezTo>
                    <a:pt x="89727" y="45698"/>
                    <a:pt x="90108" y="29219"/>
                    <a:pt x="90108" y="29219"/>
                  </a:cubicBezTo>
                  <a:close/>
                </a:path>
              </a:pathLst>
            </a:custGeom>
            <a:grpFill/>
            <a:ln w="9525" cap="flat">
              <a:noFill/>
              <a:prstDash val="solid"/>
              <a:miter/>
            </a:ln>
          </p:spPr>
          <p:txBody>
            <a:bodyPr rtlCol="0" anchor="ctr"/>
            <a:lstStyle/>
            <a:p>
              <a:endParaRPr lang="zh-CN" altLang="en-US"/>
            </a:p>
          </p:txBody>
        </p:sp>
        <p:sp>
          <p:nvSpPr>
            <p:cNvPr id="18" name="任意多边形: 形状 17">
              <a:extLst>
                <a:ext uri="{FF2B5EF4-FFF2-40B4-BE49-F238E27FC236}">
                  <a16:creationId xmlns:a16="http://schemas.microsoft.com/office/drawing/2014/main" id="{BB7B1A17-4E6D-4551-BEF5-C2481A64226E}"/>
                </a:ext>
              </a:extLst>
            </p:cNvPr>
            <p:cNvSpPr/>
            <p:nvPr/>
          </p:nvSpPr>
          <p:spPr>
            <a:xfrm>
              <a:off x="6507835" y="3303840"/>
              <a:ext cx="51090" cy="20838"/>
            </a:xfrm>
            <a:custGeom>
              <a:avLst/>
              <a:gdLst>
                <a:gd name="connsiteX0" fmla="*/ 10312 w 51090"/>
                <a:gd name="connsiteY0" fmla="*/ 0 h 20838"/>
                <a:gd name="connsiteX1" fmla="*/ 3740 w 51090"/>
                <a:gd name="connsiteY1" fmla="*/ 10001 h 20838"/>
                <a:gd name="connsiteX2" fmla="*/ 311 w 51090"/>
                <a:gd name="connsiteY2" fmla="*/ 18955 h 20838"/>
                <a:gd name="connsiteX3" fmla="*/ 6883 w 51090"/>
                <a:gd name="connsiteY3" fmla="*/ 20669 h 20838"/>
                <a:gd name="connsiteX4" fmla="*/ 12789 w 51090"/>
                <a:gd name="connsiteY4" fmla="*/ 20669 h 20838"/>
                <a:gd name="connsiteX5" fmla="*/ 22123 w 51090"/>
                <a:gd name="connsiteY5" fmla="*/ 18955 h 20838"/>
                <a:gd name="connsiteX6" fmla="*/ 34220 w 51090"/>
                <a:gd name="connsiteY6" fmla="*/ 16859 h 20838"/>
                <a:gd name="connsiteX7" fmla="*/ 41840 w 51090"/>
                <a:gd name="connsiteY7" fmla="*/ 13716 h 20838"/>
                <a:gd name="connsiteX8" fmla="*/ 50412 w 51090"/>
                <a:gd name="connsiteY8" fmla="*/ 6477 h 20838"/>
                <a:gd name="connsiteX9" fmla="*/ 43554 w 51090"/>
                <a:gd name="connsiteY9" fmla="*/ 3715 h 20838"/>
                <a:gd name="connsiteX10" fmla="*/ 28410 w 51090"/>
                <a:gd name="connsiteY10" fmla="*/ 4763 h 20838"/>
                <a:gd name="connsiteX11" fmla="*/ 20504 w 51090"/>
                <a:gd name="connsiteY11" fmla="*/ 5810 h 20838"/>
                <a:gd name="connsiteX12" fmla="*/ 10312 w 51090"/>
                <a:gd name="connsiteY12" fmla="*/ 0 h 20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1090" h="20838">
                  <a:moveTo>
                    <a:pt x="10312" y="0"/>
                  </a:moveTo>
                  <a:cubicBezTo>
                    <a:pt x="7264" y="0"/>
                    <a:pt x="3073" y="5906"/>
                    <a:pt x="3740" y="10001"/>
                  </a:cubicBezTo>
                  <a:cubicBezTo>
                    <a:pt x="978" y="15526"/>
                    <a:pt x="-737" y="18288"/>
                    <a:pt x="311" y="18955"/>
                  </a:cubicBezTo>
                  <a:cubicBezTo>
                    <a:pt x="1359" y="19622"/>
                    <a:pt x="4502" y="20288"/>
                    <a:pt x="6883" y="20669"/>
                  </a:cubicBezTo>
                  <a:cubicBezTo>
                    <a:pt x="9264" y="21050"/>
                    <a:pt x="9645" y="20669"/>
                    <a:pt x="12789" y="20669"/>
                  </a:cubicBezTo>
                  <a:cubicBezTo>
                    <a:pt x="15932" y="20669"/>
                    <a:pt x="18694" y="21050"/>
                    <a:pt x="22123" y="18955"/>
                  </a:cubicBezTo>
                  <a:cubicBezTo>
                    <a:pt x="27648" y="18955"/>
                    <a:pt x="31839" y="19336"/>
                    <a:pt x="34220" y="16859"/>
                  </a:cubicBezTo>
                  <a:cubicBezTo>
                    <a:pt x="36601" y="14478"/>
                    <a:pt x="39744" y="13716"/>
                    <a:pt x="41840" y="13716"/>
                  </a:cubicBezTo>
                  <a:cubicBezTo>
                    <a:pt x="43935" y="13716"/>
                    <a:pt x="49460" y="7811"/>
                    <a:pt x="50412" y="6477"/>
                  </a:cubicBezTo>
                  <a:cubicBezTo>
                    <a:pt x="51460" y="5144"/>
                    <a:pt x="52508" y="1619"/>
                    <a:pt x="43554" y="3715"/>
                  </a:cubicBezTo>
                  <a:cubicBezTo>
                    <a:pt x="34601" y="5810"/>
                    <a:pt x="31458" y="3715"/>
                    <a:pt x="28410" y="4763"/>
                  </a:cubicBezTo>
                  <a:cubicBezTo>
                    <a:pt x="25266" y="5810"/>
                    <a:pt x="21552" y="6858"/>
                    <a:pt x="20504" y="5810"/>
                  </a:cubicBezTo>
                  <a:cubicBezTo>
                    <a:pt x="19266" y="4763"/>
                    <a:pt x="13455" y="0"/>
                    <a:pt x="10312" y="0"/>
                  </a:cubicBezTo>
                  <a:close/>
                </a:path>
              </a:pathLst>
            </a:custGeom>
            <a:grpFill/>
            <a:ln w="9525" cap="flat">
              <a:noFill/>
              <a:prstDash val="solid"/>
              <a:miter/>
            </a:ln>
          </p:spPr>
          <p:txBody>
            <a:bodyPr rtlCol="0" anchor="ctr"/>
            <a:lstStyle/>
            <a:p>
              <a:endParaRPr lang="zh-CN" altLang="en-US"/>
            </a:p>
          </p:txBody>
        </p:sp>
        <p:sp>
          <p:nvSpPr>
            <p:cNvPr id="19" name="任意多边形: 形状 18">
              <a:extLst>
                <a:ext uri="{FF2B5EF4-FFF2-40B4-BE49-F238E27FC236}">
                  <a16:creationId xmlns:a16="http://schemas.microsoft.com/office/drawing/2014/main" id="{5CE60B09-E475-4F3F-83F0-81F5212962E3}"/>
                </a:ext>
              </a:extLst>
            </p:cNvPr>
            <p:cNvSpPr/>
            <p:nvPr/>
          </p:nvSpPr>
          <p:spPr>
            <a:xfrm>
              <a:off x="6490096" y="3368938"/>
              <a:ext cx="42148" cy="20555"/>
            </a:xfrm>
            <a:custGeom>
              <a:avLst/>
              <a:gdLst>
                <a:gd name="connsiteX0" fmla="*/ 13192 w 42148"/>
                <a:gd name="connsiteY0" fmla="*/ 148 h 20555"/>
                <a:gd name="connsiteX1" fmla="*/ 5953 w 42148"/>
                <a:gd name="connsiteY1" fmla="*/ 815 h 20555"/>
                <a:gd name="connsiteX2" fmla="*/ 429 w 42148"/>
                <a:gd name="connsiteY2" fmla="*/ 2911 h 20555"/>
                <a:gd name="connsiteX3" fmla="*/ 48 w 42148"/>
                <a:gd name="connsiteY3" fmla="*/ 15293 h 20555"/>
                <a:gd name="connsiteX4" fmla="*/ 8335 w 42148"/>
                <a:gd name="connsiteY4" fmla="*/ 20151 h 20555"/>
                <a:gd name="connsiteX5" fmla="*/ 17002 w 42148"/>
                <a:gd name="connsiteY5" fmla="*/ 20532 h 20555"/>
                <a:gd name="connsiteX6" fmla="*/ 25289 w 42148"/>
                <a:gd name="connsiteY6" fmla="*/ 15388 h 20555"/>
                <a:gd name="connsiteX7" fmla="*/ 34243 w 42148"/>
                <a:gd name="connsiteY7" fmla="*/ 12626 h 20555"/>
                <a:gd name="connsiteX8" fmla="*/ 42148 w 42148"/>
                <a:gd name="connsiteY8" fmla="*/ 7768 h 20555"/>
                <a:gd name="connsiteX9" fmla="*/ 29385 w 42148"/>
                <a:gd name="connsiteY9" fmla="*/ 5006 h 20555"/>
                <a:gd name="connsiteX10" fmla="*/ 13192 w 42148"/>
                <a:gd name="connsiteY10" fmla="*/ 148 h 20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148" h="20555">
                  <a:moveTo>
                    <a:pt x="13192" y="148"/>
                  </a:moveTo>
                  <a:cubicBezTo>
                    <a:pt x="10049" y="-518"/>
                    <a:pt x="7287" y="1863"/>
                    <a:pt x="5953" y="815"/>
                  </a:cubicBezTo>
                  <a:cubicBezTo>
                    <a:pt x="4620" y="-233"/>
                    <a:pt x="810" y="-899"/>
                    <a:pt x="429" y="2911"/>
                  </a:cubicBezTo>
                  <a:cubicBezTo>
                    <a:pt x="48" y="6721"/>
                    <a:pt x="429" y="13960"/>
                    <a:pt x="48" y="15293"/>
                  </a:cubicBezTo>
                  <a:cubicBezTo>
                    <a:pt x="-333" y="16722"/>
                    <a:pt x="1477" y="21865"/>
                    <a:pt x="8335" y="20151"/>
                  </a:cubicBezTo>
                  <a:cubicBezTo>
                    <a:pt x="15288" y="18436"/>
                    <a:pt x="15288" y="20818"/>
                    <a:pt x="17002" y="20532"/>
                  </a:cubicBezTo>
                  <a:cubicBezTo>
                    <a:pt x="18717" y="20151"/>
                    <a:pt x="22908" y="15674"/>
                    <a:pt x="25289" y="15388"/>
                  </a:cubicBezTo>
                  <a:cubicBezTo>
                    <a:pt x="27670" y="15007"/>
                    <a:pt x="31861" y="14341"/>
                    <a:pt x="34243" y="12626"/>
                  </a:cubicBezTo>
                  <a:cubicBezTo>
                    <a:pt x="36719" y="10912"/>
                    <a:pt x="42148" y="10245"/>
                    <a:pt x="42148" y="7768"/>
                  </a:cubicBezTo>
                  <a:cubicBezTo>
                    <a:pt x="42148" y="5387"/>
                    <a:pt x="35957" y="2911"/>
                    <a:pt x="29385" y="5006"/>
                  </a:cubicBezTo>
                  <a:cubicBezTo>
                    <a:pt x="22908" y="7006"/>
                    <a:pt x="16336" y="815"/>
                    <a:pt x="13192" y="148"/>
                  </a:cubicBezTo>
                  <a:close/>
                </a:path>
              </a:pathLst>
            </a:custGeom>
            <a:grpFill/>
            <a:ln w="9525" cap="flat">
              <a:noFill/>
              <a:prstDash val="solid"/>
              <a:miter/>
            </a:ln>
          </p:spPr>
          <p:txBody>
            <a:bodyPr rtlCol="0" anchor="ctr"/>
            <a:lstStyle/>
            <a:p>
              <a:endParaRPr lang="zh-CN" altLang="en-US"/>
            </a:p>
          </p:txBody>
        </p:sp>
        <p:sp>
          <p:nvSpPr>
            <p:cNvPr id="20" name="任意多边形: 形状 19">
              <a:extLst>
                <a:ext uri="{FF2B5EF4-FFF2-40B4-BE49-F238E27FC236}">
                  <a16:creationId xmlns:a16="http://schemas.microsoft.com/office/drawing/2014/main" id="{B883BF7A-BDB0-4AD8-91D4-5CBEAE9EFA6F}"/>
                </a:ext>
              </a:extLst>
            </p:cNvPr>
            <p:cNvSpPr/>
            <p:nvPr/>
          </p:nvSpPr>
          <p:spPr>
            <a:xfrm>
              <a:off x="6338225" y="3395380"/>
              <a:ext cx="266554" cy="131140"/>
            </a:xfrm>
            <a:custGeom>
              <a:avLst/>
              <a:gdLst>
                <a:gd name="connsiteX0" fmla="*/ 139537 w 266554"/>
                <a:gd name="connsiteY0" fmla="*/ 2282 h 131140"/>
                <a:gd name="connsiteX1" fmla="*/ 120392 w 266554"/>
                <a:gd name="connsiteY1" fmla="*/ 91 h 131140"/>
                <a:gd name="connsiteX2" fmla="*/ 103628 w 266554"/>
                <a:gd name="connsiteY2" fmla="*/ 2663 h 131140"/>
                <a:gd name="connsiteX3" fmla="*/ 80482 w 266554"/>
                <a:gd name="connsiteY3" fmla="*/ 3996 h 131140"/>
                <a:gd name="connsiteX4" fmla="*/ 65337 w 266554"/>
                <a:gd name="connsiteY4" fmla="*/ 5425 h 131140"/>
                <a:gd name="connsiteX5" fmla="*/ 58098 w 266554"/>
                <a:gd name="connsiteY5" fmla="*/ 8187 h 131140"/>
                <a:gd name="connsiteX6" fmla="*/ 48954 w 266554"/>
                <a:gd name="connsiteY6" fmla="*/ 12664 h 131140"/>
                <a:gd name="connsiteX7" fmla="*/ 46573 w 266554"/>
                <a:gd name="connsiteY7" fmla="*/ 23523 h 131140"/>
                <a:gd name="connsiteX8" fmla="*/ 52288 w 266554"/>
                <a:gd name="connsiteY8" fmla="*/ 28190 h 131140"/>
                <a:gd name="connsiteX9" fmla="*/ 59908 w 266554"/>
                <a:gd name="connsiteY9" fmla="*/ 28571 h 131140"/>
                <a:gd name="connsiteX10" fmla="*/ 65432 w 266554"/>
                <a:gd name="connsiteY10" fmla="*/ 28095 h 131140"/>
                <a:gd name="connsiteX11" fmla="*/ 74576 w 266554"/>
                <a:gd name="connsiteY11" fmla="*/ 25332 h 131140"/>
                <a:gd name="connsiteX12" fmla="*/ 87721 w 266554"/>
                <a:gd name="connsiteY12" fmla="*/ 24094 h 131140"/>
                <a:gd name="connsiteX13" fmla="*/ 98770 w 266554"/>
                <a:gd name="connsiteY13" fmla="*/ 24475 h 131140"/>
                <a:gd name="connsiteX14" fmla="*/ 99151 w 266554"/>
                <a:gd name="connsiteY14" fmla="*/ 31714 h 131140"/>
                <a:gd name="connsiteX15" fmla="*/ 94674 w 266554"/>
                <a:gd name="connsiteY15" fmla="*/ 39620 h 131140"/>
                <a:gd name="connsiteX16" fmla="*/ 85340 w 266554"/>
                <a:gd name="connsiteY16" fmla="*/ 43906 h 131140"/>
                <a:gd name="connsiteX17" fmla="*/ 76386 w 266554"/>
                <a:gd name="connsiteY17" fmla="*/ 43716 h 131140"/>
                <a:gd name="connsiteX18" fmla="*/ 64670 w 266554"/>
                <a:gd name="connsiteY18" fmla="*/ 44763 h 131140"/>
                <a:gd name="connsiteX19" fmla="*/ 56193 w 266554"/>
                <a:gd name="connsiteY19" fmla="*/ 50288 h 131140"/>
                <a:gd name="connsiteX20" fmla="*/ 49430 w 266554"/>
                <a:gd name="connsiteY20" fmla="*/ 50669 h 131140"/>
                <a:gd name="connsiteX21" fmla="*/ 40096 w 266554"/>
                <a:gd name="connsiteY21" fmla="*/ 52098 h 131140"/>
                <a:gd name="connsiteX22" fmla="*/ 33714 w 266554"/>
                <a:gd name="connsiteY22" fmla="*/ 53622 h 131140"/>
                <a:gd name="connsiteX23" fmla="*/ 24951 w 266554"/>
                <a:gd name="connsiteY23" fmla="*/ 65718 h 131140"/>
                <a:gd name="connsiteX24" fmla="*/ 31333 w 266554"/>
                <a:gd name="connsiteY24" fmla="*/ 69909 h 131140"/>
                <a:gd name="connsiteX25" fmla="*/ 44477 w 266554"/>
                <a:gd name="connsiteY25" fmla="*/ 69719 h 131140"/>
                <a:gd name="connsiteX26" fmla="*/ 53240 w 266554"/>
                <a:gd name="connsiteY26" fmla="*/ 64575 h 131140"/>
                <a:gd name="connsiteX27" fmla="*/ 71052 w 266554"/>
                <a:gd name="connsiteY27" fmla="*/ 64385 h 131140"/>
                <a:gd name="connsiteX28" fmla="*/ 80386 w 266554"/>
                <a:gd name="connsiteY28" fmla="*/ 61623 h 131140"/>
                <a:gd name="connsiteX29" fmla="*/ 91150 w 266554"/>
                <a:gd name="connsiteY29" fmla="*/ 56765 h 131140"/>
                <a:gd name="connsiteX30" fmla="*/ 100770 w 266554"/>
                <a:gd name="connsiteY30" fmla="*/ 67623 h 131140"/>
                <a:gd name="connsiteX31" fmla="*/ 97817 w 266554"/>
                <a:gd name="connsiteY31" fmla="*/ 83530 h 131140"/>
                <a:gd name="connsiteX32" fmla="*/ 81815 w 266554"/>
                <a:gd name="connsiteY32" fmla="*/ 94103 h 131140"/>
                <a:gd name="connsiteX33" fmla="*/ 73719 w 266554"/>
                <a:gd name="connsiteY33" fmla="*/ 96865 h 131140"/>
                <a:gd name="connsiteX34" fmla="*/ 61336 w 266554"/>
                <a:gd name="connsiteY34" fmla="*/ 97913 h 131140"/>
                <a:gd name="connsiteX35" fmla="*/ 55622 w 266554"/>
                <a:gd name="connsiteY35" fmla="*/ 97722 h 131140"/>
                <a:gd name="connsiteX36" fmla="*/ 49716 w 266554"/>
                <a:gd name="connsiteY36" fmla="*/ 99818 h 131140"/>
                <a:gd name="connsiteX37" fmla="*/ 42286 w 266554"/>
                <a:gd name="connsiteY37" fmla="*/ 99627 h 131140"/>
                <a:gd name="connsiteX38" fmla="*/ 36953 w 266554"/>
                <a:gd name="connsiteY38" fmla="*/ 101723 h 131140"/>
                <a:gd name="connsiteX39" fmla="*/ 21617 w 266554"/>
                <a:gd name="connsiteY39" fmla="*/ 106200 h 131140"/>
                <a:gd name="connsiteX40" fmla="*/ 13807 w 266554"/>
                <a:gd name="connsiteY40" fmla="*/ 106390 h 131140"/>
                <a:gd name="connsiteX41" fmla="*/ 6187 w 266554"/>
                <a:gd name="connsiteY41" fmla="*/ 108676 h 131140"/>
                <a:gd name="connsiteX42" fmla="*/ 281 w 266554"/>
                <a:gd name="connsiteY42" fmla="*/ 121249 h 131140"/>
                <a:gd name="connsiteX43" fmla="*/ 2567 w 266554"/>
                <a:gd name="connsiteY43" fmla="*/ 131060 h 131140"/>
                <a:gd name="connsiteX44" fmla="*/ 7711 w 266554"/>
                <a:gd name="connsiteY44" fmla="*/ 129536 h 131140"/>
                <a:gd name="connsiteX45" fmla="*/ 16855 w 266554"/>
                <a:gd name="connsiteY45" fmla="*/ 127250 h 131140"/>
                <a:gd name="connsiteX46" fmla="*/ 26856 w 266554"/>
                <a:gd name="connsiteY46" fmla="*/ 122964 h 131140"/>
                <a:gd name="connsiteX47" fmla="*/ 38762 w 266554"/>
                <a:gd name="connsiteY47" fmla="*/ 118487 h 131140"/>
                <a:gd name="connsiteX48" fmla="*/ 54669 w 266554"/>
                <a:gd name="connsiteY48" fmla="*/ 113534 h 131140"/>
                <a:gd name="connsiteX49" fmla="*/ 71433 w 266554"/>
                <a:gd name="connsiteY49" fmla="*/ 111819 h 131140"/>
                <a:gd name="connsiteX50" fmla="*/ 81625 w 266554"/>
                <a:gd name="connsiteY50" fmla="*/ 109533 h 131140"/>
                <a:gd name="connsiteX51" fmla="*/ 100770 w 266554"/>
                <a:gd name="connsiteY51" fmla="*/ 106771 h 131140"/>
                <a:gd name="connsiteX52" fmla="*/ 113057 w 266554"/>
                <a:gd name="connsiteY52" fmla="*/ 105723 h 131140"/>
                <a:gd name="connsiteX53" fmla="*/ 139442 w 266554"/>
                <a:gd name="connsiteY53" fmla="*/ 101247 h 131140"/>
                <a:gd name="connsiteX54" fmla="*/ 152205 w 266554"/>
                <a:gd name="connsiteY54" fmla="*/ 102771 h 131140"/>
                <a:gd name="connsiteX55" fmla="*/ 178970 w 266554"/>
                <a:gd name="connsiteY55" fmla="*/ 112296 h 131140"/>
                <a:gd name="connsiteX56" fmla="*/ 202783 w 266554"/>
                <a:gd name="connsiteY56" fmla="*/ 122297 h 131140"/>
                <a:gd name="connsiteX57" fmla="*/ 214308 w 266554"/>
                <a:gd name="connsiteY57" fmla="*/ 122678 h 131140"/>
                <a:gd name="connsiteX58" fmla="*/ 229357 w 266554"/>
                <a:gd name="connsiteY58" fmla="*/ 122297 h 131140"/>
                <a:gd name="connsiteX59" fmla="*/ 236978 w 266554"/>
                <a:gd name="connsiteY59" fmla="*/ 117153 h 131140"/>
                <a:gd name="connsiteX60" fmla="*/ 244883 w 266554"/>
                <a:gd name="connsiteY60" fmla="*/ 108867 h 131140"/>
                <a:gd name="connsiteX61" fmla="*/ 251456 w 266554"/>
                <a:gd name="connsiteY61" fmla="*/ 101151 h 131140"/>
                <a:gd name="connsiteX62" fmla="*/ 260790 w 266554"/>
                <a:gd name="connsiteY62" fmla="*/ 93722 h 131140"/>
                <a:gd name="connsiteX63" fmla="*/ 265934 w 266554"/>
                <a:gd name="connsiteY63" fmla="*/ 84768 h 131140"/>
                <a:gd name="connsiteX64" fmla="*/ 259742 w 266554"/>
                <a:gd name="connsiteY64" fmla="*/ 79911 h 131140"/>
                <a:gd name="connsiteX65" fmla="*/ 244883 w 266554"/>
                <a:gd name="connsiteY65" fmla="*/ 83911 h 131140"/>
                <a:gd name="connsiteX66" fmla="*/ 237644 w 266554"/>
                <a:gd name="connsiteY66" fmla="*/ 86864 h 131140"/>
                <a:gd name="connsiteX67" fmla="*/ 224500 w 266554"/>
                <a:gd name="connsiteY67" fmla="*/ 86007 h 131140"/>
                <a:gd name="connsiteX68" fmla="*/ 212117 w 266554"/>
                <a:gd name="connsiteY68" fmla="*/ 88293 h 131140"/>
                <a:gd name="connsiteX69" fmla="*/ 200878 w 266554"/>
                <a:gd name="connsiteY69" fmla="*/ 86197 h 131140"/>
                <a:gd name="connsiteX70" fmla="*/ 190877 w 266554"/>
                <a:gd name="connsiteY70" fmla="*/ 85721 h 131140"/>
                <a:gd name="connsiteX71" fmla="*/ 179351 w 266554"/>
                <a:gd name="connsiteY71" fmla="*/ 84673 h 131140"/>
                <a:gd name="connsiteX72" fmla="*/ 171922 w 266554"/>
                <a:gd name="connsiteY72" fmla="*/ 83435 h 131140"/>
                <a:gd name="connsiteX73" fmla="*/ 162968 w 266554"/>
                <a:gd name="connsiteY73" fmla="*/ 86007 h 131140"/>
                <a:gd name="connsiteX74" fmla="*/ 154872 w 266554"/>
                <a:gd name="connsiteY74" fmla="*/ 84768 h 131140"/>
                <a:gd name="connsiteX75" fmla="*/ 147824 w 266554"/>
                <a:gd name="connsiteY75" fmla="*/ 86483 h 131140"/>
                <a:gd name="connsiteX76" fmla="*/ 142109 w 266554"/>
                <a:gd name="connsiteY76" fmla="*/ 84959 h 131140"/>
                <a:gd name="connsiteX77" fmla="*/ 133822 w 266554"/>
                <a:gd name="connsiteY77" fmla="*/ 86483 h 131140"/>
                <a:gd name="connsiteX78" fmla="*/ 129155 w 266554"/>
                <a:gd name="connsiteY78" fmla="*/ 74100 h 131140"/>
                <a:gd name="connsiteX79" fmla="*/ 130012 w 266554"/>
                <a:gd name="connsiteY79" fmla="*/ 66385 h 131140"/>
                <a:gd name="connsiteX80" fmla="*/ 137251 w 266554"/>
                <a:gd name="connsiteY80" fmla="*/ 62385 h 131140"/>
                <a:gd name="connsiteX81" fmla="*/ 147824 w 266554"/>
                <a:gd name="connsiteY81" fmla="*/ 60670 h 131140"/>
                <a:gd name="connsiteX82" fmla="*/ 162111 w 266554"/>
                <a:gd name="connsiteY82" fmla="*/ 56860 h 131140"/>
                <a:gd name="connsiteX83" fmla="*/ 170969 w 266554"/>
                <a:gd name="connsiteY83" fmla="*/ 58098 h 131140"/>
                <a:gd name="connsiteX84" fmla="*/ 174970 w 266554"/>
                <a:gd name="connsiteY84" fmla="*/ 56384 h 131140"/>
                <a:gd name="connsiteX85" fmla="*/ 192401 w 266554"/>
                <a:gd name="connsiteY85" fmla="*/ 51240 h 131140"/>
                <a:gd name="connsiteX86" fmla="*/ 203926 w 266554"/>
                <a:gd name="connsiteY86" fmla="*/ 50002 h 131140"/>
                <a:gd name="connsiteX87" fmla="*/ 201164 w 266554"/>
                <a:gd name="connsiteY87" fmla="*/ 42382 h 131140"/>
                <a:gd name="connsiteX88" fmla="*/ 194782 w 266554"/>
                <a:gd name="connsiteY88" fmla="*/ 36667 h 131140"/>
                <a:gd name="connsiteX89" fmla="*/ 186876 w 266554"/>
                <a:gd name="connsiteY89" fmla="*/ 31714 h 131140"/>
                <a:gd name="connsiteX90" fmla="*/ 178780 w 266554"/>
                <a:gd name="connsiteY90" fmla="*/ 33810 h 131140"/>
                <a:gd name="connsiteX91" fmla="*/ 170303 w 266554"/>
                <a:gd name="connsiteY91" fmla="*/ 37429 h 131140"/>
                <a:gd name="connsiteX92" fmla="*/ 159063 w 266554"/>
                <a:gd name="connsiteY92" fmla="*/ 40191 h 131140"/>
                <a:gd name="connsiteX93" fmla="*/ 145252 w 266554"/>
                <a:gd name="connsiteY93" fmla="*/ 41430 h 131140"/>
                <a:gd name="connsiteX94" fmla="*/ 133536 w 266554"/>
                <a:gd name="connsiteY94" fmla="*/ 35715 h 131140"/>
                <a:gd name="connsiteX95" fmla="*/ 138584 w 266554"/>
                <a:gd name="connsiteY95" fmla="*/ 20856 h 131140"/>
                <a:gd name="connsiteX96" fmla="*/ 150300 w 266554"/>
                <a:gd name="connsiteY96" fmla="*/ 21332 h 131140"/>
                <a:gd name="connsiteX97" fmla="*/ 158111 w 266554"/>
                <a:gd name="connsiteY97" fmla="*/ 18760 h 131140"/>
                <a:gd name="connsiteX98" fmla="*/ 176399 w 266554"/>
                <a:gd name="connsiteY98" fmla="*/ 17522 h 131140"/>
                <a:gd name="connsiteX99" fmla="*/ 192401 w 266554"/>
                <a:gd name="connsiteY99" fmla="*/ 15426 h 131140"/>
                <a:gd name="connsiteX100" fmla="*/ 200020 w 266554"/>
                <a:gd name="connsiteY100" fmla="*/ 14093 h 131140"/>
                <a:gd name="connsiteX101" fmla="*/ 207641 w 266554"/>
                <a:gd name="connsiteY101" fmla="*/ 12378 h 131140"/>
                <a:gd name="connsiteX102" fmla="*/ 210403 w 266554"/>
                <a:gd name="connsiteY102" fmla="*/ 8092 h 131140"/>
                <a:gd name="connsiteX103" fmla="*/ 202688 w 266554"/>
                <a:gd name="connsiteY103" fmla="*/ 1329 h 131140"/>
                <a:gd name="connsiteX104" fmla="*/ 188210 w 266554"/>
                <a:gd name="connsiteY104" fmla="*/ 3044 h 131140"/>
                <a:gd name="connsiteX105" fmla="*/ 176303 w 266554"/>
                <a:gd name="connsiteY105" fmla="*/ 2568 h 131140"/>
                <a:gd name="connsiteX106" fmla="*/ 162302 w 266554"/>
                <a:gd name="connsiteY106" fmla="*/ 3806 h 131140"/>
                <a:gd name="connsiteX107" fmla="*/ 139537 w 266554"/>
                <a:gd name="connsiteY107" fmla="*/ 2282 h 131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Lst>
              <a:rect l="l" t="t" r="r" b="b"/>
              <a:pathLst>
                <a:path w="266554" h="131140">
                  <a:moveTo>
                    <a:pt x="139537" y="2282"/>
                  </a:moveTo>
                  <a:cubicBezTo>
                    <a:pt x="136298" y="1806"/>
                    <a:pt x="124392" y="-480"/>
                    <a:pt x="120392" y="91"/>
                  </a:cubicBezTo>
                  <a:cubicBezTo>
                    <a:pt x="116391" y="567"/>
                    <a:pt x="108295" y="948"/>
                    <a:pt x="103628" y="2663"/>
                  </a:cubicBezTo>
                  <a:cubicBezTo>
                    <a:pt x="96389" y="2663"/>
                    <a:pt x="84768" y="2853"/>
                    <a:pt x="80482" y="3996"/>
                  </a:cubicBezTo>
                  <a:cubicBezTo>
                    <a:pt x="73719" y="4568"/>
                    <a:pt x="66861" y="5425"/>
                    <a:pt x="65337" y="5425"/>
                  </a:cubicBezTo>
                  <a:cubicBezTo>
                    <a:pt x="63813" y="5425"/>
                    <a:pt x="61718" y="7521"/>
                    <a:pt x="58098" y="8187"/>
                  </a:cubicBezTo>
                  <a:cubicBezTo>
                    <a:pt x="54478" y="8854"/>
                    <a:pt x="48954" y="8664"/>
                    <a:pt x="48954" y="12664"/>
                  </a:cubicBezTo>
                  <a:cubicBezTo>
                    <a:pt x="48954" y="16665"/>
                    <a:pt x="47716" y="20951"/>
                    <a:pt x="46573" y="23523"/>
                  </a:cubicBezTo>
                  <a:cubicBezTo>
                    <a:pt x="45335" y="26094"/>
                    <a:pt x="47811" y="29904"/>
                    <a:pt x="52288" y="28190"/>
                  </a:cubicBezTo>
                  <a:cubicBezTo>
                    <a:pt x="56765" y="26475"/>
                    <a:pt x="58193" y="27999"/>
                    <a:pt x="59908" y="28571"/>
                  </a:cubicBezTo>
                  <a:cubicBezTo>
                    <a:pt x="61622" y="29047"/>
                    <a:pt x="63146" y="28952"/>
                    <a:pt x="65432" y="28095"/>
                  </a:cubicBezTo>
                  <a:cubicBezTo>
                    <a:pt x="67718" y="27237"/>
                    <a:pt x="72671" y="28476"/>
                    <a:pt x="74576" y="25332"/>
                  </a:cubicBezTo>
                  <a:cubicBezTo>
                    <a:pt x="79910" y="26761"/>
                    <a:pt x="85625" y="26190"/>
                    <a:pt x="87721" y="24094"/>
                  </a:cubicBezTo>
                  <a:cubicBezTo>
                    <a:pt x="91721" y="24094"/>
                    <a:pt x="97246" y="24570"/>
                    <a:pt x="98770" y="24475"/>
                  </a:cubicBezTo>
                  <a:cubicBezTo>
                    <a:pt x="100294" y="24285"/>
                    <a:pt x="100675" y="28571"/>
                    <a:pt x="99151" y="31714"/>
                  </a:cubicBezTo>
                  <a:cubicBezTo>
                    <a:pt x="97627" y="34762"/>
                    <a:pt x="101056" y="39144"/>
                    <a:pt x="94674" y="39620"/>
                  </a:cubicBezTo>
                  <a:cubicBezTo>
                    <a:pt x="88292" y="40096"/>
                    <a:pt x="88483" y="42858"/>
                    <a:pt x="85340" y="43906"/>
                  </a:cubicBezTo>
                  <a:cubicBezTo>
                    <a:pt x="82196" y="44954"/>
                    <a:pt x="77624" y="44954"/>
                    <a:pt x="76386" y="43716"/>
                  </a:cubicBezTo>
                  <a:cubicBezTo>
                    <a:pt x="75148" y="42477"/>
                    <a:pt x="67052" y="44097"/>
                    <a:pt x="64670" y="44763"/>
                  </a:cubicBezTo>
                  <a:cubicBezTo>
                    <a:pt x="62289" y="45430"/>
                    <a:pt x="58289" y="49621"/>
                    <a:pt x="56193" y="50288"/>
                  </a:cubicBezTo>
                  <a:cubicBezTo>
                    <a:pt x="54098" y="50955"/>
                    <a:pt x="50859" y="50764"/>
                    <a:pt x="49430" y="50669"/>
                  </a:cubicBezTo>
                  <a:cubicBezTo>
                    <a:pt x="48002" y="50478"/>
                    <a:pt x="42668" y="52574"/>
                    <a:pt x="40096" y="52098"/>
                  </a:cubicBezTo>
                  <a:cubicBezTo>
                    <a:pt x="37524" y="51621"/>
                    <a:pt x="35810" y="53622"/>
                    <a:pt x="33714" y="53622"/>
                  </a:cubicBezTo>
                  <a:cubicBezTo>
                    <a:pt x="31619" y="53622"/>
                    <a:pt x="24951" y="64004"/>
                    <a:pt x="24951" y="65718"/>
                  </a:cubicBezTo>
                  <a:cubicBezTo>
                    <a:pt x="24951" y="67433"/>
                    <a:pt x="26475" y="71243"/>
                    <a:pt x="31333" y="69909"/>
                  </a:cubicBezTo>
                  <a:cubicBezTo>
                    <a:pt x="36190" y="68576"/>
                    <a:pt x="44477" y="69719"/>
                    <a:pt x="44477" y="69719"/>
                  </a:cubicBezTo>
                  <a:cubicBezTo>
                    <a:pt x="44477" y="69719"/>
                    <a:pt x="51049" y="65528"/>
                    <a:pt x="53240" y="64575"/>
                  </a:cubicBezTo>
                  <a:cubicBezTo>
                    <a:pt x="55526" y="63528"/>
                    <a:pt x="68576" y="64956"/>
                    <a:pt x="71052" y="64385"/>
                  </a:cubicBezTo>
                  <a:cubicBezTo>
                    <a:pt x="73433" y="63909"/>
                    <a:pt x="78672" y="63337"/>
                    <a:pt x="80386" y="61623"/>
                  </a:cubicBezTo>
                  <a:cubicBezTo>
                    <a:pt x="82101" y="59908"/>
                    <a:pt x="88483" y="56765"/>
                    <a:pt x="91150" y="56765"/>
                  </a:cubicBezTo>
                  <a:cubicBezTo>
                    <a:pt x="93722" y="56765"/>
                    <a:pt x="102675" y="62289"/>
                    <a:pt x="100770" y="67623"/>
                  </a:cubicBezTo>
                  <a:cubicBezTo>
                    <a:pt x="98865" y="72957"/>
                    <a:pt x="97627" y="78672"/>
                    <a:pt x="97817" y="83530"/>
                  </a:cubicBezTo>
                  <a:cubicBezTo>
                    <a:pt x="94865" y="88388"/>
                    <a:pt x="92483" y="95817"/>
                    <a:pt x="81815" y="94103"/>
                  </a:cubicBezTo>
                  <a:cubicBezTo>
                    <a:pt x="81815" y="94103"/>
                    <a:pt x="77148" y="93912"/>
                    <a:pt x="73719" y="96865"/>
                  </a:cubicBezTo>
                  <a:cubicBezTo>
                    <a:pt x="68861" y="97056"/>
                    <a:pt x="64385" y="97913"/>
                    <a:pt x="61336" y="97913"/>
                  </a:cubicBezTo>
                  <a:cubicBezTo>
                    <a:pt x="58193" y="97913"/>
                    <a:pt x="56669" y="97722"/>
                    <a:pt x="55622" y="97722"/>
                  </a:cubicBezTo>
                  <a:cubicBezTo>
                    <a:pt x="54574" y="97722"/>
                    <a:pt x="52478" y="99627"/>
                    <a:pt x="49716" y="99818"/>
                  </a:cubicBezTo>
                  <a:cubicBezTo>
                    <a:pt x="46954" y="100008"/>
                    <a:pt x="43811" y="99627"/>
                    <a:pt x="42286" y="99627"/>
                  </a:cubicBezTo>
                  <a:cubicBezTo>
                    <a:pt x="40763" y="99627"/>
                    <a:pt x="38667" y="101723"/>
                    <a:pt x="36953" y="101723"/>
                  </a:cubicBezTo>
                  <a:cubicBezTo>
                    <a:pt x="35238" y="101723"/>
                    <a:pt x="26951" y="101247"/>
                    <a:pt x="21617" y="106200"/>
                  </a:cubicBezTo>
                  <a:cubicBezTo>
                    <a:pt x="16283" y="106390"/>
                    <a:pt x="13807" y="106390"/>
                    <a:pt x="13807" y="106390"/>
                  </a:cubicBezTo>
                  <a:cubicBezTo>
                    <a:pt x="13807" y="106390"/>
                    <a:pt x="8092" y="108962"/>
                    <a:pt x="6187" y="108676"/>
                  </a:cubicBezTo>
                  <a:cubicBezTo>
                    <a:pt x="3044" y="111819"/>
                    <a:pt x="662" y="112677"/>
                    <a:pt x="281" y="121249"/>
                  </a:cubicBezTo>
                  <a:cubicBezTo>
                    <a:pt x="-5" y="129917"/>
                    <a:pt x="-766" y="130774"/>
                    <a:pt x="2567" y="131060"/>
                  </a:cubicBezTo>
                  <a:cubicBezTo>
                    <a:pt x="5806" y="131441"/>
                    <a:pt x="6377" y="130393"/>
                    <a:pt x="7711" y="129536"/>
                  </a:cubicBezTo>
                  <a:cubicBezTo>
                    <a:pt x="10854" y="129536"/>
                    <a:pt x="13235" y="129536"/>
                    <a:pt x="16855" y="127250"/>
                  </a:cubicBezTo>
                  <a:cubicBezTo>
                    <a:pt x="22379" y="124964"/>
                    <a:pt x="24761" y="122964"/>
                    <a:pt x="26856" y="122964"/>
                  </a:cubicBezTo>
                  <a:cubicBezTo>
                    <a:pt x="28952" y="122964"/>
                    <a:pt x="34571" y="121916"/>
                    <a:pt x="38762" y="118487"/>
                  </a:cubicBezTo>
                  <a:cubicBezTo>
                    <a:pt x="44668" y="118677"/>
                    <a:pt x="48764" y="116296"/>
                    <a:pt x="54669" y="113534"/>
                  </a:cubicBezTo>
                  <a:cubicBezTo>
                    <a:pt x="63813" y="114010"/>
                    <a:pt x="68480" y="112867"/>
                    <a:pt x="71433" y="111819"/>
                  </a:cubicBezTo>
                  <a:cubicBezTo>
                    <a:pt x="76386" y="112010"/>
                    <a:pt x="80958" y="111153"/>
                    <a:pt x="81625" y="109533"/>
                  </a:cubicBezTo>
                  <a:cubicBezTo>
                    <a:pt x="85816" y="109724"/>
                    <a:pt x="97341" y="108676"/>
                    <a:pt x="100770" y="106771"/>
                  </a:cubicBezTo>
                  <a:cubicBezTo>
                    <a:pt x="107152" y="106581"/>
                    <a:pt x="110581" y="106581"/>
                    <a:pt x="113057" y="105723"/>
                  </a:cubicBezTo>
                  <a:cubicBezTo>
                    <a:pt x="115439" y="104866"/>
                    <a:pt x="132774" y="100580"/>
                    <a:pt x="139442" y="101247"/>
                  </a:cubicBezTo>
                  <a:cubicBezTo>
                    <a:pt x="146204" y="101913"/>
                    <a:pt x="150491" y="102485"/>
                    <a:pt x="152205" y="102771"/>
                  </a:cubicBezTo>
                  <a:cubicBezTo>
                    <a:pt x="153920" y="103152"/>
                    <a:pt x="166874" y="113439"/>
                    <a:pt x="178970" y="112296"/>
                  </a:cubicBezTo>
                  <a:cubicBezTo>
                    <a:pt x="189162" y="121059"/>
                    <a:pt x="197449" y="121916"/>
                    <a:pt x="202783" y="122297"/>
                  </a:cubicBezTo>
                  <a:cubicBezTo>
                    <a:pt x="207641" y="125726"/>
                    <a:pt x="212498" y="123821"/>
                    <a:pt x="214308" y="122678"/>
                  </a:cubicBezTo>
                  <a:cubicBezTo>
                    <a:pt x="219832" y="123154"/>
                    <a:pt x="227072" y="124202"/>
                    <a:pt x="229357" y="122297"/>
                  </a:cubicBezTo>
                  <a:cubicBezTo>
                    <a:pt x="231644" y="120392"/>
                    <a:pt x="235263" y="117820"/>
                    <a:pt x="236978" y="117153"/>
                  </a:cubicBezTo>
                  <a:cubicBezTo>
                    <a:pt x="238692" y="116487"/>
                    <a:pt x="244502" y="111438"/>
                    <a:pt x="244883" y="108867"/>
                  </a:cubicBezTo>
                  <a:cubicBezTo>
                    <a:pt x="245264" y="106295"/>
                    <a:pt x="248884" y="101437"/>
                    <a:pt x="251456" y="101151"/>
                  </a:cubicBezTo>
                  <a:cubicBezTo>
                    <a:pt x="254027" y="100770"/>
                    <a:pt x="259552" y="97532"/>
                    <a:pt x="260790" y="93722"/>
                  </a:cubicBezTo>
                  <a:cubicBezTo>
                    <a:pt x="262028" y="89912"/>
                    <a:pt x="264886" y="85435"/>
                    <a:pt x="265934" y="84768"/>
                  </a:cubicBezTo>
                  <a:cubicBezTo>
                    <a:pt x="266981" y="84102"/>
                    <a:pt x="267648" y="77339"/>
                    <a:pt x="259742" y="79911"/>
                  </a:cubicBezTo>
                  <a:cubicBezTo>
                    <a:pt x="251836" y="82482"/>
                    <a:pt x="252313" y="84959"/>
                    <a:pt x="244883" y="83911"/>
                  </a:cubicBezTo>
                  <a:cubicBezTo>
                    <a:pt x="244883" y="83911"/>
                    <a:pt x="240788" y="86483"/>
                    <a:pt x="237644" y="86864"/>
                  </a:cubicBezTo>
                  <a:cubicBezTo>
                    <a:pt x="234501" y="87245"/>
                    <a:pt x="228024" y="86864"/>
                    <a:pt x="224500" y="86007"/>
                  </a:cubicBezTo>
                  <a:cubicBezTo>
                    <a:pt x="221071" y="85149"/>
                    <a:pt x="217451" y="87912"/>
                    <a:pt x="212117" y="88293"/>
                  </a:cubicBezTo>
                  <a:cubicBezTo>
                    <a:pt x="206783" y="88674"/>
                    <a:pt x="204211" y="87435"/>
                    <a:pt x="200878" y="86197"/>
                  </a:cubicBezTo>
                  <a:cubicBezTo>
                    <a:pt x="197639" y="84959"/>
                    <a:pt x="192401" y="85721"/>
                    <a:pt x="190877" y="85721"/>
                  </a:cubicBezTo>
                  <a:cubicBezTo>
                    <a:pt x="189353" y="85721"/>
                    <a:pt x="184304" y="82292"/>
                    <a:pt x="179351" y="84673"/>
                  </a:cubicBezTo>
                  <a:cubicBezTo>
                    <a:pt x="174208" y="83340"/>
                    <a:pt x="173827" y="83435"/>
                    <a:pt x="171922" y="83435"/>
                  </a:cubicBezTo>
                  <a:cubicBezTo>
                    <a:pt x="170017" y="83435"/>
                    <a:pt x="164302" y="86007"/>
                    <a:pt x="162968" y="86007"/>
                  </a:cubicBezTo>
                  <a:cubicBezTo>
                    <a:pt x="161540" y="86007"/>
                    <a:pt x="157444" y="84768"/>
                    <a:pt x="154872" y="84768"/>
                  </a:cubicBezTo>
                  <a:cubicBezTo>
                    <a:pt x="152300" y="84768"/>
                    <a:pt x="149157" y="86483"/>
                    <a:pt x="147824" y="86483"/>
                  </a:cubicBezTo>
                  <a:cubicBezTo>
                    <a:pt x="146490" y="86483"/>
                    <a:pt x="143728" y="84959"/>
                    <a:pt x="142109" y="84959"/>
                  </a:cubicBezTo>
                  <a:cubicBezTo>
                    <a:pt x="140585" y="84959"/>
                    <a:pt x="135536" y="86483"/>
                    <a:pt x="133822" y="86483"/>
                  </a:cubicBezTo>
                  <a:cubicBezTo>
                    <a:pt x="132107" y="86483"/>
                    <a:pt x="126202" y="83054"/>
                    <a:pt x="129155" y="74100"/>
                  </a:cubicBezTo>
                  <a:cubicBezTo>
                    <a:pt x="129155" y="74100"/>
                    <a:pt x="131441" y="70957"/>
                    <a:pt x="130012" y="66385"/>
                  </a:cubicBezTo>
                  <a:cubicBezTo>
                    <a:pt x="128583" y="61718"/>
                    <a:pt x="134298" y="62385"/>
                    <a:pt x="137251" y="62385"/>
                  </a:cubicBezTo>
                  <a:cubicBezTo>
                    <a:pt x="140203" y="62385"/>
                    <a:pt x="145919" y="61146"/>
                    <a:pt x="147824" y="60670"/>
                  </a:cubicBezTo>
                  <a:cubicBezTo>
                    <a:pt x="149728" y="62766"/>
                    <a:pt x="158492" y="60194"/>
                    <a:pt x="162111" y="56860"/>
                  </a:cubicBezTo>
                  <a:cubicBezTo>
                    <a:pt x="166111" y="56479"/>
                    <a:pt x="168874" y="58575"/>
                    <a:pt x="170969" y="58098"/>
                  </a:cubicBezTo>
                  <a:cubicBezTo>
                    <a:pt x="173065" y="57527"/>
                    <a:pt x="173922" y="56860"/>
                    <a:pt x="174970" y="56384"/>
                  </a:cubicBezTo>
                  <a:cubicBezTo>
                    <a:pt x="176018" y="55908"/>
                    <a:pt x="188400" y="54860"/>
                    <a:pt x="192401" y="51240"/>
                  </a:cubicBezTo>
                  <a:cubicBezTo>
                    <a:pt x="200497" y="50859"/>
                    <a:pt x="203926" y="51907"/>
                    <a:pt x="203926" y="50002"/>
                  </a:cubicBezTo>
                  <a:cubicBezTo>
                    <a:pt x="203926" y="48097"/>
                    <a:pt x="202878" y="43906"/>
                    <a:pt x="201164" y="42382"/>
                  </a:cubicBezTo>
                  <a:cubicBezTo>
                    <a:pt x="199449" y="40858"/>
                    <a:pt x="195163" y="38382"/>
                    <a:pt x="194782" y="36667"/>
                  </a:cubicBezTo>
                  <a:cubicBezTo>
                    <a:pt x="194401" y="34953"/>
                    <a:pt x="191353" y="31714"/>
                    <a:pt x="186876" y="31714"/>
                  </a:cubicBezTo>
                  <a:cubicBezTo>
                    <a:pt x="182399" y="31714"/>
                    <a:pt x="181352" y="34095"/>
                    <a:pt x="178780" y="33810"/>
                  </a:cubicBezTo>
                  <a:cubicBezTo>
                    <a:pt x="176208" y="33429"/>
                    <a:pt x="171541" y="35524"/>
                    <a:pt x="170303" y="37429"/>
                  </a:cubicBezTo>
                  <a:cubicBezTo>
                    <a:pt x="167350" y="36191"/>
                    <a:pt x="161825" y="36572"/>
                    <a:pt x="159063" y="40191"/>
                  </a:cubicBezTo>
                  <a:cubicBezTo>
                    <a:pt x="154777" y="39334"/>
                    <a:pt x="149443" y="37905"/>
                    <a:pt x="145252" y="41430"/>
                  </a:cubicBezTo>
                  <a:cubicBezTo>
                    <a:pt x="139251" y="41620"/>
                    <a:pt x="134774" y="41239"/>
                    <a:pt x="133536" y="35715"/>
                  </a:cubicBezTo>
                  <a:cubicBezTo>
                    <a:pt x="132298" y="30190"/>
                    <a:pt x="131822" y="23618"/>
                    <a:pt x="138584" y="20856"/>
                  </a:cubicBezTo>
                  <a:cubicBezTo>
                    <a:pt x="145347" y="18093"/>
                    <a:pt x="146871" y="21332"/>
                    <a:pt x="150300" y="21332"/>
                  </a:cubicBezTo>
                  <a:cubicBezTo>
                    <a:pt x="153729" y="21332"/>
                    <a:pt x="156015" y="18951"/>
                    <a:pt x="158111" y="18760"/>
                  </a:cubicBezTo>
                  <a:cubicBezTo>
                    <a:pt x="160206" y="18570"/>
                    <a:pt x="174208" y="18570"/>
                    <a:pt x="176399" y="17522"/>
                  </a:cubicBezTo>
                  <a:cubicBezTo>
                    <a:pt x="178685" y="16474"/>
                    <a:pt x="189829" y="14760"/>
                    <a:pt x="192401" y="15426"/>
                  </a:cubicBezTo>
                  <a:cubicBezTo>
                    <a:pt x="194972" y="16093"/>
                    <a:pt x="197925" y="15617"/>
                    <a:pt x="200020" y="14093"/>
                  </a:cubicBezTo>
                  <a:cubicBezTo>
                    <a:pt x="204497" y="15998"/>
                    <a:pt x="207069" y="14093"/>
                    <a:pt x="207641" y="12378"/>
                  </a:cubicBezTo>
                  <a:cubicBezTo>
                    <a:pt x="208212" y="10664"/>
                    <a:pt x="210022" y="10283"/>
                    <a:pt x="210403" y="8092"/>
                  </a:cubicBezTo>
                  <a:cubicBezTo>
                    <a:pt x="210784" y="5901"/>
                    <a:pt x="206117" y="1329"/>
                    <a:pt x="202688" y="1329"/>
                  </a:cubicBezTo>
                  <a:cubicBezTo>
                    <a:pt x="199259" y="1329"/>
                    <a:pt x="191448" y="948"/>
                    <a:pt x="188210" y="3044"/>
                  </a:cubicBezTo>
                  <a:cubicBezTo>
                    <a:pt x="184209" y="2853"/>
                    <a:pt x="178399" y="3234"/>
                    <a:pt x="176303" y="2568"/>
                  </a:cubicBezTo>
                  <a:cubicBezTo>
                    <a:pt x="174208" y="1901"/>
                    <a:pt x="165921" y="2758"/>
                    <a:pt x="162302" y="3806"/>
                  </a:cubicBezTo>
                  <a:cubicBezTo>
                    <a:pt x="158206" y="4377"/>
                    <a:pt x="139537" y="2282"/>
                    <a:pt x="139537" y="2282"/>
                  </a:cubicBezTo>
                  <a:close/>
                </a:path>
              </a:pathLst>
            </a:custGeom>
            <a:grpFill/>
            <a:ln w="9525" cap="flat">
              <a:noFill/>
              <a:prstDash val="solid"/>
              <a:miter/>
            </a:ln>
          </p:spPr>
          <p:txBody>
            <a:bodyPr rtlCol="0" anchor="ctr"/>
            <a:lstStyle/>
            <a:p>
              <a:endParaRPr lang="zh-CN" altLang="en-US"/>
            </a:p>
          </p:txBody>
        </p:sp>
        <p:sp>
          <p:nvSpPr>
            <p:cNvPr id="21" name="任意多边形: 形状 20">
              <a:extLst>
                <a:ext uri="{FF2B5EF4-FFF2-40B4-BE49-F238E27FC236}">
                  <a16:creationId xmlns:a16="http://schemas.microsoft.com/office/drawing/2014/main" id="{124A26DD-EE18-4912-9614-2B7566A6ADDF}"/>
                </a:ext>
              </a:extLst>
            </p:cNvPr>
            <p:cNvSpPr/>
            <p:nvPr/>
          </p:nvSpPr>
          <p:spPr>
            <a:xfrm>
              <a:off x="6369748" y="3522235"/>
              <a:ext cx="44131" cy="40122"/>
            </a:xfrm>
            <a:custGeom>
              <a:avLst/>
              <a:gdLst>
                <a:gd name="connsiteX0" fmla="*/ 44101 w 44131"/>
                <a:gd name="connsiteY0" fmla="*/ 6396 h 40122"/>
                <a:gd name="connsiteX1" fmla="*/ 41148 w 44131"/>
                <a:gd name="connsiteY1" fmla="*/ 14 h 40122"/>
                <a:gd name="connsiteX2" fmla="*/ 32385 w 44131"/>
                <a:gd name="connsiteY2" fmla="*/ 1633 h 40122"/>
                <a:gd name="connsiteX3" fmla="*/ 27337 w 44131"/>
                <a:gd name="connsiteY3" fmla="*/ 6491 h 40122"/>
                <a:gd name="connsiteX4" fmla="*/ 15145 w 44131"/>
                <a:gd name="connsiteY4" fmla="*/ 17064 h 40122"/>
                <a:gd name="connsiteX5" fmla="*/ 5525 w 44131"/>
                <a:gd name="connsiteY5" fmla="*/ 26017 h 40122"/>
                <a:gd name="connsiteX6" fmla="*/ 0 w 44131"/>
                <a:gd name="connsiteY6" fmla="*/ 35257 h 40122"/>
                <a:gd name="connsiteX7" fmla="*/ 8477 w 44131"/>
                <a:gd name="connsiteY7" fmla="*/ 40114 h 40122"/>
                <a:gd name="connsiteX8" fmla="*/ 25527 w 44131"/>
                <a:gd name="connsiteY8" fmla="*/ 33923 h 40122"/>
                <a:gd name="connsiteX9" fmla="*/ 37528 w 44131"/>
                <a:gd name="connsiteY9" fmla="*/ 26589 h 40122"/>
                <a:gd name="connsiteX10" fmla="*/ 42577 w 44131"/>
                <a:gd name="connsiteY10" fmla="*/ 17635 h 40122"/>
                <a:gd name="connsiteX11" fmla="*/ 43720 w 44131"/>
                <a:gd name="connsiteY11" fmla="*/ 11158 h 40122"/>
                <a:gd name="connsiteX12" fmla="*/ 44101 w 44131"/>
                <a:gd name="connsiteY12" fmla="*/ 6396 h 40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131" h="40122">
                  <a:moveTo>
                    <a:pt x="44101" y="6396"/>
                  </a:moveTo>
                  <a:cubicBezTo>
                    <a:pt x="43434" y="2491"/>
                    <a:pt x="42958" y="205"/>
                    <a:pt x="41148" y="14"/>
                  </a:cubicBezTo>
                  <a:cubicBezTo>
                    <a:pt x="39338" y="-176"/>
                    <a:pt x="33814" y="1633"/>
                    <a:pt x="32385" y="1633"/>
                  </a:cubicBezTo>
                  <a:cubicBezTo>
                    <a:pt x="30956" y="1633"/>
                    <a:pt x="28003" y="4396"/>
                    <a:pt x="27337" y="6491"/>
                  </a:cubicBezTo>
                  <a:cubicBezTo>
                    <a:pt x="26670" y="8587"/>
                    <a:pt x="17431" y="16588"/>
                    <a:pt x="15145" y="17064"/>
                  </a:cubicBezTo>
                  <a:cubicBezTo>
                    <a:pt x="12859" y="17540"/>
                    <a:pt x="8668" y="17254"/>
                    <a:pt x="5525" y="26017"/>
                  </a:cubicBezTo>
                  <a:cubicBezTo>
                    <a:pt x="2286" y="34780"/>
                    <a:pt x="0" y="33352"/>
                    <a:pt x="0" y="35257"/>
                  </a:cubicBezTo>
                  <a:cubicBezTo>
                    <a:pt x="0" y="37066"/>
                    <a:pt x="1619" y="40305"/>
                    <a:pt x="8477" y="40114"/>
                  </a:cubicBezTo>
                  <a:cubicBezTo>
                    <a:pt x="15430" y="39829"/>
                    <a:pt x="20193" y="37066"/>
                    <a:pt x="25527" y="33923"/>
                  </a:cubicBezTo>
                  <a:cubicBezTo>
                    <a:pt x="29623" y="34876"/>
                    <a:pt x="33814" y="30685"/>
                    <a:pt x="37528" y="26589"/>
                  </a:cubicBezTo>
                  <a:cubicBezTo>
                    <a:pt x="41243" y="22493"/>
                    <a:pt x="42863" y="19921"/>
                    <a:pt x="42577" y="17635"/>
                  </a:cubicBezTo>
                  <a:cubicBezTo>
                    <a:pt x="42386" y="15349"/>
                    <a:pt x="43053" y="12587"/>
                    <a:pt x="43720" y="11158"/>
                  </a:cubicBezTo>
                  <a:cubicBezTo>
                    <a:pt x="44291" y="9634"/>
                    <a:pt x="44101" y="6396"/>
                    <a:pt x="44101" y="6396"/>
                  </a:cubicBezTo>
                  <a:close/>
                </a:path>
              </a:pathLst>
            </a:custGeom>
            <a:grpFill/>
            <a:ln w="9525" cap="flat">
              <a:noFill/>
              <a:prstDash val="solid"/>
              <a:miter/>
            </a:ln>
          </p:spPr>
          <p:txBody>
            <a:bodyPr rtlCol="0" anchor="ctr"/>
            <a:lstStyle/>
            <a:p>
              <a:endParaRPr lang="zh-CN" altLang="en-US"/>
            </a:p>
          </p:txBody>
        </p:sp>
        <p:sp>
          <p:nvSpPr>
            <p:cNvPr id="22" name="任意多边形: 形状 21">
              <a:extLst>
                <a:ext uri="{FF2B5EF4-FFF2-40B4-BE49-F238E27FC236}">
                  <a16:creationId xmlns:a16="http://schemas.microsoft.com/office/drawing/2014/main" id="{13A50FB0-4E4E-4EA9-86E8-4924B0550DC2}"/>
                </a:ext>
              </a:extLst>
            </p:cNvPr>
            <p:cNvSpPr/>
            <p:nvPr/>
          </p:nvSpPr>
          <p:spPr>
            <a:xfrm>
              <a:off x="6481128" y="3526083"/>
              <a:ext cx="56427" cy="46381"/>
            </a:xfrm>
            <a:custGeom>
              <a:avLst/>
              <a:gdLst>
                <a:gd name="connsiteX0" fmla="*/ 27685 w 56427"/>
                <a:gd name="connsiteY0" fmla="*/ 1405 h 46381"/>
                <a:gd name="connsiteX1" fmla="*/ 14541 w 56427"/>
                <a:gd name="connsiteY1" fmla="*/ 71 h 46381"/>
                <a:gd name="connsiteX2" fmla="*/ 4635 w 56427"/>
                <a:gd name="connsiteY2" fmla="*/ 9025 h 46381"/>
                <a:gd name="connsiteX3" fmla="*/ 4920 w 56427"/>
                <a:gd name="connsiteY3" fmla="*/ 19788 h 46381"/>
                <a:gd name="connsiteX4" fmla="*/ 63 w 56427"/>
                <a:gd name="connsiteY4" fmla="*/ 33599 h 46381"/>
                <a:gd name="connsiteX5" fmla="*/ 4920 w 56427"/>
                <a:gd name="connsiteY5" fmla="*/ 40743 h 46381"/>
                <a:gd name="connsiteX6" fmla="*/ 10921 w 56427"/>
                <a:gd name="connsiteY6" fmla="*/ 46077 h 46381"/>
                <a:gd name="connsiteX7" fmla="*/ 18541 w 56427"/>
                <a:gd name="connsiteY7" fmla="*/ 43791 h 46381"/>
                <a:gd name="connsiteX8" fmla="*/ 28161 w 56427"/>
                <a:gd name="connsiteY8" fmla="*/ 34171 h 46381"/>
                <a:gd name="connsiteX9" fmla="*/ 41687 w 56427"/>
                <a:gd name="connsiteY9" fmla="*/ 23312 h 46381"/>
                <a:gd name="connsiteX10" fmla="*/ 46545 w 56427"/>
                <a:gd name="connsiteY10" fmla="*/ 20074 h 46381"/>
                <a:gd name="connsiteX11" fmla="*/ 56260 w 56427"/>
                <a:gd name="connsiteY11" fmla="*/ 12073 h 46381"/>
                <a:gd name="connsiteX12" fmla="*/ 49402 w 56427"/>
                <a:gd name="connsiteY12" fmla="*/ 8167 h 46381"/>
                <a:gd name="connsiteX13" fmla="*/ 41115 w 56427"/>
                <a:gd name="connsiteY13" fmla="*/ 3119 h 46381"/>
                <a:gd name="connsiteX14" fmla="*/ 27685 w 56427"/>
                <a:gd name="connsiteY14" fmla="*/ 1405 h 46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6427" h="46381">
                  <a:moveTo>
                    <a:pt x="27685" y="1405"/>
                  </a:moveTo>
                  <a:cubicBezTo>
                    <a:pt x="25590" y="1595"/>
                    <a:pt x="17589" y="738"/>
                    <a:pt x="14541" y="71"/>
                  </a:cubicBezTo>
                  <a:cubicBezTo>
                    <a:pt x="11493" y="-596"/>
                    <a:pt x="5111" y="3500"/>
                    <a:pt x="4635" y="9025"/>
                  </a:cubicBezTo>
                  <a:cubicBezTo>
                    <a:pt x="4158" y="14549"/>
                    <a:pt x="5587" y="15216"/>
                    <a:pt x="4920" y="19788"/>
                  </a:cubicBezTo>
                  <a:cubicBezTo>
                    <a:pt x="4254" y="24360"/>
                    <a:pt x="-604" y="30361"/>
                    <a:pt x="63" y="33599"/>
                  </a:cubicBezTo>
                  <a:cubicBezTo>
                    <a:pt x="729" y="36838"/>
                    <a:pt x="1682" y="39314"/>
                    <a:pt x="4920" y="40743"/>
                  </a:cubicBezTo>
                  <a:cubicBezTo>
                    <a:pt x="8159" y="42172"/>
                    <a:pt x="9302" y="45124"/>
                    <a:pt x="10921" y="46077"/>
                  </a:cubicBezTo>
                  <a:cubicBezTo>
                    <a:pt x="12540" y="47029"/>
                    <a:pt x="16160" y="45601"/>
                    <a:pt x="18541" y="43791"/>
                  </a:cubicBezTo>
                  <a:cubicBezTo>
                    <a:pt x="20827" y="41981"/>
                    <a:pt x="27304" y="39886"/>
                    <a:pt x="28161" y="34171"/>
                  </a:cubicBezTo>
                  <a:cubicBezTo>
                    <a:pt x="31590" y="30265"/>
                    <a:pt x="40544" y="26360"/>
                    <a:pt x="41687" y="23312"/>
                  </a:cubicBezTo>
                  <a:cubicBezTo>
                    <a:pt x="44640" y="23503"/>
                    <a:pt x="46354" y="21693"/>
                    <a:pt x="46545" y="20074"/>
                  </a:cubicBezTo>
                  <a:cubicBezTo>
                    <a:pt x="49497" y="18454"/>
                    <a:pt x="55498" y="14359"/>
                    <a:pt x="56260" y="12073"/>
                  </a:cubicBezTo>
                  <a:cubicBezTo>
                    <a:pt x="56927" y="9787"/>
                    <a:pt x="55784" y="8834"/>
                    <a:pt x="49402" y="8167"/>
                  </a:cubicBezTo>
                  <a:cubicBezTo>
                    <a:pt x="42925" y="7501"/>
                    <a:pt x="42925" y="3595"/>
                    <a:pt x="41115" y="3119"/>
                  </a:cubicBezTo>
                  <a:cubicBezTo>
                    <a:pt x="39210" y="2548"/>
                    <a:pt x="27685" y="1405"/>
                    <a:pt x="27685" y="1405"/>
                  </a:cubicBezTo>
                  <a:close/>
                </a:path>
              </a:pathLst>
            </a:custGeom>
            <a:grpFill/>
            <a:ln w="9525" cap="flat">
              <a:noFill/>
              <a:prstDash val="solid"/>
              <a:miter/>
            </a:ln>
          </p:spPr>
          <p:txBody>
            <a:bodyPr rtlCol="0" anchor="ctr"/>
            <a:lstStyle/>
            <a:p>
              <a:endParaRPr lang="zh-CN" altLang="en-US"/>
            </a:p>
          </p:txBody>
        </p:sp>
        <p:sp>
          <p:nvSpPr>
            <p:cNvPr id="23" name="任意多边形: 形状 22">
              <a:extLst>
                <a:ext uri="{FF2B5EF4-FFF2-40B4-BE49-F238E27FC236}">
                  <a16:creationId xmlns:a16="http://schemas.microsoft.com/office/drawing/2014/main" id="{BD9738D4-18FA-4791-BF7E-543BB2B75009}"/>
                </a:ext>
              </a:extLst>
            </p:cNvPr>
            <p:cNvSpPr/>
            <p:nvPr/>
          </p:nvSpPr>
          <p:spPr>
            <a:xfrm>
              <a:off x="6812565" y="3287050"/>
              <a:ext cx="156424" cy="37194"/>
            </a:xfrm>
            <a:custGeom>
              <a:avLst/>
              <a:gdLst>
                <a:gd name="connsiteX0" fmla="*/ 38005 w 156424"/>
                <a:gd name="connsiteY0" fmla="*/ 9838 h 37194"/>
                <a:gd name="connsiteX1" fmla="*/ 29718 w 156424"/>
                <a:gd name="connsiteY1" fmla="*/ 7075 h 37194"/>
                <a:gd name="connsiteX2" fmla="*/ 19336 w 156424"/>
                <a:gd name="connsiteY2" fmla="*/ 7742 h 37194"/>
                <a:gd name="connsiteX3" fmla="*/ 13145 w 156424"/>
                <a:gd name="connsiteY3" fmla="*/ 13933 h 37194"/>
                <a:gd name="connsiteX4" fmla="*/ 4477 w 156424"/>
                <a:gd name="connsiteY4" fmla="*/ 21839 h 37194"/>
                <a:gd name="connsiteX5" fmla="*/ 0 w 156424"/>
                <a:gd name="connsiteY5" fmla="*/ 28411 h 37194"/>
                <a:gd name="connsiteX6" fmla="*/ 4858 w 156424"/>
                <a:gd name="connsiteY6" fmla="*/ 34984 h 37194"/>
                <a:gd name="connsiteX7" fmla="*/ 14859 w 156424"/>
                <a:gd name="connsiteY7" fmla="*/ 36317 h 37194"/>
                <a:gd name="connsiteX8" fmla="*/ 24479 w 156424"/>
                <a:gd name="connsiteY8" fmla="*/ 32888 h 37194"/>
                <a:gd name="connsiteX9" fmla="*/ 33433 w 156424"/>
                <a:gd name="connsiteY9" fmla="*/ 26983 h 37194"/>
                <a:gd name="connsiteX10" fmla="*/ 43148 w 156424"/>
                <a:gd name="connsiteY10" fmla="*/ 23173 h 37194"/>
                <a:gd name="connsiteX11" fmla="*/ 56579 w 156424"/>
                <a:gd name="connsiteY11" fmla="*/ 21077 h 37194"/>
                <a:gd name="connsiteX12" fmla="*/ 83534 w 156424"/>
                <a:gd name="connsiteY12" fmla="*/ 17934 h 37194"/>
                <a:gd name="connsiteX13" fmla="*/ 98012 w 156424"/>
                <a:gd name="connsiteY13" fmla="*/ 21077 h 37194"/>
                <a:gd name="connsiteX14" fmla="*/ 112490 w 156424"/>
                <a:gd name="connsiteY14" fmla="*/ 21077 h 37194"/>
                <a:gd name="connsiteX15" fmla="*/ 128016 w 156424"/>
                <a:gd name="connsiteY15" fmla="*/ 22506 h 37194"/>
                <a:gd name="connsiteX16" fmla="*/ 146018 w 156424"/>
                <a:gd name="connsiteY16" fmla="*/ 26316 h 37194"/>
                <a:gd name="connsiteX17" fmla="*/ 156400 w 156424"/>
                <a:gd name="connsiteY17" fmla="*/ 20410 h 37194"/>
                <a:gd name="connsiteX18" fmla="*/ 149447 w 156424"/>
                <a:gd name="connsiteY18" fmla="*/ 10790 h 37194"/>
                <a:gd name="connsiteX19" fmla="*/ 141161 w 156424"/>
                <a:gd name="connsiteY19" fmla="*/ 9076 h 37194"/>
                <a:gd name="connsiteX20" fmla="*/ 132493 w 156424"/>
                <a:gd name="connsiteY20" fmla="*/ 5647 h 37194"/>
                <a:gd name="connsiteX21" fmla="*/ 122873 w 156424"/>
                <a:gd name="connsiteY21" fmla="*/ 6313 h 37194"/>
                <a:gd name="connsiteX22" fmla="*/ 116015 w 156424"/>
                <a:gd name="connsiteY22" fmla="*/ 3170 h 37194"/>
                <a:gd name="connsiteX23" fmla="*/ 104966 w 156424"/>
                <a:gd name="connsiteY23" fmla="*/ 27 h 37194"/>
                <a:gd name="connsiteX24" fmla="*/ 94583 w 156424"/>
                <a:gd name="connsiteY24" fmla="*/ 3170 h 37194"/>
                <a:gd name="connsiteX25" fmla="*/ 84201 w 156424"/>
                <a:gd name="connsiteY25" fmla="*/ 1075 h 37194"/>
                <a:gd name="connsiteX26" fmla="*/ 69056 w 156424"/>
                <a:gd name="connsiteY26" fmla="*/ 1741 h 37194"/>
                <a:gd name="connsiteX27" fmla="*/ 50387 w 156424"/>
                <a:gd name="connsiteY27" fmla="*/ 6218 h 37194"/>
                <a:gd name="connsiteX28" fmla="*/ 38005 w 156424"/>
                <a:gd name="connsiteY28" fmla="*/ 9838 h 37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56424" h="37194">
                  <a:moveTo>
                    <a:pt x="38005" y="9838"/>
                  </a:moveTo>
                  <a:cubicBezTo>
                    <a:pt x="34862" y="10219"/>
                    <a:pt x="31052" y="7456"/>
                    <a:pt x="29718" y="7075"/>
                  </a:cubicBezTo>
                  <a:cubicBezTo>
                    <a:pt x="28289" y="6694"/>
                    <a:pt x="21431" y="6409"/>
                    <a:pt x="19336" y="7742"/>
                  </a:cubicBezTo>
                  <a:cubicBezTo>
                    <a:pt x="17240" y="9076"/>
                    <a:pt x="15526" y="14314"/>
                    <a:pt x="13145" y="13933"/>
                  </a:cubicBezTo>
                  <a:cubicBezTo>
                    <a:pt x="10763" y="13552"/>
                    <a:pt x="5239" y="18791"/>
                    <a:pt x="4477" y="21839"/>
                  </a:cubicBezTo>
                  <a:cubicBezTo>
                    <a:pt x="3810" y="24887"/>
                    <a:pt x="0" y="26316"/>
                    <a:pt x="0" y="28411"/>
                  </a:cubicBezTo>
                  <a:cubicBezTo>
                    <a:pt x="0" y="30507"/>
                    <a:pt x="3143" y="34984"/>
                    <a:pt x="4858" y="34984"/>
                  </a:cubicBezTo>
                  <a:cubicBezTo>
                    <a:pt x="6572" y="34984"/>
                    <a:pt x="11049" y="33269"/>
                    <a:pt x="14859" y="36317"/>
                  </a:cubicBezTo>
                  <a:cubicBezTo>
                    <a:pt x="18669" y="39460"/>
                    <a:pt x="20003" y="33174"/>
                    <a:pt x="24479" y="32888"/>
                  </a:cubicBezTo>
                  <a:cubicBezTo>
                    <a:pt x="28956" y="32507"/>
                    <a:pt x="31718" y="28411"/>
                    <a:pt x="33433" y="26983"/>
                  </a:cubicBezTo>
                  <a:cubicBezTo>
                    <a:pt x="38291" y="25935"/>
                    <a:pt x="41720" y="23839"/>
                    <a:pt x="43148" y="23173"/>
                  </a:cubicBezTo>
                  <a:cubicBezTo>
                    <a:pt x="46577" y="22506"/>
                    <a:pt x="53912" y="22506"/>
                    <a:pt x="56579" y="21077"/>
                  </a:cubicBezTo>
                  <a:cubicBezTo>
                    <a:pt x="62770" y="21744"/>
                    <a:pt x="79058" y="21077"/>
                    <a:pt x="83534" y="17934"/>
                  </a:cubicBezTo>
                  <a:cubicBezTo>
                    <a:pt x="90773" y="18982"/>
                    <a:pt x="94583" y="18982"/>
                    <a:pt x="98012" y="21077"/>
                  </a:cubicBezTo>
                  <a:cubicBezTo>
                    <a:pt x="101441" y="23173"/>
                    <a:pt x="104870" y="23839"/>
                    <a:pt x="112490" y="21077"/>
                  </a:cubicBezTo>
                  <a:cubicBezTo>
                    <a:pt x="121158" y="24220"/>
                    <a:pt x="123920" y="23839"/>
                    <a:pt x="128016" y="22506"/>
                  </a:cubicBezTo>
                  <a:cubicBezTo>
                    <a:pt x="132874" y="22125"/>
                    <a:pt x="142208" y="22887"/>
                    <a:pt x="146018" y="26316"/>
                  </a:cubicBezTo>
                  <a:cubicBezTo>
                    <a:pt x="149733" y="29745"/>
                    <a:pt x="156020" y="24601"/>
                    <a:pt x="156400" y="20410"/>
                  </a:cubicBezTo>
                  <a:cubicBezTo>
                    <a:pt x="156782" y="16315"/>
                    <a:pt x="152591" y="12790"/>
                    <a:pt x="149447" y="10790"/>
                  </a:cubicBezTo>
                  <a:cubicBezTo>
                    <a:pt x="146399" y="8695"/>
                    <a:pt x="141161" y="9076"/>
                    <a:pt x="141161" y="9076"/>
                  </a:cubicBezTo>
                  <a:cubicBezTo>
                    <a:pt x="141161" y="9076"/>
                    <a:pt x="133255" y="6980"/>
                    <a:pt x="132493" y="5647"/>
                  </a:cubicBezTo>
                  <a:cubicBezTo>
                    <a:pt x="131826" y="4218"/>
                    <a:pt x="124206" y="6313"/>
                    <a:pt x="122873" y="6313"/>
                  </a:cubicBezTo>
                  <a:cubicBezTo>
                    <a:pt x="121539" y="6313"/>
                    <a:pt x="116015" y="3170"/>
                    <a:pt x="116015" y="3170"/>
                  </a:cubicBezTo>
                  <a:cubicBezTo>
                    <a:pt x="116015" y="3170"/>
                    <a:pt x="106299" y="408"/>
                    <a:pt x="104966" y="27"/>
                  </a:cubicBezTo>
                  <a:cubicBezTo>
                    <a:pt x="103537" y="-354"/>
                    <a:pt x="98393" y="3456"/>
                    <a:pt x="94583" y="3170"/>
                  </a:cubicBezTo>
                  <a:cubicBezTo>
                    <a:pt x="90773" y="2789"/>
                    <a:pt x="88392" y="-640"/>
                    <a:pt x="84201" y="1075"/>
                  </a:cubicBezTo>
                  <a:cubicBezTo>
                    <a:pt x="79724" y="27"/>
                    <a:pt x="72771" y="27"/>
                    <a:pt x="69056" y="1741"/>
                  </a:cubicBezTo>
                  <a:cubicBezTo>
                    <a:pt x="62198" y="1741"/>
                    <a:pt x="54197" y="4123"/>
                    <a:pt x="50387" y="6218"/>
                  </a:cubicBezTo>
                  <a:cubicBezTo>
                    <a:pt x="46577" y="8504"/>
                    <a:pt x="38005" y="9838"/>
                    <a:pt x="38005" y="9838"/>
                  </a:cubicBezTo>
                  <a:close/>
                </a:path>
              </a:pathLst>
            </a:custGeom>
            <a:grpFill/>
            <a:ln w="9525" cap="flat">
              <a:noFill/>
              <a:prstDash val="solid"/>
              <a:miter/>
            </a:ln>
          </p:spPr>
          <p:txBody>
            <a:bodyPr rtlCol="0" anchor="ctr"/>
            <a:lstStyle/>
            <a:p>
              <a:endParaRPr lang="zh-CN" altLang="en-US"/>
            </a:p>
          </p:txBody>
        </p:sp>
        <p:sp>
          <p:nvSpPr>
            <p:cNvPr id="24" name="任意多边形: 形状 23">
              <a:extLst>
                <a:ext uri="{FF2B5EF4-FFF2-40B4-BE49-F238E27FC236}">
                  <a16:creationId xmlns:a16="http://schemas.microsoft.com/office/drawing/2014/main" id="{E2F52B04-1FD0-4CEA-BCB5-5DCA84D83846}"/>
                </a:ext>
              </a:extLst>
            </p:cNvPr>
            <p:cNvSpPr/>
            <p:nvPr/>
          </p:nvSpPr>
          <p:spPr>
            <a:xfrm>
              <a:off x="6785609" y="3324673"/>
              <a:ext cx="203644" cy="50004"/>
            </a:xfrm>
            <a:custGeom>
              <a:avLst/>
              <a:gdLst>
                <a:gd name="connsiteX0" fmla="*/ 41434 w 203644"/>
                <a:gd name="connsiteY0" fmla="*/ 17458 h 50004"/>
                <a:gd name="connsiteX1" fmla="*/ 35909 w 203644"/>
                <a:gd name="connsiteY1" fmla="*/ 21934 h 50004"/>
                <a:gd name="connsiteX2" fmla="*/ 26575 w 203644"/>
                <a:gd name="connsiteY2" fmla="*/ 25744 h 50004"/>
                <a:gd name="connsiteX3" fmla="*/ 17240 w 203644"/>
                <a:gd name="connsiteY3" fmla="*/ 31269 h 50004"/>
                <a:gd name="connsiteX4" fmla="*/ 11335 w 203644"/>
                <a:gd name="connsiteY4" fmla="*/ 30602 h 50004"/>
                <a:gd name="connsiteX5" fmla="*/ 1333 w 203644"/>
                <a:gd name="connsiteY5" fmla="*/ 37174 h 50004"/>
                <a:gd name="connsiteX6" fmla="*/ 0 w 203644"/>
                <a:gd name="connsiteY6" fmla="*/ 46509 h 50004"/>
                <a:gd name="connsiteX7" fmla="*/ 5906 w 203644"/>
                <a:gd name="connsiteY7" fmla="*/ 49938 h 50004"/>
                <a:gd name="connsiteX8" fmla="*/ 12764 w 203644"/>
                <a:gd name="connsiteY8" fmla="*/ 45747 h 50004"/>
                <a:gd name="connsiteX9" fmla="*/ 24479 w 203644"/>
                <a:gd name="connsiteY9" fmla="*/ 42985 h 50004"/>
                <a:gd name="connsiteX10" fmla="*/ 45529 w 203644"/>
                <a:gd name="connsiteY10" fmla="*/ 32317 h 50004"/>
                <a:gd name="connsiteX11" fmla="*/ 58293 w 203644"/>
                <a:gd name="connsiteY11" fmla="*/ 31650 h 50004"/>
                <a:gd name="connsiteX12" fmla="*/ 69342 w 203644"/>
                <a:gd name="connsiteY12" fmla="*/ 29269 h 50004"/>
                <a:gd name="connsiteX13" fmla="*/ 73819 w 203644"/>
                <a:gd name="connsiteY13" fmla="*/ 26506 h 50004"/>
                <a:gd name="connsiteX14" fmla="*/ 83153 w 203644"/>
                <a:gd name="connsiteY14" fmla="*/ 25459 h 50004"/>
                <a:gd name="connsiteX15" fmla="*/ 91821 w 203644"/>
                <a:gd name="connsiteY15" fmla="*/ 26125 h 50004"/>
                <a:gd name="connsiteX16" fmla="*/ 104966 w 203644"/>
                <a:gd name="connsiteY16" fmla="*/ 22696 h 50004"/>
                <a:gd name="connsiteX17" fmla="*/ 131159 w 203644"/>
                <a:gd name="connsiteY17" fmla="*/ 22696 h 50004"/>
                <a:gd name="connsiteX18" fmla="*/ 146685 w 203644"/>
                <a:gd name="connsiteY18" fmla="*/ 18220 h 50004"/>
                <a:gd name="connsiteX19" fmla="*/ 156686 w 203644"/>
                <a:gd name="connsiteY19" fmla="*/ 19267 h 50004"/>
                <a:gd name="connsiteX20" fmla="*/ 168783 w 203644"/>
                <a:gd name="connsiteY20" fmla="*/ 17172 h 50004"/>
                <a:gd name="connsiteX21" fmla="*/ 177737 w 203644"/>
                <a:gd name="connsiteY21" fmla="*/ 19267 h 50004"/>
                <a:gd name="connsiteX22" fmla="*/ 187738 w 203644"/>
                <a:gd name="connsiteY22" fmla="*/ 18220 h 50004"/>
                <a:gd name="connsiteX23" fmla="*/ 197453 w 203644"/>
                <a:gd name="connsiteY23" fmla="*/ 19553 h 50004"/>
                <a:gd name="connsiteX24" fmla="*/ 203645 w 203644"/>
                <a:gd name="connsiteY24" fmla="*/ 9171 h 50004"/>
                <a:gd name="connsiteX25" fmla="*/ 196787 w 203644"/>
                <a:gd name="connsiteY25" fmla="*/ 3646 h 50004"/>
                <a:gd name="connsiteX26" fmla="*/ 188881 w 203644"/>
                <a:gd name="connsiteY26" fmla="*/ 503 h 50004"/>
                <a:gd name="connsiteX27" fmla="*/ 175736 w 203644"/>
                <a:gd name="connsiteY27" fmla="*/ 3646 h 50004"/>
                <a:gd name="connsiteX28" fmla="*/ 164021 w 203644"/>
                <a:gd name="connsiteY28" fmla="*/ 5361 h 50004"/>
                <a:gd name="connsiteX29" fmla="*/ 149543 w 203644"/>
                <a:gd name="connsiteY29" fmla="*/ 6409 h 50004"/>
                <a:gd name="connsiteX30" fmla="*/ 131921 w 203644"/>
                <a:gd name="connsiteY30" fmla="*/ 5361 h 50004"/>
                <a:gd name="connsiteX31" fmla="*/ 117443 w 203644"/>
                <a:gd name="connsiteY31" fmla="*/ 8790 h 50004"/>
                <a:gd name="connsiteX32" fmla="*/ 102299 w 203644"/>
                <a:gd name="connsiteY32" fmla="*/ 7742 h 50004"/>
                <a:gd name="connsiteX33" fmla="*/ 87821 w 203644"/>
                <a:gd name="connsiteY33" fmla="*/ 10885 h 50004"/>
                <a:gd name="connsiteX34" fmla="*/ 74390 w 203644"/>
                <a:gd name="connsiteY34" fmla="*/ 13648 h 50004"/>
                <a:gd name="connsiteX35" fmla="*/ 61913 w 203644"/>
                <a:gd name="connsiteY35" fmla="*/ 14695 h 50004"/>
                <a:gd name="connsiteX36" fmla="*/ 51530 w 203644"/>
                <a:gd name="connsiteY36" fmla="*/ 16029 h 50004"/>
                <a:gd name="connsiteX37" fmla="*/ 41434 w 203644"/>
                <a:gd name="connsiteY37" fmla="*/ 17458 h 5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03644" h="50004">
                  <a:moveTo>
                    <a:pt x="41434" y="17458"/>
                  </a:moveTo>
                  <a:cubicBezTo>
                    <a:pt x="39338" y="19172"/>
                    <a:pt x="38672" y="21268"/>
                    <a:pt x="35909" y="21934"/>
                  </a:cubicBezTo>
                  <a:cubicBezTo>
                    <a:pt x="33147" y="22601"/>
                    <a:pt x="28289" y="24316"/>
                    <a:pt x="26575" y="25744"/>
                  </a:cubicBezTo>
                  <a:cubicBezTo>
                    <a:pt x="24860" y="27078"/>
                    <a:pt x="20003" y="29554"/>
                    <a:pt x="17240" y="31269"/>
                  </a:cubicBezTo>
                  <a:cubicBezTo>
                    <a:pt x="14478" y="32984"/>
                    <a:pt x="12764" y="30888"/>
                    <a:pt x="11335" y="30602"/>
                  </a:cubicBezTo>
                  <a:cubicBezTo>
                    <a:pt x="10001" y="30221"/>
                    <a:pt x="3048" y="35079"/>
                    <a:pt x="1333" y="37174"/>
                  </a:cubicBezTo>
                  <a:cubicBezTo>
                    <a:pt x="-381" y="39270"/>
                    <a:pt x="3048" y="44032"/>
                    <a:pt x="0" y="46509"/>
                  </a:cubicBezTo>
                  <a:cubicBezTo>
                    <a:pt x="0" y="48223"/>
                    <a:pt x="4191" y="50414"/>
                    <a:pt x="5906" y="49938"/>
                  </a:cubicBezTo>
                  <a:cubicBezTo>
                    <a:pt x="8668" y="49271"/>
                    <a:pt x="9716" y="46128"/>
                    <a:pt x="12764" y="45747"/>
                  </a:cubicBezTo>
                  <a:cubicBezTo>
                    <a:pt x="15907" y="45366"/>
                    <a:pt x="21050" y="45747"/>
                    <a:pt x="24479" y="42985"/>
                  </a:cubicBezTo>
                  <a:cubicBezTo>
                    <a:pt x="27908" y="40223"/>
                    <a:pt x="41053" y="35365"/>
                    <a:pt x="45529" y="32317"/>
                  </a:cubicBezTo>
                  <a:cubicBezTo>
                    <a:pt x="51435" y="33650"/>
                    <a:pt x="54102" y="33365"/>
                    <a:pt x="58293" y="31650"/>
                  </a:cubicBezTo>
                  <a:cubicBezTo>
                    <a:pt x="62484" y="29935"/>
                    <a:pt x="68008" y="29554"/>
                    <a:pt x="69342" y="29269"/>
                  </a:cubicBezTo>
                  <a:cubicBezTo>
                    <a:pt x="70676" y="28888"/>
                    <a:pt x="72104" y="26887"/>
                    <a:pt x="73819" y="26506"/>
                  </a:cubicBezTo>
                  <a:cubicBezTo>
                    <a:pt x="75533" y="26125"/>
                    <a:pt x="81439" y="25840"/>
                    <a:pt x="83153" y="25459"/>
                  </a:cubicBezTo>
                  <a:cubicBezTo>
                    <a:pt x="84868" y="25078"/>
                    <a:pt x="88011" y="25078"/>
                    <a:pt x="91821" y="26125"/>
                  </a:cubicBezTo>
                  <a:cubicBezTo>
                    <a:pt x="95631" y="27173"/>
                    <a:pt x="100489" y="24030"/>
                    <a:pt x="104966" y="22696"/>
                  </a:cubicBezTo>
                  <a:cubicBezTo>
                    <a:pt x="109442" y="21363"/>
                    <a:pt x="125349" y="19934"/>
                    <a:pt x="131159" y="22696"/>
                  </a:cubicBezTo>
                  <a:cubicBezTo>
                    <a:pt x="139446" y="23363"/>
                    <a:pt x="142875" y="19267"/>
                    <a:pt x="146685" y="18220"/>
                  </a:cubicBezTo>
                  <a:cubicBezTo>
                    <a:pt x="150495" y="17172"/>
                    <a:pt x="153257" y="18887"/>
                    <a:pt x="156686" y="19267"/>
                  </a:cubicBezTo>
                  <a:cubicBezTo>
                    <a:pt x="160115" y="19648"/>
                    <a:pt x="164973" y="18220"/>
                    <a:pt x="168783" y="17172"/>
                  </a:cubicBezTo>
                  <a:cubicBezTo>
                    <a:pt x="172593" y="16124"/>
                    <a:pt x="174689" y="18887"/>
                    <a:pt x="177737" y="19267"/>
                  </a:cubicBezTo>
                  <a:cubicBezTo>
                    <a:pt x="180880" y="19648"/>
                    <a:pt x="184595" y="17934"/>
                    <a:pt x="187738" y="18220"/>
                  </a:cubicBezTo>
                  <a:cubicBezTo>
                    <a:pt x="190881" y="18601"/>
                    <a:pt x="195358" y="20315"/>
                    <a:pt x="197453" y="19553"/>
                  </a:cubicBezTo>
                  <a:cubicBezTo>
                    <a:pt x="199454" y="18887"/>
                    <a:pt x="203645" y="11647"/>
                    <a:pt x="203645" y="9171"/>
                  </a:cubicBezTo>
                  <a:cubicBezTo>
                    <a:pt x="203645" y="6790"/>
                    <a:pt x="198501" y="4313"/>
                    <a:pt x="196787" y="3646"/>
                  </a:cubicBezTo>
                  <a:cubicBezTo>
                    <a:pt x="195072" y="2980"/>
                    <a:pt x="190881" y="-1211"/>
                    <a:pt x="188881" y="503"/>
                  </a:cubicBezTo>
                  <a:cubicBezTo>
                    <a:pt x="184404" y="-545"/>
                    <a:pt x="178879" y="-164"/>
                    <a:pt x="175736" y="3646"/>
                  </a:cubicBezTo>
                  <a:cubicBezTo>
                    <a:pt x="169831" y="4027"/>
                    <a:pt x="165735" y="5361"/>
                    <a:pt x="164021" y="5361"/>
                  </a:cubicBezTo>
                  <a:cubicBezTo>
                    <a:pt x="162306" y="5361"/>
                    <a:pt x="155353" y="4694"/>
                    <a:pt x="149543" y="6409"/>
                  </a:cubicBezTo>
                  <a:cubicBezTo>
                    <a:pt x="142304" y="5742"/>
                    <a:pt x="133350" y="6790"/>
                    <a:pt x="131921" y="5361"/>
                  </a:cubicBezTo>
                  <a:cubicBezTo>
                    <a:pt x="130493" y="3932"/>
                    <a:pt x="122206" y="8790"/>
                    <a:pt x="117443" y="8790"/>
                  </a:cubicBezTo>
                  <a:cubicBezTo>
                    <a:pt x="112586" y="8790"/>
                    <a:pt x="104680" y="8409"/>
                    <a:pt x="102299" y="7742"/>
                  </a:cubicBezTo>
                  <a:cubicBezTo>
                    <a:pt x="99822" y="7075"/>
                    <a:pt x="94012" y="7361"/>
                    <a:pt x="87821" y="10885"/>
                  </a:cubicBezTo>
                  <a:cubicBezTo>
                    <a:pt x="81629" y="14314"/>
                    <a:pt x="76391" y="13648"/>
                    <a:pt x="74390" y="13648"/>
                  </a:cubicBezTo>
                  <a:cubicBezTo>
                    <a:pt x="72295" y="13648"/>
                    <a:pt x="64675" y="11552"/>
                    <a:pt x="61913" y="14695"/>
                  </a:cubicBezTo>
                  <a:cubicBezTo>
                    <a:pt x="57722" y="15362"/>
                    <a:pt x="53340" y="13362"/>
                    <a:pt x="51530" y="16029"/>
                  </a:cubicBezTo>
                  <a:cubicBezTo>
                    <a:pt x="46958" y="16029"/>
                    <a:pt x="41434" y="17458"/>
                    <a:pt x="41434" y="17458"/>
                  </a:cubicBezTo>
                  <a:close/>
                </a:path>
              </a:pathLst>
            </a:custGeom>
            <a:grpFill/>
            <a:ln w="9525" cap="flat">
              <a:noFill/>
              <a:prstDash val="solid"/>
              <a:miter/>
            </a:ln>
          </p:spPr>
          <p:txBody>
            <a:bodyPr rtlCol="0" anchor="ctr"/>
            <a:lstStyle/>
            <a:p>
              <a:endParaRPr lang="zh-CN" altLang="en-US"/>
            </a:p>
          </p:txBody>
        </p:sp>
        <p:sp>
          <p:nvSpPr>
            <p:cNvPr id="25" name="任意多边形: 形状 24">
              <a:extLst>
                <a:ext uri="{FF2B5EF4-FFF2-40B4-BE49-F238E27FC236}">
                  <a16:creationId xmlns:a16="http://schemas.microsoft.com/office/drawing/2014/main" id="{B0D5184B-1EFF-4D6D-B66A-27CC7433C8A4}"/>
                </a:ext>
              </a:extLst>
            </p:cNvPr>
            <p:cNvSpPr/>
            <p:nvPr/>
          </p:nvSpPr>
          <p:spPr>
            <a:xfrm>
              <a:off x="6800691" y="3366698"/>
              <a:ext cx="183860" cy="46607"/>
            </a:xfrm>
            <a:custGeom>
              <a:avLst/>
              <a:gdLst>
                <a:gd name="connsiteX0" fmla="*/ 50545 w 183860"/>
                <a:gd name="connsiteY0" fmla="*/ 20677 h 46607"/>
                <a:gd name="connsiteX1" fmla="*/ 18065 w 183860"/>
                <a:gd name="connsiteY1" fmla="*/ 24487 h 46607"/>
                <a:gd name="connsiteX2" fmla="*/ 1492 w 183860"/>
                <a:gd name="connsiteY2" fmla="*/ 27249 h 46607"/>
                <a:gd name="connsiteX3" fmla="*/ 9778 w 183860"/>
                <a:gd name="connsiteY3" fmla="*/ 42108 h 46607"/>
                <a:gd name="connsiteX4" fmla="*/ 20161 w 183860"/>
                <a:gd name="connsiteY4" fmla="*/ 46585 h 46607"/>
                <a:gd name="connsiteX5" fmla="*/ 36067 w 183860"/>
                <a:gd name="connsiteY5" fmla="*/ 41441 h 46607"/>
                <a:gd name="connsiteX6" fmla="*/ 46735 w 183860"/>
                <a:gd name="connsiteY6" fmla="*/ 41822 h 46607"/>
                <a:gd name="connsiteX7" fmla="*/ 58451 w 183860"/>
                <a:gd name="connsiteY7" fmla="*/ 42489 h 46607"/>
                <a:gd name="connsiteX8" fmla="*/ 72643 w 183860"/>
                <a:gd name="connsiteY8" fmla="*/ 35536 h 46607"/>
                <a:gd name="connsiteX9" fmla="*/ 87788 w 183860"/>
                <a:gd name="connsiteY9" fmla="*/ 32393 h 46607"/>
                <a:gd name="connsiteX10" fmla="*/ 98456 w 183860"/>
                <a:gd name="connsiteY10" fmla="*/ 28583 h 46607"/>
                <a:gd name="connsiteX11" fmla="*/ 112648 w 183860"/>
                <a:gd name="connsiteY11" fmla="*/ 25154 h 46607"/>
                <a:gd name="connsiteX12" fmla="*/ 127507 w 183860"/>
                <a:gd name="connsiteY12" fmla="*/ 18581 h 46607"/>
                <a:gd name="connsiteX13" fmla="*/ 144748 w 183860"/>
                <a:gd name="connsiteY13" fmla="*/ 16867 h 46607"/>
                <a:gd name="connsiteX14" fmla="*/ 163036 w 183860"/>
                <a:gd name="connsiteY14" fmla="*/ 13438 h 46607"/>
                <a:gd name="connsiteX15" fmla="*/ 180276 w 183860"/>
                <a:gd name="connsiteY15" fmla="*/ 14105 h 46607"/>
                <a:gd name="connsiteX16" fmla="*/ 180943 w 183860"/>
                <a:gd name="connsiteY16" fmla="*/ 293 h 46607"/>
                <a:gd name="connsiteX17" fmla="*/ 169227 w 183860"/>
                <a:gd name="connsiteY17" fmla="*/ 1341 h 46607"/>
                <a:gd name="connsiteX18" fmla="*/ 152653 w 183860"/>
                <a:gd name="connsiteY18" fmla="*/ 3056 h 46607"/>
                <a:gd name="connsiteX19" fmla="*/ 140271 w 183860"/>
                <a:gd name="connsiteY19" fmla="*/ 5151 h 46607"/>
                <a:gd name="connsiteX20" fmla="*/ 133032 w 183860"/>
                <a:gd name="connsiteY20" fmla="*/ 6199 h 46607"/>
                <a:gd name="connsiteX21" fmla="*/ 116458 w 183860"/>
                <a:gd name="connsiteY21" fmla="*/ 10009 h 46607"/>
                <a:gd name="connsiteX22" fmla="*/ 101980 w 183860"/>
                <a:gd name="connsiteY22" fmla="*/ 12771 h 46607"/>
                <a:gd name="connsiteX23" fmla="*/ 83311 w 183860"/>
                <a:gd name="connsiteY23" fmla="*/ 10009 h 46607"/>
                <a:gd name="connsiteX24" fmla="*/ 70167 w 183860"/>
                <a:gd name="connsiteY24" fmla="*/ 13819 h 46607"/>
                <a:gd name="connsiteX25" fmla="*/ 50545 w 183860"/>
                <a:gd name="connsiteY25" fmla="*/ 20677 h 46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83860" h="46607">
                  <a:moveTo>
                    <a:pt x="50545" y="20677"/>
                  </a:moveTo>
                  <a:cubicBezTo>
                    <a:pt x="44640" y="20677"/>
                    <a:pt x="20542" y="24773"/>
                    <a:pt x="18065" y="24487"/>
                  </a:cubicBezTo>
                  <a:cubicBezTo>
                    <a:pt x="15684" y="24106"/>
                    <a:pt x="5683" y="20391"/>
                    <a:pt x="1492" y="27249"/>
                  </a:cubicBezTo>
                  <a:cubicBezTo>
                    <a:pt x="-2699" y="34202"/>
                    <a:pt x="2539" y="41060"/>
                    <a:pt x="9778" y="42108"/>
                  </a:cubicBezTo>
                  <a:cubicBezTo>
                    <a:pt x="17017" y="43156"/>
                    <a:pt x="16351" y="46204"/>
                    <a:pt x="20161" y="46585"/>
                  </a:cubicBezTo>
                  <a:cubicBezTo>
                    <a:pt x="23971" y="46966"/>
                    <a:pt x="30924" y="42489"/>
                    <a:pt x="36067" y="41441"/>
                  </a:cubicBezTo>
                  <a:cubicBezTo>
                    <a:pt x="41211" y="40394"/>
                    <a:pt x="42259" y="42489"/>
                    <a:pt x="46735" y="41822"/>
                  </a:cubicBezTo>
                  <a:cubicBezTo>
                    <a:pt x="51212" y="41156"/>
                    <a:pt x="55689" y="42870"/>
                    <a:pt x="58451" y="42489"/>
                  </a:cubicBezTo>
                  <a:cubicBezTo>
                    <a:pt x="61213" y="42108"/>
                    <a:pt x="68833" y="36584"/>
                    <a:pt x="72643" y="35536"/>
                  </a:cubicBezTo>
                  <a:cubicBezTo>
                    <a:pt x="76453" y="34488"/>
                    <a:pt x="85026" y="32393"/>
                    <a:pt x="87788" y="32393"/>
                  </a:cubicBezTo>
                  <a:cubicBezTo>
                    <a:pt x="90550" y="32393"/>
                    <a:pt x="96075" y="30297"/>
                    <a:pt x="98456" y="28583"/>
                  </a:cubicBezTo>
                  <a:cubicBezTo>
                    <a:pt x="100933" y="26868"/>
                    <a:pt x="109505" y="26487"/>
                    <a:pt x="112648" y="25154"/>
                  </a:cubicBezTo>
                  <a:cubicBezTo>
                    <a:pt x="115792" y="23820"/>
                    <a:pt x="124078" y="20010"/>
                    <a:pt x="127507" y="18581"/>
                  </a:cubicBezTo>
                  <a:cubicBezTo>
                    <a:pt x="134746" y="19629"/>
                    <a:pt x="139604" y="18962"/>
                    <a:pt x="144748" y="16867"/>
                  </a:cubicBezTo>
                  <a:cubicBezTo>
                    <a:pt x="154749" y="16200"/>
                    <a:pt x="155797" y="16200"/>
                    <a:pt x="163036" y="13438"/>
                  </a:cubicBezTo>
                  <a:cubicBezTo>
                    <a:pt x="174466" y="12390"/>
                    <a:pt x="175418" y="16581"/>
                    <a:pt x="180276" y="14105"/>
                  </a:cubicBezTo>
                  <a:cubicBezTo>
                    <a:pt x="185134" y="11723"/>
                    <a:pt x="184753" y="1341"/>
                    <a:pt x="180943" y="293"/>
                  </a:cubicBezTo>
                  <a:cubicBezTo>
                    <a:pt x="177133" y="-754"/>
                    <a:pt x="171703" y="1341"/>
                    <a:pt x="169227" y="1341"/>
                  </a:cubicBezTo>
                  <a:cubicBezTo>
                    <a:pt x="166846" y="1341"/>
                    <a:pt x="159892" y="-373"/>
                    <a:pt x="152653" y="3056"/>
                  </a:cubicBezTo>
                  <a:cubicBezTo>
                    <a:pt x="145414" y="6485"/>
                    <a:pt x="141604" y="5151"/>
                    <a:pt x="140271" y="5151"/>
                  </a:cubicBezTo>
                  <a:cubicBezTo>
                    <a:pt x="138937" y="5151"/>
                    <a:pt x="135794" y="5818"/>
                    <a:pt x="133032" y="6199"/>
                  </a:cubicBezTo>
                  <a:cubicBezTo>
                    <a:pt x="130270" y="6580"/>
                    <a:pt x="119887" y="9342"/>
                    <a:pt x="116458" y="10009"/>
                  </a:cubicBezTo>
                  <a:cubicBezTo>
                    <a:pt x="110553" y="7628"/>
                    <a:pt x="105028" y="9628"/>
                    <a:pt x="101980" y="12771"/>
                  </a:cubicBezTo>
                  <a:cubicBezTo>
                    <a:pt x="94741" y="11057"/>
                    <a:pt x="85407" y="10009"/>
                    <a:pt x="83311" y="10009"/>
                  </a:cubicBezTo>
                  <a:cubicBezTo>
                    <a:pt x="79882" y="8961"/>
                    <a:pt x="75025" y="9628"/>
                    <a:pt x="70167" y="13819"/>
                  </a:cubicBezTo>
                  <a:cubicBezTo>
                    <a:pt x="63309" y="14390"/>
                    <a:pt x="57118" y="16867"/>
                    <a:pt x="50545" y="20677"/>
                  </a:cubicBezTo>
                  <a:close/>
                </a:path>
              </a:pathLst>
            </a:custGeom>
            <a:grpFill/>
            <a:ln w="9525" cap="flat">
              <a:noFill/>
              <a:prstDash val="solid"/>
              <a:miter/>
            </a:ln>
          </p:spPr>
          <p:txBody>
            <a:bodyPr rtlCol="0" anchor="ctr"/>
            <a:lstStyle/>
            <a:p>
              <a:endParaRPr lang="zh-CN" altLang="en-US"/>
            </a:p>
          </p:txBody>
        </p:sp>
        <p:sp>
          <p:nvSpPr>
            <p:cNvPr id="26" name="任意多边形: 形状 25">
              <a:extLst>
                <a:ext uri="{FF2B5EF4-FFF2-40B4-BE49-F238E27FC236}">
                  <a16:creationId xmlns:a16="http://schemas.microsoft.com/office/drawing/2014/main" id="{D9BF6948-142D-41C1-A460-C44ADA1197B8}"/>
                </a:ext>
              </a:extLst>
            </p:cNvPr>
            <p:cNvSpPr/>
            <p:nvPr/>
          </p:nvSpPr>
          <p:spPr>
            <a:xfrm>
              <a:off x="6804406" y="3415650"/>
              <a:ext cx="171430" cy="47528"/>
            </a:xfrm>
            <a:custGeom>
              <a:avLst/>
              <a:gdLst>
                <a:gd name="connsiteX0" fmla="*/ 62071 w 171430"/>
                <a:gd name="connsiteY0" fmla="*/ 10016 h 47528"/>
                <a:gd name="connsiteX1" fmla="*/ 48926 w 171430"/>
                <a:gd name="connsiteY1" fmla="*/ 10016 h 47528"/>
                <a:gd name="connsiteX2" fmla="*/ 32734 w 171430"/>
                <a:gd name="connsiteY2" fmla="*/ 18969 h 47528"/>
                <a:gd name="connsiteX3" fmla="*/ 21304 w 171430"/>
                <a:gd name="connsiteY3" fmla="*/ 22398 h 47528"/>
                <a:gd name="connsiteX4" fmla="*/ 13684 w 171430"/>
                <a:gd name="connsiteY4" fmla="*/ 25160 h 47528"/>
                <a:gd name="connsiteX5" fmla="*/ 920 w 171430"/>
                <a:gd name="connsiteY5" fmla="*/ 40686 h 47528"/>
                <a:gd name="connsiteX6" fmla="*/ 6445 w 171430"/>
                <a:gd name="connsiteY6" fmla="*/ 46211 h 47528"/>
                <a:gd name="connsiteX7" fmla="*/ 19208 w 171430"/>
                <a:gd name="connsiteY7" fmla="*/ 42401 h 47528"/>
                <a:gd name="connsiteX8" fmla="*/ 33686 w 171430"/>
                <a:gd name="connsiteY8" fmla="*/ 42020 h 47528"/>
                <a:gd name="connsiteX9" fmla="*/ 40258 w 171430"/>
                <a:gd name="connsiteY9" fmla="*/ 38591 h 47528"/>
                <a:gd name="connsiteX10" fmla="*/ 47116 w 171430"/>
                <a:gd name="connsiteY10" fmla="*/ 36495 h 47528"/>
                <a:gd name="connsiteX11" fmla="*/ 57784 w 171430"/>
                <a:gd name="connsiteY11" fmla="*/ 33733 h 47528"/>
                <a:gd name="connsiteX12" fmla="*/ 68833 w 171430"/>
                <a:gd name="connsiteY12" fmla="*/ 27542 h 47528"/>
                <a:gd name="connsiteX13" fmla="*/ 77787 w 171430"/>
                <a:gd name="connsiteY13" fmla="*/ 25446 h 47528"/>
                <a:gd name="connsiteX14" fmla="*/ 95694 w 171430"/>
                <a:gd name="connsiteY14" fmla="*/ 22017 h 47528"/>
                <a:gd name="connsiteX15" fmla="*/ 114649 w 171430"/>
                <a:gd name="connsiteY15" fmla="*/ 22398 h 47528"/>
                <a:gd name="connsiteX16" fmla="*/ 134651 w 171430"/>
                <a:gd name="connsiteY16" fmla="*/ 16207 h 47528"/>
                <a:gd name="connsiteX17" fmla="*/ 153320 w 171430"/>
                <a:gd name="connsiteY17" fmla="*/ 16588 h 47528"/>
                <a:gd name="connsiteX18" fmla="*/ 169513 w 171430"/>
                <a:gd name="connsiteY18" fmla="*/ 11444 h 47528"/>
                <a:gd name="connsiteX19" fmla="*/ 170179 w 171430"/>
                <a:gd name="connsiteY19" fmla="*/ 2491 h 47528"/>
                <a:gd name="connsiteX20" fmla="*/ 163607 w 171430"/>
                <a:gd name="connsiteY20" fmla="*/ 2491 h 47528"/>
                <a:gd name="connsiteX21" fmla="*/ 151891 w 171430"/>
                <a:gd name="connsiteY21" fmla="*/ 395 h 47528"/>
                <a:gd name="connsiteX22" fmla="*/ 137699 w 171430"/>
                <a:gd name="connsiteY22" fmla="*/ 1729 h 47528"/>
                <a:gd name="connsiteX23" fmla="*/ 130841 w 171430"/>
                <a:gd name="connsiteY23" fmla="*/ 2396 h 47528"/>
                <a:gd name="connsiteX24" fmla="*/ 121888 w 171430"/>
                <a:gd name="connsiteY24" fmla="*/ 1729 h 47528"/>
                <a:gd name="connsiteX25" fmla="*/ 113601 w 171430"/>
                <a:gd name="connsiteY25" fmla="*/ 2110 h 47528"/>
                <a:gd name="connsiteX26" fmla="*/ 103980 w 171430"/>
                <a:gd name="connsiteY26" fmla="*/ 7253 h 47528"/>
                <a:gd name="connsiteX27" fmla="*/ 87026 w 171430"/>
                <a:gd name="connsiteY27" fmla="*/ 8587 h 47528"/>
                <a:gd name="connsiteX28" fmla="*/ 79787 w 171430"/>
                <a:gd name="connsiteY28" fmla="*/ 8587 h 47528"/>
                <a:gd name="connsiteX29" fmla="*/ 62071 w 171430"/>
                <a:gd name="connsiteY29" fmla="*/ 10016 h 47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71430" h="47528">
                  <a:moveTo>
                    <a:pt x="62071" y="10016"/>
                  </a:moveTo>
                  <a:cubicBezTo>
                    <a:pt x="58642" y="9349"/>
                    <a:pt x="52069" y="8587"/>
                    <a:pt x="48926" y="10016"/>
                  </a:cubicBezTo>
                  <a:cubicBezTo>
                    <a:pt x="45783" y="11444"/>
                    <a:pt x="35782" y="17636"/>
                    <a:pt x="32734" y="18969"/>
                  </a:cubicBezTo>
                  <a:cubicBezTo>
                    <a:pt x="29686" y="20398"/>
                    <a:pt x="22351" y="21350"/>
                    <a:pt x="21304" y="22398"/>
                  </a:cubicBezTo>
                  <a:cubicBezTo>
                    <a:pt x="20256" y="23446"/>
                    <a:pt x="15112" y="24779"/>
                    <a:pt x="13684" y="25160"/>
                  </a:cubicBezTo>
                  <a:cubicBezTo>
                    <a:pt x="12255" y="25541"/>
                    <a:pt x="3301" y="37543"/>
                    <a:pt x="920" y="40686"/>
                  </a:cubicBezTo>
                  <a:cubicBezTo>
                    <a:pt x="-1461" y="43829"/>
                    <a:pt x="920" y="50306"/>
                    <a:pt x="6445" y="46211"/>
                  </a:cubicBezTo>
                  <a:cubicBezTo>
                    <a:pt x="13303" y="45830"/>
                    <a:pt x="15398" y="44496"/>
                    <a:pt x="19208" y="42401"/>
                  </a:cubicBezTo>
                  <a:cubicBezTo>
                    <a:pt x="23018" y="40305"/>
                    <a:pt x="30924" y="42020"/>
                    <a:pt x="33686" y="42020"/>
                  </a:cubicBezTo>
                  <a:cubicBezTo>
                    <a:pt x="36448" y="42020"/>
                    <a:pt x="38544" y="38591"/>
                    <a:pt x="40258" y="38591"/>
                  </a:cubicBezTo>
                  <a:cubicBezTo>
                    <a:pt x="41973" y="38591"/>
                    <a:pt x="42640" y="37543"/>
                    <a:pt x="47116" y="36495"/>
                  </a:cubicBezTo>
                  <a:cubicBezTo>
                    <a:pt x="51593" y="35447"/>
                    <a:pt x="55689" y="35828"/>
                    <a:pt x="57784" y="33733"/>
                  </a:cubicBezTo>
                  <a:cubicBezTo>
                    <a:pt x="59880" y="31637"/>
                    <a:pt x="65404" y="28589"/>
                    <a:pt x="68833" y="27542"/>
                  </a:cubicBezTo>
                  <a:cubicBezTo>
                    <a:pt x="72262" y="26494"/>
                    <a:pt x="76358" y="25827"/>
                    <a:pt x="77787" y="25446"/>
                  </a:cubicBezTo>
                  <a:cubicBezTo>
                    <a:pt x="79120" y="25065"/>
                    <a:pt x="86740" y="25446"/>
                    <a:pt x="95694" y="22017"/>
                  </a:cubicBezTo>
                  <a:cubicBezTo>
                    <a:pt x="104742" y="18588"/>
                    <a:pt x="110934" y="23065"/>
                    <a:pt x="114649" y="22398"/>
                  </a:cubicBezTo>
                  <a:cubicBezTo>
                    <a:pt x="118459" y="21731"/>
                    <a:pt x="129793" y="17540"/>
                    <a:pt x="134651" y="16207"/>
                  </a:cubicBezTo>
                  <a:cubicBezTo>
                    <a:pt x="139509" y="14873"/>
                    <a:pt x="150177" y="15826"/>
                    <a:pt x="153320" y="16588"/>
                  </a:cubicBezTo>
                  <a:cubicBezTo>
                    <a:pt x="156463" y="17255"/>
                    <a:pt x="166465" y="14873"/>
                    <a:pt x="169513" y="11444"/>
                  </a:cubicBezTo>
                  <a:cubicBezTo>
                    <a:pt x="172656" y="8015"/>
                    <a:pt x="171227" y="2777"/>
                    <a:pt x="170179" y="2491"/>
                  </a:cubicBezTo>
                  <a:cubicBezTo>
                    <a:pt x="169132" y="2110"/>
                    <a:pt x="164274" y="3539"/>
                    <a:pt x="163607" y="2491"/>
                  </a:cubicBezTo>
                  <a:cubicBezTo>
                    <a:pt x="162940" y="1443"/>
                    <a:pt x="157035" y="-938"/>
                    <a:pt x="151891" y="395"/>
                  </a:cubicBezTo>
                  <a:cubicBezTo>
                    <a:pt x="146748" y="1729"/>
                    <a:pt x="139795" y="2491"/>
                    <a:pt x="137699" y="1729"/>
                  </a:cubicBezTo>
                  <a:cubicBezTo>
                    <a:pt x="135604" y="1062"/>
                    <a:pt x="132555" y="1729"/>
                    <a:pt x="130841" y="2396"/>
                  </a:cubicBezTo>
                  <a:cubicBezTo>
                    <a:pt x="129126" y="3062"/>
                    <a:pt x="123602" y="2015"/>
                    <a:pt x="121888" y="1729"/>
                  </a:cubicBezTo>
                  <a:cubicBezTo>
                    <a:pt x="120173" y="1348"/>
                    <a:pt x="115315" y="1062"/>
                    <a:pt x="113601" y="2110"/>
                  </a:cubicBezTo>
                  <a:cubicBezTo>
                    <a:pt x="111886" y="3158"/>
                    <a:pt x="106362" y="5539"/>
                    <a:pt x="103980" y="7253"/>
                  </a:cubicBezTo>
                  <a:cubicBezTo>
                    <a:pt x="99123" y="7634"/>
                    <a:pt x="89788" y="7634"/>
                    <a:pt x="87026" y="8587"/>
                  </a:cubicBezTo>
                  <a:cubicBezTo>
                    <a:pt x="84264" y="9635"/>
                    <a:pt x="82168" y="8587"/>
                    <a:pt x="79787" y="8587"/>
                  </a:cubicBezTo>
                  <a:cubicBezTo>
                    <a:pt x="77596" y="8587"/>
                    <a:pt x="62071" y="10016"/>
                    <a:pt x="62071" y="10016"/>
                  </a:cubicBezTo>
                  <a:close/>
                </a:path>
              </a:pathLst>
            </a:custGeom>
            <a:grpFill/>
            <a:ln w="9525" cap="flat">
              <a:noFill/>
              <a:prstDash val="solid"/>
              <a:miter/>
            </a:ln>
          </p:spPr>
          <p:txBody>
            <a:bodyPr rtlCol="0" anchor="ctr"/>
            <a:lstStyle/>
            <a:p>
              <a:endParaRPr lang="zh-CN" altLang="en-US"/>
            </a:p>
          </p:txBody>
        </p:sp>
        <p:sp>
          <p:nvSpPr>
            <p:cNvPr id="27" name="任意多边形: 形状 26">
              <a:extLst>
                <a:ext uri="{FF2B5EF4-FFF2-40B4-BE49-F238E27FC236}">
                  <a16:creationId xmlns:a16="http://schemas.microsoft.com/office/drawing/2014/main" id="{2A7DF209-BC31-4C4F-956C-99C9AB66E81D}"/>
                </a:ext>
              </a:extLst>
            </p:cNvPr>
            <p:cNvSpPr/>
            <p:nvPr/>
          </p:nvSpPr>
          <p:spPr>
            <a:xfrm>
              <a:off x="6784752" y="3314364"/>
              <a:ext cx="437082" cy="249710"/>
            </a:xfrm>
            <a:custGeom>
              <a:avLst/>
              <a:gdLst>
                <a:gd name="connsiteX0" fmla="*/ 429959 w 437082"/>
                <a:gd name="connsiteY0" fmla="*/ 187597 h 249710"/>
                <a:gd name="connsiteX1" fmla="*/ 406146 w 437082"/>
                <a:gd name="connsiteY1" fmla="*/ 189311 h 249710"/>
                <a:gd name="connsiteX2" fmla="*/ 397192 w 437082"/>
                <a:gd name="connsiteY2" fmla="*/ 185882 h 249710"/>
                <a:gd name="connsiteX3" fmla="*/ 388525 w 437082"/>
                <a:gd name="connsiteY3" fmla="*/ 177214 h 249710"/>
                <a:gd name="connsiteX4" fmla="*/ 370237 w 437082"/>
                <a:gd name="connsiteY4" fmla="*/ 149592 h 249710"/>
                <a:gd name="connsiteX5" fmla="*/ 365379 w 437082"/>
                <a:gd name="connsiteY5" fmla="*/ 137495 h 249710"/>
                <a:gd name="connsiteX6" fmla="*/ 368808 w 437082"/>
                <a:gd name="connsiteY6" fmla="*/ 116064 h 249710"/>
                <a:gd name="connsiteX7" fmla="*/ 373285 w 437082"/>
                <a:gd name="connsiteY7" fmla="*/ 101205 h 249710"/>
                <a:gd name="connsiteX8" fmla="*/ 373666 w 437082"/>
                <a:gd name="connsiteY8" fmla="*/ 82917 h 249710"/>
                <a:gd name="connsiteX9" fmla="*/ 358807 w 437082"/>
                <a:gd name="connsiteY9" fmla="*/ 73963 h 249710"/>
                <a:gd name="connsiteX10" fmla="*/ 344615 w 437082"/>
                <a:gd name="connsiteY10" fmla="*/ 77773 h 249710"/>
                <a:gd name="connsiteX11" fmla="*/ 332518 w 437082"/>
                <a:gd name="connsiteY11" fmla="*/ 89870 h 249710"/>
                <a:gd name="connsiteX12" fmla="*/ 324612 w 437082"/>
                <a:gd name="connsiteY12" fmla="*/ 91966 h 249710"/>
                <a:gd name="connsiteX13" fmla="*/ 311849 w 437082"/>
                <a:gd name="connsiteY13" fmla="*/ 69868 h 249710"/>
                <a:gd name="connsiteX14" fmla="*/ 320516 w 437082"/>
                <a:gd name="connsiteY14" fmla="*/ 65391 h 249710"/>
                <a:gd name="connsiteX15" fmla="*/ 331565 w 437082"/>
                <a:gd name="connsiteY15" fmla="*/ 64057 h 249710"/>
                <a:gd name="connsiteX16" fmla="*/ 341281 w 437082"/>
                <a:gd name="connsiteY16" fmla="*/ 63010 h 249710"/>
                <a:gd name="connsiteX17" fmla="*/ 357473 w 437082"/>
                <a:gd name="connsiteY17" fmla="*/ 65772 h 249710"/>
                <a:gd name="connsiteX18" fmla="*/ 367189 w 437082"/>
                <a:gd name="connsiteY18" fmla="*/ 66153 h 249710"/>
                <a:gd name="connsiteX19" fmla="*/ 378238 w 437082"/>
                <a:gd name="connsiteY19" fmla="*/ 66820 h 249710"/>
                <a:gd name="connsiteX20" fmla="*/ 392049 w 437082"/>
                <a:gd name="connsiteY20" fmla="*/ 75773 h 249710"/>
                <a:gd name="connsiteX21" fmla="*/ 401669 w 437082"/>
                <a:gd name="connsiteY21" fmla="*/ 75106 h 249710"/>
                <a:gd name="connsiteX22" fmla="*/ 410337 w 437082"/>
                <a:gd name="connsiteY22" fmla="*/ 79583 h 249710"/>
                <a:gd name="connsiteX23" fmla="*/ 425577 w 437082"/>
                <a:gd name="connsiteY23" fmla="*/ 66439 h 249710"/>
                <a:gd name="connsiteX24" fmla="*/ 425958 w 437082"/>
                <a:gd name="connsiteY24" fmla="*/ 57771 h 249710"/>
                <a:gd name="connsiteX25" fmla="*/ 414909 w 437082"/>
                <a:gd name="connsiteY25" fmla="*/ 51199 h 249710"/>
                <a:gd name="connsiteX26" fmla="*/ 402812 w 437082"/>
                <a:gd name="connsiteY26" fmla="*/ 47770 h 249710"/>
                <a:gd name="connsiteX27" fmla="*/ 395288 w 437082"/>
                <a:gd name="connsiteY27" fmla="*/ 46055 h 249710"/>
                <a:gd name="connsiteX28" fmla="*/ 389096 w 437082"/>
                <a:gd name="connsiteY28" fmla="*/ 46055 h 249710"/>
                <a:gd name="connsiteX29" fmla="*/ 387382 w 437082"/>
                <a:gd name="connsiteY29" fmla="*/ 39102 h 249710"/>
                <a:gd name="connsiteX30" fmla="*/ 393573 w 437082"/>
                <a:gd name="connsiteY30" fmla="*/ 30529 h 249710"/>
                <a:gd name="connsiteX31" fmla="*/ 388049 w 437082"/>
                <a:gd name="connsiteY31" fmla="*/ 18147 h 249710"/>
                <a:gd name="connsiteX32" fmla="*/ 370808 w 437082"/>
                <a:gd name="connsiteY32" fmla="*/ 19480 h 249710"/>
                <a:gd name="connsiteX33" fmla="*/ 350806 w 437082"/>
                <a:gd name="connsiteY33" fmla="*/ 33673 h 249710"/>
                <a:gd name="connsiteX34" fmla="*/ 337661 w 437082"/>
                <a:gd name="connsiteY34" fmla="*/ 39578 h 249710"/>
                <a:gd name="connsiteX35" fmla="*/ 332137 w 437082"/>
                <a:gd name="connsiteY35" fmla="*/ 37197 h 249710"/>
                <a:gd name="connsiteX36" fmla="*/ 322136 w 437082"/>
                <a:gd name="connsiteY36" fmla="*/ 38530 h 249710"/>
                <a:gd name="connsiteX37" fmla="*/ 308324 w 437082"/>
                <a:gd name="connsiteY37" fmla="*/ 40626 h 249710"/>
                <a:gd name="connsiteX38" fmla="*/ 298990 w 437082"/>
                <a:gd name="connsiteY38" fmla="*/ 34435 h 249710"/>
                <a:gd name="connsiteX39" fmla="*/ 288608 w 437082"/>
                <a:gd name="connsiteY39" fmla="*/ 21290 h 249710"/>
                <a:gd name="connsiteX40" fmla="*/ 286512 w 437082"/>
                <a:gd name="connsiteY40" fmla="*/ 14051 h 249710"/>
                <a:gd name="connsiteX41" fmla="*/ 285179 w 437082"/>
                <a:gd name="connsiteY41" fmla="*/ 3383 h 249710"/>
                <a:gd name="connsiteX42" fmla="*/ 270320 w 437082"/>
                <a:gd name="connsiteY42" fmla="*/ 1288 h 249710"/>
                <a:gd name="connsiteX43" fmla="*/ 270320 w 437082"/>
                <a:gd name="connsiteY43" fmla="*/ 21004 h 249710"/>
                <a:gd name="connsiteX44" fmla="*/ 269938 w 437082"/>
                <a:gd name="connsiteY44" fmla="*/ 34816 h 249710"/>
                <a:gd name="connsiteX45" fmla="*/ 257175 w 437082"/>
                <a:gd name="connsiteY45" fmla="*/ 48627 h 249710"/>
                <a:gd name="connsiteX46" fmla="*/ 242316 w 437082"/>
                <a:gd name="connsiteY46" fmla="*/ 52437 h 249710"/>
                <a:gd name="connsiteX47" fmla="*/ 222980 w 437082"/>
                <a:gd name="connsiteY47" fmla="*/ 41388 h 249710"/>
                <a:gd name="connsiteX48" fmla="*/ 216408 w 437082"/>
                <a:gd name="connsiteY48" fmla="*/ 61390 h 249710"/>
                <a:gd name="connsiteX49" fmla="*/ 219646 w 437082"/>
                <a:gd name="connsiteY49" fmla="*/ 70153 h 249710"/>
                <a:gd name="connsiteX50" fmla="*/ 224504 w 437082"/>
                <a:gd name="connsiteY50" fmla="*/ 88060 h 249710"/>
                <a:gd name="connsiteX51" fmla="*/ 221075 w 437082"/>
                <a:gd name="connsiteY51" fmla="*/ 102538 h 249710"/>
                <a:gd name="connsiteX52" fmla="*/ 221742 w 437082"/>
                <a:gd name="connsiteY52" fmla="*/ 117969 h 249710"/>
                <a:gd name="connsiteX53" fmla="*/ 218789 w 437082"/>
                <a:gd name="connsiteY53" fmla="*/ 130447 h 249710"/>
                <a:gd name="connsiteX54" fmla="*/ 213265 w 437082"/>
                <a:gd name="connsiteY54" fmla="*/ 146068 h 249710"/>
                <a:gd name="connsiteX55" fmla="*/ 209169 w 437082"/>
                <a:gd name="connsiteY55" fmla="*/ 157783 h 249710"/>
                <a:gd name="connsiteX56" fmla="*/ 199739 w 437082"/>
                <a:gd name="connsiteY56" fmla="*/ 162355 h 249710"/>
                <a:gd name="connsiteX57" fmla="*/ 193262 w 437082"/>
                <a:gd name="connsiteY57" fmla="*/ 169023 h 249710"/>
                <a:gd name="connsiteX58" fmla="*/ 184499 w 437082"/>
                <a:gd name="connsiteY58" fmla="*/ 168547 h 249710"/>
                <a:gd name="connsiteX59" fmla="*/ 179642 w 437082"/>
                <a:gd name="connsiteY59" fmla="*/ 171118 h 249710"/>
                <a:gd name="connsiteX60" fmla="*/ 176879 w 437082"/>
                <a:gd name="connsiteY60" fmla="*/ 169785 h 249710"/>
                <a:gd name="connsiteX61" fmla="*/ 172021 w 437082"/>
                <a:gd name="connsiteY61" fmla="*/ 171404 h 249710"/>
                <a:gd name="connsiteX62" fmla="*/ 174974 w 437082"/>
                <a:gd name="connsiteY62" fmla="*/ 161498 h 249710"/>
                <a:gd name="connsiteX63" fmla="*/ 176879 w 437082"/>
                <a:gd name="connsiteY63" fmla="*/ 155021 h 249710"/>
                <a:gd name="connsiteX64" fmla="*/ 172688 w 437082"/>
                <a:gd name="connsiteY64" fmla="*/ 138733 h 249710"/>
                <a:gd name="connsiteX65" fmla="*/ 173450 w 437082"/>
                <a:gd name="connsiteY65" fmla="*/ 132256 h 249710"/>
                <a:gd name="connsiteX66" fmla="*/ 167640 w 437082"/>
                <a:gd name="connsiteY66" fmla="*/ 129494 h 249710"/>
                <a:gd name="connsiteX67" fmla="*/ 154496 w 437082"/>
                <a:gd name="connsiteY67" fmla="*/ 135019 h 249710"/>
                <a:gd name="connsiteX68" fmla="*/ 139351 w 437082"/>
                <a:gd name="connsiteY68" fmla="*/ 142829 h 249710"/>
                <a:gd name="connsiteX69" fmla="*/ 129635 w 437082"/>
                <a:gd name="connsiteY69" fmla="*/ 147401 h 249710"/>
                <a:gd name="connsiteX70" fmla="*/ 121349 w 437082"/>
                <a:gd name="connsiteY70" fmla="*/ 152449 h 249710"/>
                <a:gd name="connsiteX71" fmla="*/ 114014 w 437082"/>
                <a:gd name="connsiteY71" fmla="*/ 154259 h 249710"/>
                <a:gd name="connsiteX72" fmla="*/ 105251 w 437082"/>
                <a:gd name="connsiteY72" fmla="*/ 154735 h 249710"/>
                <a:gd name="connsiteX73" fmla="*/ 96298 w 437082"/>
                <a:gd name="connsiteY73" fmla="*/ 156355 h 249710"/>
                <a:gd name="connsiteX74" fmla="*/ 82677 w 437082"/>
                <a:gd name="connsiteY74" fmla="*/ 164165 h 249710"/>
                <a:gd name="connsiteX75" fmla="*/ 68961 w 437082"/>
                <a:gd name="connsiteY75" fmla="*/ 161403 h 249710"/>
                <a:gd name="connsiteX76" fmla="*/ 55531 w 437082"/>
                <a:gd name="connsiteY76" fmla="*/ 163498 h 249710"/>
                <a:gd name="connsiteX77" fmla="*/ 51340 w 437082"/>
                <a:gd name="connsiteY77" fmla="*/ 177310 h 249710"/>
                <a:gd name="connsiteX78" fmla="*/ 48958 w 437082"/>
                <a:gd name="connsiteY78" fmla="*/ 186263 h 249710"/>
                <a:gd name="connsiteX79" fmla="*/ 45529 w 437082"/>
                <a:gd name="connsiteY79" fmla="*/ 196264 h 249710"/>
                <a:gd name="connsiteX80" fmla="*/ 41338 w 437082"/>
                <a:gd name="connsiteY80" fmla="*/ 204932 h 249710"/>
                <a:gd name="connsiteX81" fmla="*/ 28956 w 437082"/>
                <a:gd name="connsiteY81" fmla="*/ 218077 h 249710"/>
                <a:gd name="connsiteX82" fmla="*/ 15145 w 437082"/>
                <a:gd name="connsiteY82" fmla="*/ 221220 h 249710"/>
                <a:gd name="connsiteX83" fmla="*/ 4477 w 437082"/>
                <a:gd name="connsiteY83" fmla="*/ 232269 h 249710"/>
                <a:gd name="connsiteX84" fmla="*/ 0 w 437082"/>
                <a:gd name="connsiteY84" fmla="*/ 233698 h 249710"/>
                <a:gd name="connsiteX85" fmla="*/ 0 w 437082"/>
                <a:gd name="connsiteY85" fmla="*/ 244747 h 249710"/>
                <a:gd name="connsiteX86" fmla="*/ 6572 w 437082"/>
                <a:gd name="connsiteY86" fmla="*/ 245413 h 249710"/>
                <a:gd name="connsiteX87" fmla="*/ 13430 w 437082"/>
                <a:gd name="connsiteY87" fmla="*/ 246747 h 249710"/>
                <a:gd name="connsiteX88" fmla="*/ 17621 w 437082"/>
                <a:gd name="connsiteY88" fmla="*/ 247414 h 249710"/>
                <a:gd name="connsiteX89" fmla="*/ 24860 w 437082"/>
                <a:gd name="connsiteY89" fmla="*/ 249128 h 249710"/>
                <a:gd name="connsiteX90" fmla="*/ 32385 w 437082"/>
                <a:gd name="connsiteY90" fmla="*/ 245985 h 249710"/>
                <a:gd name="connsiteX91" fmla="*/ 47625 w 437082"/>
                <a:gd name="connsiteY91" fmla="*/ 236269 h 249710"/>
                <a:gd name="connsiteX92" fmla="*/ 62484 w 437082"/>
                <a:gd name="connsiteY92" fmla="*/ 240746 h 249710"/>
                <a:gd name="connsiteX93" fmla="*/ 69342 w 437082"/>
                <a:gd name="connsiteY93" fmla="*/ 237984 h 249710"/>
                <a:gd name="connsiteX94" fmla="*/ 78962 w 437082"/>
                <a:gd name="connsiteY94" fmla="*/ 236555 h 249710"/>
                <a:gd name="connsiteX95" fmla="*/ 83820 w 437082"/>
                <a:gd name="connsiteY95" fmla="*/ 233126 h 249710"/>
                <a:gd name="connsiteX96" fmla="*/ 93154 w 437082"/>
                <a:gd name="connsiteY96" fmla="*/ 233126 h 249710"/>
                <a:gd name="connsiteX97" fmla="*/ 98012 w 437082"/>
                <a:gd name="connsiteY97" fmla="*/ 230364 h 249710"/>
                <a:gd name="connsiteX98" fmla="*/ 113538 w 437082"/>
                <a:gd name="connsiteY98" fmla="*/ 226173 h 249710"/>
                <a:gd name="connsiteX99" fmla="*/ 128016 w 437082"/>
                <a:gd name="connsiteY99" fmla="*/ 216838 h 249710"/>
                <a:gd name="connsiteX100" fmla="*/ 139732 w 437082"/>
                <a:gd name="connsiteY100" fmla="*/ 208552 h 249710"/>
                <a:gd name="connsiteX101" fmla="*/ 148400 w 437082"/>
                <a:gd name="connsiteY101" fmla="*/ 210933 h 249710"/>
                <a:gd name="connsiteX102" fmla="*/ 157067 w 437082"/>
                <a:gd name="connsiteY102" fmla="*/ 204075 h 249710"/>
                <a:gd name="connsiteX103" fmla="*/ 162211 w 437082"/>
                <a:gd name="connsiteY103" fmla="*/ 196836 h 249710"/>
                <a:gd name="connsiteX104" fmla="*/ 172212 w 437082"/>
                <a:gd name="connsiteY104" fmla="*/ 190264 h 249710"/>
                <a:gd name="connsiteX105" fmla="*/ 188404 w 437082"/>
                <a:gd name="connsiteY105" fmla="*/ 203694 h 249710"/>
                <a:gd name="connsiteX106" fmla="*/ 196691 w 437082"/>
                <a:gd name="connsiteY106" fmla="*/ 200265 h 249710"/>
                <a:gd name="connsiteX107" fmla="*/ 214694 w 437082"/>
                <a:gd name="connsiteY107" fmla="*/ 190264 h 249710"/>
                <a:gd name="connsiteX108" fmla="*/ 223266 w 437082"/>
                <a:gd name="connsiteY108" fmla="*/ 180262 h 249710"/>
                <a:gd name="connsiteX109" fmla="*/ 227743 w 437082"/>
                <a:gd name="connsiteY109" fmla="*/ 171309 h 249710"/>
                <a:gd name="connsiteX110" fmla="*/ 235649 w 437082"/>
                <a:gd name="connsiteY110" fmla="*/ 150640 h 249710"/>
                <a:gd name="connsiteX111" fmla="*/ 238125 w 437082"/>
                <a:gd name="connsiteY111" fmla="*/ 141972 h 249710"/>
                <a:gd name="connsiteX112" fmla="*/ 249555 w 437082"/>
                <a:gd name="connsiteY112" fmla="*/ 133685 h 249710"/>
                <a:gd name="connsiteX113" fmla="*/ 282035 w 437082"/>
                <a:gd name="connsiteY113" fmla="*/ 125017 h 249710"/>
                <a:gd name="connsiteX114" fmla="*/ 285179 w 437082"/>
                <a:gd name="connsiteY114" fmla="*/ 126732 h 249710"/>
                <a:gd name="connsiteX115" fmla="*/ 276511 w 437082"/>
                <a:gd name="connsiteY115" fmla="*/ 138448 h 249710"/>
                <a:gd name="connsiteX116" fmla="*/ 270986 w 437082"/>
                <a:gd name="connsiteY116" fmla="*/ 141591 h 249710"/>
                <a:gd name="connsiteX117" fmla="*/ 263080 w 437082"/>
                <a:gd name="connsiteY117" fmla="*/ 150259 h 249710"/>
                <a:gd name="connsiteX118" fmla="*/ 255079 w 437082"/>
                <a:gd name="connsiteY118" fmla="*/ 155402 h 249710"/>
                <a:gd name="connsiteX119" fmla="*/ 246126 w 437082"/>
                <a:gd name="connsiteY119" fmla="*/ 166070 h 249710"/>
                <a:gd name="connsiteX120" fmla="*/ 244030 w 437082"/>
                <a:gd name="connsiteY120" fmla="*/ 177500 h 249710"/>
                <a:gd name="connsiteX121" fmla="*/ 239935 w 437082"/>
                <a:gd name="connsiteY121" fmla="*/ 189216 h 249710"/>
                <a:gd name="connsiteX122" fmla="*/ 238887 w 437082"/>
                <a:gd name="connsiteY122" fmla="*/ 198931 h 249710"/>
                <a:gd name="connsiteX123" fmla="*/ 246507 w 437082"/>
                <a:gd name="connsiteY123" fmla="*/ 199979 h 249710"/>
                <a:gd name="connsiteX124" fmla="*/ 254127 w 437082"/>
                <a:gd name="connsiteY124" fmla="*/ 195502 h 249710"/>
                <a:gd name="connsiteX125" fmla="*/ 260699 w 437082"/>
                <a:gd name="connsiteY125" fmla="*/ 186835 h 249710"/>
                <a:gd name="connsiteX126" fmla="*/ 262033 w 437082"/>
                <a:gd name="connsiteY126" fmla="*/ 180929 h 249710"/>
                <a:gd name="connsiteX127" fmla="*/ 270034 w 437082"/>
                <a:gd name="connsiteY127" fmla="*/ 170547 h 249710"/>
                <a:gd name="connsiteX128" fmla="*/ 282416 w 437082"/>
                <a:gd name="connsiteY128" fmla="*/ 157402 h 249710"/>
                <a:gd name="connsiteX129" fmla="*/ 291370 w 437082"/>
                <a:gd name="connsiteY129" fmla="*/ 148735 h 249710"/>
                <a:gd name="connsiteX130" fmla="*/ 296228 w 437082"/>
                <a:gd name="connsiteY130" fmla="*/ 141496 h 249710"/>
                <a:gd name="connsiteX131" fmla="*/ 313468 w 437082"/>
                <a:gd name="connsiteY131" fmla="*/ 129399 h 249710"/>
                <a:gd name="connsiteX132" fmla="*/ 329375 w 437082"/>
                <a:gd name="connsiteY132" fmla="*/ 150830 h 249710"/>
                <a:gd name="connsiteX133" fmla="*/ 323183 w 437082"/>
                <a:gd name="connsiteY133" fmla="*/ 169785 h 249710"/>
                <a:gd name="connsiteX134" fmla="*/ 316325 w 437082"/>
                <a:gd name="connsiteY134" fmla="*/ 182929 h 249710"/>
                <a:gd name="connsiteX135" fmla="*/ 305657 w 437082"/>
                <a:gd name="connsiteY135" fmla="*/ 196741 h 249710"/>
                <a:gd name="connsiteX136" fmla="*/ 303276 w 437082"/>
                <a:gd name="connsiteY136" fmla="*/ 208456 h 249710"/>
                <a:gd name="connsiteX137" fmla="*/ 298799 w 437082"/>
                <a:gd name="connsiteY137" fmla="*/ 215695 h 249710"/>
                <a:gd name="connsiteX138" fmla="*/ 305657 w 437082"/>
                <a:gd name="connsiteY138" fmla="*/ 223601 h 249710"/>
                <a:gd name="connsiteX139" fmla="*/ 314611 w 437082"/>
                <a:gd name="connsiteY139" fmla="*/ 220839 h 249710"/>
                <a:gd name="connsiteX140" fmla="*/ 320802 w 437082"/>
                <a:gd name="connsiteY140" fmla="*/ 215981 h 249710"/>
                <a:gd name="connsiteX141" fmla="*/ 328708 w 437082"/>
                <a:gd name="connsiteY141" fmla="*/ 207313 h 249710"/>
                <a:gd name="connsiteX142" fmla="*/ 344615 w 437082"/>
                <a:gd name="connsiteY142" fmla="*/ 185596 h 249710"/>
                <a:gd name="connsiteX143" fmla="*/ 364617 w 437082"/>
                <a:gd name="connsiteY143" fmla="*/ 201503 h 249710"/>
                <a:gd name="connsiteX144" fmla="*/ 387382 w 437082"/>
                <a:gd name="connsiteY144" fmla="*/ 223601 h 249710"/>
                <a:gd name="connsiteX145" fmla="*/ 398812 w 437082"/>
                <a:gd name="connsiteY145" fmla="*/ 228078 h 249710"/>
                <a:gd name="connsiteX146" fmla="*/ 416433 w 437082"/>
                <a:gd name="connsiteY146" fmla="*/ 225982 h 249710"/>
                <a:gd name="connsiteX147" fmla="*/ 428816 w 437082"/>
                <a:gd name="connsiteY147" fmla="*/ 206647 h 249710"/>
                <a:gd name="connsiteX148" fmla="*/ 434721 w 437082"/>
                <a:gd name="connsiteY148" fmla="*/ 199789 h 249710"/>
                <a:gd name="connsiteX149" fmla="*/ 436817 w 437082"/>
                <a:gd name="connsiteY149" fmla="*/ 193216 h 249710"/>
                <a:gd name="connsiteX150" fmla="*/ 429959 w 437082"/>
                <a:gd name="connsiteY150" fmla="*/ 187597 h 249710"/>
                <a:gd name="connsiteX151" fmla="*/ 137827 w 437082"/>
                <a:gd name="connsiteY151" fmla="*/ 181691 h 249710"/>
                <a:gd name="connsiteX152" fmla="*/ 137636 w 437082"/>
                <a:gd name="connsiteY152" fmla="*/ 192264 h 249710"/>
                <a:gd name="connsiteX153" fmla="*/ 129730 w 437082"/>
                <a:gd name="connsiteY153" fmla="*/ 200551 h 249710"/>
                <a:gd name="connsiteX154" fmla="*/ 121063 w 437082"/>
                <a:gd name="connsiteY154" fmla="*/ 204551 h 249710"/>
                <a:gd name="connsiteX155" fmla="*/ 109538 w 437082"/>
                <a:gd name="connsiteY155" fmla="*/ 207409 h 249710"/>
                <a:gd name="connsiteX156" fmla="*/ 100108 w 437082"/>
                <a:gd name="connsiteY156" fmla="*/ 211409 h 249710"/>
                <a:gd name="connsiteX157" fmla="*/ 87821 w 437082"/>
                <a:gd name="connsiteY157" fmla="*/ 211600 h 249710"/>
                <a:gd name="connsiteX158" fmla="*/ 81248 w 437082"/>
                <a:gd name="connsiteY158" fmla="*/ 213505 h 249710"/>
                <a:gd name="connsiteX159" fmla="*/ 70675 w 437082"/>
                <a:gd name="connsiteY159" fmla="*/ 214838 h 249710"/>
                <a:gd name="connsiteX160" fmla="*/ 61627 w 437082"/>
                <a:gd name="connsiteY160" fmla="*/ 219029 h 249710"/>
                <a:gd name="connsiteX161" fmla="*/ 59341 w 437082"/>
                <a:gd name="connsiteY161" fmla="*/ 202075 h 249710"/>
                <a:gd name="connsiteX162" fmla="*/ 65246 w 437082"/>
                <a:gd name="connsiteY162" fmla="*/ 192835 h 249710"/>
                <a:gd name="connsiteX163" fmla="*/ 70866 w 437082"/>
                <a:gd name="connsiteY163" fmla="*/ 183787 h 249710"/>
                <a:gd name="connsiteX164" fmla="*/ 81629 w 437082"/>
                <a:gd name="connsiteY164" fmla="*/ 182644 h 249710"/>
                <a:gd name="connsiteX165" fmla="*/ 91440 w 437082"/>
                <a:gd name="connsiteY165" fmla="*/ 182644 h 249710"/>
                <a:gd name="connsiteX166" fmla="*/ 95441 w 437082"/>
                <a:gd name="connsiteY166" fmla="*/ 179977 h 249710"/>
                <a:gd name="connsiteX167" fmla="*/ 107156 w 437082"/>
                <a:gd name="connsiteY167" fmla="*/ 179596 h 249710"/>
                <a:gd name="connsiteX168" fmla="*/ 116015 w 437082"/>
                <a:gd name="connsiteY168" fmla="*/ 174833 h 249710"/>
                <a:gd name="connsiteX169" fmla="*/ 125635 w 437082"/>
                <a:gd name="connsiteY169" fmla="*/ 176548 h 249710"/>
                <a:gd name="connsiteX170" fmla="*/ 134112 w 437082"/>
                <a:gd name="connsiteY170" fmla="*/ 175786 h 249710"/>
                <a:gd name="connsiteX171" fmla="*/ 139637 w 437082"/>
                <a:gd name="connsiteY171" fmla="*/ 176548 h 249710"/>
                <a:gd name="connsiteX172" fmla="*/ 137827 w 437082"/>
                <a:gd name="connsiteY172" fmla="*/ 181691 h 249710"/>
                <a:gd name="connsiteX173" fmla="*/ 293275 w 437082"/>
                <a:gd name="connsiteY173" fmla="*/ 105205 h 249710"/>
                <a:gd name="connsiteX174" fmla="*/ 278606 w 437082"/>
                <a:gd name="connsiteY174" fmla="*/ 107491 h 249710"/>
                <a:gd name="connsiteX175" fmla="*/ 264605 w 437082"/>
                <a:gd name="connsiteY175" fmla="*/ 110254 h 249710"/>
                <a:gd name="connsiteX176" fmla="*/ 256508 w 437082"/>
                <a:gd name="connsiteY176" fmla="*/ 115302 h 249710"/>
                <a:gd name="connsiteX177" fmla="*/ 247364 w 437082"/>
                <a:gd name="connsiteY177" fmla="*/ 120826 h 249710"/>
                <a:gd name="connsiteX178" fmla="*/ 242697 w 437082"/>
                <a:gd name="connsiteY178" fmla="*/ 118064 h 249710"/>
                <a:gd name="connsiteX179" fmla="*/ 245459 w 437082"/>
                <a:gd name="connsiteY179" fmla="*/ 97681 h 249710"/>
                <a:gd name="connsiteX180" fmla="*/ 255842 w 437082"/>
                <a:gd name="connsiteY180" fmla="*/ 84250 h 249710"/>
                <a:gd name="connsiteX181" fmla="*/ 269081 w 437082"/>
                <a:gd name="connsiteY181" fmla="*/ 76821 h 249710"/>
                <a:gd name="connsiteX182" fmla="*/ 282321 w 437082"/>
                <a:gd name="connsiteY182" fmla="*/ 74725 h 249710"/>
                <a:gd name="connsiteX183" fmla="*/ 292894 w 437082"/>
                <a:gd name="connsiteY183" fmla="*/ 88156 h 249710"/>
                <a:gd name="connsiteX184" fmla="*/ 297942 w 437082"/>
                <a:gd name="connsiteY184" fmla="*/ 97681 h 249710"/>
                <a:gd name="connsiteX185" fmla="*/ 293275 w 437082"/>
                <a:gd name="connsiteY185" fmla="*/ 105205 h 249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37082" h="249710">
                  <a:moveTo>
                    <a:pt x="429959" y="187597"/>
                  </a:moveTo>
                  <a:cubicBezTo>
                    <a:pt x="424053" y="189692"/>
                    <a:pt x="412052" y="192454"/>
                    <a:pt x="406146" y="189311"/>
                  </a:cubicBezTo>
                  <a:cubicBezTo>
                    <a:pt x="400241" y="186168"/>
                    <a:pt x="398240" y="186549"/>
                    <a:pt x="397192" y="185882"/>
                  </a:cubicBezTo>
                  <a:cubicBezTo>
                    <a:pt x="396145" y="185215"/>
                    <a:pt x="394430" y="176929"/>
                    <a:pt x="388525" y="177214"/>
                  </a:cubicBezTo>
                  <a:cubicBezTo>
                    <a:pt x="383381" y="170356"/>
                    <a:pt x="370237" y="151306"/>
                    <a:pt x="370237" y="149592"/>
                  </a:cubicBezTo>
                  <a:cubicBezTo>
                    <a:pt x="370237" y="147877"/>
                    <a:pt x="368237" y="141972"/>
                    <a:pt x="365379" y="137495"/>
                  </a:cubicBezTo>
                  <a:cubicBezTo>
                    <a:pt x="363950" y="128161"/>
                    <a:pt x="367475" y="120255"/>
                    <a:pt x="368808" y="116064"/>
                  </a:cubicBezTo>
                  <a:cubicBezTo>
                    <a:pt x="370237" y="111873"/>
                    <a:pt x="372618" y="111206"/>
                    <a:pt x="373285" y="101205"/>
                  </a:cubicBezTo>
                  <a:cubicBezTo>
                    <a:pt x="377095" y="93299"/>
                    <a:pt x="376428" y="85012"/>
                    <a:pt x="373666" y="82917"/>
                  </a:cubicBezTo>
                  <a:cubicBezTo>
                    <a:pt x="370523" y="79107"/>
                    <a:pt x="364712" y="71868"/>
                    <a:pt x="358807" y="73963"/>
                  </a:cubicBezTo>
                  <a:cubicBezTo>
                    <a:pt x="351187" y="71868"/>
                    <a:pt x="349853" y="71201"/>
                    <a:pt x="344615" y="77773"/>
                  </a:cubicBezTo>
                  <a:cubicBezTo>
                    <a:pt x="339471" y="84346"/>
                    <a:pt x="334899" y="89870"/>
                    <a:pt x="332518" y="89870"/>
                  </a:cubicBezTo>
                  <a:cubicBezTo>
                    <a:pt x="330137" y="89870"/>
                    <a:pt x="326612" y="90918"/>
                    <a:pt x="324612" y="91966"/>
                  </a:cubicBezTo>
                  <a:cubicBezTo>
                    <a:pt x="321469" y="91966"/>
                    <a:pt x="314896" y="84060"/>
                    <a:pt x="311849" y="69868"/>
                  </a:cubicBezTo>
                  <a:cubicBezTo>
                    <a:pt x="310801" y="65010"/>
                    <a:pt x="317373" y="65772"/>
                    <a:pt x="320516" y="65391"/>
                  </a:cubicBezTo>
                  <a:cubicBezTo>
                    <a:pt x="320516" y="65391"/>
                    <a:pt x="328136" y="64057"/>
                    <a:pt x="331565" y="64057"/>
                  </a:cubicBezTo>
                  <a:cubicBezTo>
                    <a:pt x="334994" y="64057"/>
                    <a:pt x="338423" y="63676"/>
                    <a:pt x="341281" y="63010"/>
                  </a:cubicBezTo>
                  <a:cubicBezTo>
                    <a:pt x="345091" y="64057"/>
                    <a:pt x="353663" y="65772"/>
                    <a:pt x="357473" y="65772"/>
                  </a:cubicBezTo>
                  <a:cubicBezTo>
                    <a:pt x="361283" y="65772"/>
                    <a:pt x="361950" y="65391"/>
                    <a:pt x="367189" y="66153"/>
                  </a:cubicBezTo>
                  <a:cubicBezTo>
                    <a:pt x="372332" y="66820"/>
                    <a:pt x="375857" y="66153"/>
                    <a:pt x="378238" y="66820"/>
                  </a:cubicBezTo>
                  <a:cubicBezTo>
                    <a:pt x="380619" y="67486"/>
                    <a:pt x="390334" y="75487"/>
                    <a:pt x="392049" y="75773"/>
                  </a:cubicBezTo>
                  <a:cubicBezTo>
                    <a:pt x="393763" y="76154"/>
                    <a:pt x="399955" y="74059"/>
                    <a:pt x="401669" y="75106"/>
                  </a:cubicBezTo>
                  <a:cubicBezTo>
                    <a:pt x="404432" y="77869"/>
                    <a:pt x="407575" y="79964"/>
                    <a:pt x="410337" y="79583"/>
                  </a:cubicBezTo>
                  <a:cubicBezTo>
                    <a:pt x="413099" y="79202"/>
                    <a:pt x="425196" y="69582"/>
                    <a:pt x="425577" y="66439"/>
                  </a:cubicBezTo>
                  <a:cubicBezTo>
                    <a:pt x="425958" y="63295"/>
                    <a:pt x="425958" y="59485"/>
                    <a:pt x="425958" y="57771"/>
                  </a:cubicBezTo>
                  <a:cubicBezTo>
                    <a:pt x="425958" y="56056"/>
                    <a:pt x="422529" y="50151"/>
                    <a:pt x="414909" y="51199"/>
                  </a:cubicBezTo>
                  <a:cubicBezTo>
                    <a:pt x="407289" y="48055"/>
                    <a:pt x="404908" y="47770"/>
                    <a:pt x="402812" y="47770"/>
                  </a:cubicBezTo>
                  <a:cubicBezTo>
                    <a:pt x="400812" y="47770"/>
                    <a:pt x="396240" y="46055"/>
                    <a:pt x="395288" y="46055"/>
                  </a:cubicBezTo>
                  <a:cubicBezTo>
                    <a:pt x="394240" y="46055"/>
                    <a:pt x="391096" y="47484"/>
                    <a:pt x="389096" y="46055"/>
                  </a:cubicBezTo>
                  <a:cubicBezTo>
                    <a:pt x="387001" y="44626"/>
                    <a:pt x="383572" y="40912"/>
                    <a:pt x="387382" y="39102"/>
                  </a:cubicBezTo>
                  <a:cubicBezTo>
                    <a:pt x="391192" y="37387"/>
                    <a:pt x="393573" y="33196"/>
                    <a:pt x="393573" y="30529"/>
                  </a:cubicBezTo>
                  <a:cubicBezTo>
                    <a:pt x="393573" y="27767"/>
                    <a:pt x="394907" y="23957"/>
                    <a:pt x="388049" y="18147"/>
                  </a:cubicBezTo>
                  <a:cubicBezTo>
                    <a:pt x="381095" y="12241"/>
                    <a:pt x="375666" y="17480"/>
                    <a:pt x="370808" y="19480"/>
                  </a:cubicBezTo>
                  <a:cubicBezTo>
                    <a:pt x="365950" y="21576"/>
                    <a:pt x="353568" y="30529"/>
                    <a:pt x="350806" y="33673"/>
                  </a:cubicBezTo>
                  <a:cubicBezTo>
                    <a:pt x="348044" y="36816"/>
                    <a:pt x="341471" y="39578"/>
                    <a:pt x="337661" y="39578"/>
                  </a:cubicBezTo>
                  <a:cubicBezTo>
                    <a:pt x="333851" y="39578"/>
                    <a:pt x="334613" y="37864"/>
                    <a:pt x="332137" y="37197"/>
                  </a:cubicBezTo>
                  <a:cubicBezTo>
                    <a:pt x="329755" y="36530"/>
                    <a:pt x="323469" y="37578"/>
                    <a:pt x="322136" y="38530"/>
                  </a:cubicBezTo>
                  <a:cubicBezTo>
                    <a:pt x="318992" y="39197"/>
                    <a:pt x="311087" y="39959"/>
                    <a:pt x="308324" y="40626"/>
                  </a:cubicBezTo>
                  <a:cubicBezTo>
                    <a:pt x="303467" y="38530"/>
                    <a:pt x="300038" y="37483"/>
                    <a:pt x="298990" y="34435"/>
                  </a:cubicBezTo>
                  <a:cubicBezTo>
                    <a:pt x="297942" y="31291"/>
                    <a:pt x="291751" y="22719"/>
                    <a:pt x="288608" y="21290"/>
                  </a:cubicBezTo>
                  <a:cubicBezTo>
                    <a:pt x="285845" y="16432"/>
                    <a:pt x="288608" y="16147"/>
                    <a:pt x="286512" y="14051"/>
                  </a:cubicBezTo>
                  <a:cubicBezTo>
                    <a:pt x="286131" y="9860"/>
                    <a:pt x="287179" y="5383"/>
                    <a:pt x="285179" y="3383"/>
                  </a:cubicBezTo>
                  <a:cubicBezTo>
                    <a:pt x="283083" y="1288"/>
                    <a:pt x="273082" y="-1760"/>
                    <a:pt x="270320" y="1288"/>
                  </a:cubicBezTo>
                  <a:cubicBezTo>
                    <a:pt x="267557" y="4431"/>
                    <a:pt x="263747" y="13003"/>
                    <a:pt x="270320" y="21004"/>
                  </a:cubicBezTo>
                  <a:cubicBezTo>
                    <a:pt x="270320" y="21004"/>
                    <a:pt x="270700" y="31006"/>
                    <a:pt x="269938" y="34816"/>
                  </a:cubicBezTo>
                  <a:cubicBezTo>
                    <a:pt x="269272" y="38626"/>
                    <a:pt x="258890" y="47579"/>
                    <a:pt x="257175" y="48627"/>
                  </a:cubicBezTo>
                  <a:cubicBezTo>
                    <a:pt x="255461" y="49675"/>
                    <a:pt x="246507" y="52056"/>
                    <a:pt x="242316" y="52437"/>
                  </a:cubicBezTo>
                  <a:cubicBezTo>
                    <a:pt x="235077" y="46912"/>
                    <a:pt x="231267" y="37197"/>
                    <a:pt x="222980" y="41388"/>
                  </a:cubicBezTo>
                  <a:cubicBezTo>
                    <a:pt x="214694" y="45579"/>
                    <a:pt x="213455" y="50532"/>
                    <a:pt x="216408" y="61390"/>
                  </a:cubicBezTo>
                  <a:cubicBezTo>
                    <a:pt x="215455" y="65772"/>
                    <a:pt x="218504" y="68248"/>
                    <a:pt x="219646" y="70153"/>
                  </a:cubicBezTo>
                  <a:cubicBezTo>
                    <a:pt x="217361" y="73106"/>
                    <a:pt x="222218" y="83679"/>
                    <a:pt x="224504" y="88060"/>
                  </a:cubicBezTo>
                  <a:cubicBezTo>
                    <a:pt x="226790" y="92442"/>
                    <a:pt x="222218" y="97490"/>
                    <a:pt x="221075" y="102538"/>
                  </a:cubicBezTo>
                  <a:cubicBezTo>
                    <a:pt x="219932" y="107587"/>
                    <a:pt x="221742" y="114921"/>
                    <a:pt x="221742" y="117969"/>
                  </a:cubicBezTo>
                  <a:cubicBezTo>
                    <a:pt x="221742" y="120922"/>
                    <a:pt x="220313" y="127875"/>
                    <a:pt x="218789" y="130447"/>
                  </a:cubicBezTo>
                  <a:cubicBezTo>
                    <a:pt x="217170" y="133018"/>
                    <a:pt x="215837" y="142639"/>
                    <a:pt x="213265" y="146068"/>
                  </a:cubicBezTo>
                  <a:cubicBezTo>
                    <a:pt x="210693" y="149497"/>
                    <a:pt x="209169" y="153402"/>
                    <a:pt x="209169" y="157783"/>
                  </a:cubicBezTo>
                  <a:cubicBezTo>
                    <a:pt x="209169" y="162165"/>
                    <a:pt x="201549" y="161689"/>
                    <a:pt x="199739" y="162355"/>
                  </a:cubicBezTo>
                  <a:cubicBezTo>
                    <a:pt x="197929" y="163022"/>
                    <a:pt x="195834" y="167880"/>
                    <a:pt x="193262" y="169023"/>
                  </a:cubicBezTo>
                  <a:cubicBezTo>
                    <a:pt x="190691" y="170166"/>
                    <a:pt x="186595" y="168070"/>
                    <a:pt x="184499" y="168547"/>
                  </a:cubicBezTo>
                  <a:cubicBezTo>
                    <a:pt x="182404" y="169023"/>
                    <a:pt x="180784" y="170833"/>
                    <a:pt x="179642" y="171118"/>
                  </a:cubicBezTo>
                  <a:cubicBezTo>
                    <a:pt x="178499" y="171309"/>
                    <a:pt x="177546" y="169785"/>
                    <a:pt x="176879" y="169785"/>
                  </a:cubicBezTo>
                  <a:cubicBezTo>
                    <a:pt x="176213" y="169785"/>
                    <a:pt x="172307" y="173023"/>
                    <a:pt x="172021" y="171404"/>
                  </a:cubicBezTo>
                  <a:cubicBezTo>
                    <a:pt x="171736" y="169785"/>
                    <a:pt x="171736" y="164737"/>
                    <a:pt x="174974" y="161498"/>
                  </a:cubicBezTo>
                  <a:cubicBezTo>
                    <a:pt x="178213" y="158260"/>
                    <a:pt x="176879" y="155783"/>
                    <a:pt x="176879" y="155021"/>
                  </a:cubicBezTo>
                  <a:cubicBezTo>
                    <a:pt x="176879" y="154354"/>
                    <a:pt x="172498" y="141496"/>
                    <a:pt x="172688" y="138733"/>
                  </a:cubicBezTo>
                  <a:cubicBezTo>
                    <a:pt x="172974" y="135971"/>
                    <a:pt x="173450" y="134352"/>
                    <a:pt x="173450" y="132256"/>
                  </a:cubicBezTo>
                  <a:cubicBezTo>
                    <a:pt x="173450" y="130161"/>
                    <a:pt x="169736" y="129494"/>
                    <a:pt x="167640" y="129494"/>
                  </a:cubicBezTo>
                  <a:cubicBezTo>
                    <a:pt x="165545" y="129494"/>
                    <a:pt x="157067" y="129494"/>
                    <a:pt x="154496" y="135019"/>
                  </a:cubicBezTo>
                  <a:cubicBezTo>
                    <a:pt x="148971" y="134542"/>
                    <a:pt x="141637" y="137971"/>
                    <a:pt x="139351" y="142829"/>
                  </a:cubicBezTo>
                  <a:cubicBezTo>
                    <a:pt x="134017" y="145782"/>
                    <a:pt x="131731" y="147401"/>
                    <a:pt x="129635" y="147401"/>
                  </a:cubicBezTo>
                  <a:cubicBezTo>
                    <a:pt x="127540" y="147401"/>
                    <a:pt x="124587" y="153116"/>
                    <a:pt x="121349" y="152449"/>
                  </a:cubicBezTo>
                  <a:cubicBezTo>
                    <a:pt x="118110" y="151783"/>
                    <a:pt x="116110" y="152259"/>
                    <a:pt x="114014" y="154259"/>
                  </a:cubicBezTo>
                  <a:cubicBezTo>
                    <a:pt x="110585" y="153592"/>
                    <a:pt x="106204" y="152926"/>
                    <a:pt x="105251" y="154735"/>
                  </a:cubicBezTo>
                  <a:cubicBezTo>
                    <a:pt x="101822" y="154545"/>
                    <a:pt x="99060" y="154735"/>
                    <a:pt x="96298" y="156355"/>
                  </a:cubicBezTo>
                  <a:cubicBezTo>
                    <a:pt x="91916" y="157307"/>
                    <a:pt x="85249" y="160069"/>
                    <a:pt x="82677" y="164165"/>
                  </a:cubicBezTo>
                  <a:cubicBezTo>
                    <a:pt x="78105" y="165975"/>
                    <a:pt x="72580" y="165499"/>
                    <a:pt x="68961" y="161403"/>
                  </a:cubicBezTo>
                  <a:cubicBezTo>
                    <a:pt x="65342" y="157307"/>
                    <a:pt x="58960" y="155878"/>
                    <a:pt x="55531" y="163498"/>
                  </a:cubicBezTo>
                  <a:cubicBezTo>
                    <a:pt x="52102" y="171118"/>
                    <a:pt x="52102" y="175595"/>
                    <a:pt x="51340" y="177310"/>
                  </a:cubicBezTo>
                  <a:cubicBezTo>
                    <a:pt x="50673" y="179024"/>
                    <a:pt x="48958" y="183501"/>
                    <a:pt x="48958" y="186263"/>
                  </a:cubicBezTo>
                  <a:cubicBezTo>
                    <a:pt x="48958" y="189025"/>
                    <a:pt x="45529" y="193883"/>
                    <a:pt x="45529" y="196264"/>
                  </a:cubicBezTo>
                  <a:cubicBezTo>
                    <a:pt x="45529" y="198646"/>
                    <a:pt x="43434" y="204170"/>
                    <a:pt x="41338" y="204932"/>
                  </a:cubicBezTo>
                  <a:cubicBezTo>
                    <a:pt x="39243" y="205599"/>
                    <a:pt x="32385" y="217029"/>
                    <a:pt x="28956" y="218077"/>
                  </a:cubicBezTo>
                  <a:cubicBezTo>
                    <a:pt x="25527" y="219124"/>
                    <a:pt x="17621" y="221506"/>
                    <a:pt x="15145" y="221220"/>
                  </a:cubicBezTo>
                  <a:cubicBezTo>
                    <a:pt x="13145" y="225030"/>
                    <a:pt x="6858" y="232650"/>
                    <a:pt x="4477" y="232269"/>
                  </a:cubicBezTo>
                  <a:cubicBezTo>
                    <a:pt x="2096" y="231888"/>
                    <a:pt x="0" y="233698"/>
                    <a:pt x="0" y="233698"/>
                  </a:cubicBezTo>
                  <a:lnTo>
                    <a:pt x="0" y="244747"/>
                  </a:lnTo>
                  <a:cubicBezTo>
                    <a:pt x="0" y="244747"/>
                    <a:pt x="3143" y="246175"/>
                    <a:pt x="6572" y="245413"/>
                  </a:cubicBezTo>
                  <a:cubicBezTo>
                    <a:pt x="10001" y="244747"/>
                    <a:pt x="13430" y="246747"/>
                    <a:pt x="13430" y="246747"/>
                  </a:cubicBezTo>
                  <a:cubicBezTo>
                    <a:pt x="13430" y="246747"/>
                    <a:pt x="16192" y="247414"/>
                    <a:pt x="17621" y="247414"/>
                  </a:cubicBezTo>
                  <a:cubicBezTo>
                    <a:pt x="18955" y="247414"/>
                    <a:pt x="23146" y="247414"/>
                    <a:pt x="24860" y="249128"/>
                  </a:cubicBezTo>
                  <a:cubicBezTo>
                    <a:pt x="26575" y="250843"/>
                    <a:pt x="31718" y="248461"/>
                    <a:pt x="32385" y="245985"/>
                  </a:cubicBezTo>
                  <a:cubicBezTo>
                    <a:pt x="33052" y="243604"/>
                    <a:pt x="39624" y="238365"/>
                    <a:pt x="47625" y="236269"/>
                  </a:cubicBezTo>
                  <a:cubicBezTo>
                    <a:pt x="55531" y="234174"/>
                    <a:pt x="60103" y="240746"/>
                    <a:pt x="62484" y="240746"/>
                  </a:cubicBezTo>
                  <a:cubicBezTo>
                    <a:pt x="64865" y="240746"/>
                    <a:pt x="66961" y="238365"/>
                    <a:pt x="69342" y="237984"/>
                  </a:cubicBezTo>
                  <a:cubicBezTo>
                    <a:pt x="71723" y="237603"/>
                    <a:pt x="77248" y="236269"/>
                    <a:pt x="78962" y="236555"/>
                  </a:cubicBezTo>
                  <a:cubicBezTo>
                    <a:pt x="80677" y="236936"/>
                    <a:pt x="82772" y="233412"/>
                    <a:pt x="83820" y="233126"/>
                  </a:cubicBezTo>
                  <a:cubicBezTo>
                    <a:pt x="84868" y="232745"/>
                    <a:pt x="91726" y="233126"/>
                    <a:pt x="93154" y="233126"/>
                  </a:cubicBezTo>
                  <a:cubicBezTo>
                    <a:pt x="94488" y="233126"/>
                    <a:pt x="98012" y="230364"/>
                    <a:pt x="98012" y="230364"/>
                  </a:cubicBezTo>
                  <a:cubicBezTo>
                    <a:pt x="98012" y="230364"/>
                    <a:pt x="105537" y="234174"/>
                    <a:pt x="113538" y="226173"/>
                  </a:cubicBezTo>
                  <a:cubicBezTo>
                    <a:pt x="123920" y="222744"/>
                    <a:pt x="123920" y="218934"/>
                    <a:pt x="128016" y="216838"/>
                  </a:cubicBezTo>
                  <a:cubicBezTo>
                    <a:pt x="134874" y="214743"/>
                    <a:pt x="136303" y="209885"/>
                    <a:pt x="139732" y="208552"/>
                  </a:cubicBezTo>
                  <a:cubicBezTo>
                    <a:pt x="145256" y="207218"/>
                    <a:pt x="146685" y="209980"/>
                    <a:pt x="148400" y="210933"/>
                  </a:cubicBezTo>
                  <a:cubicBezTo>
                    <a:pt x="150114" y="211981"/>
                    <a:pt x="154591" y="207790"/>
                    <a:pt x="157067" y="204075"/>
                  </a:cubicBezTo>
                  <a:cubicBezTo>
                    <a:pt x="161163" y="201313"/>
                    <a:pt x="161544" y="198169"/>
                    <a:pt x="162211" y="196836"/>
                  </a:cubicBezTo>
                  <a:cubicBezTo>
                    <a:pt x="162878" y="195407"/>
                    <a:pt x="169069" y="188168"/>
                    <a:pt x="172212" y="190264"/>
                  </a:cubicBezTo>
                  <a:cubicBezTo>
                    <a:pt x="175355" y="192359"/>
                    <a:pt x="183547" y="202741"/>
                    <a:pt x="188404" y="203694"/>
                  </a:cubicBezTo>
                  <a:cubicBezTo>
                    <a:pt x="193262" y="204742"/>
                    <a:pt x="194596" y="200932"/>
                    <a:pt x="196691" y="200265"/>
                  </a:cubicBezTo>
                  <a:cubicBezTo>
                    <a:pt x="198787" y="199598"/>
                    <a:pt x="211931" y="191978"/>
                    <a:pt x="214694" y="190264"/>
                  </a:cubicBezTo>
                  <a:cubicBezTo>
                    <a:pt x="217456" y="188549"/>
                    <a:pt x="222980" y="181977"/>
                    <a:pt x="223266" y="180262"/>
                  </a:cubicBezTo>
                  <a:cubicBezTo>
                    <a:pt x="223647" y="178548"/>
                    <a:pt x="226409" y="171595"/>
                    <a:pt x="227743" y="171309"/>
                  </a:cubicBezTo>
                  <a:cubicBezTo>
                    <a:pt x="228409" y="166451"/>
                    <a:pt x="231838" y="152640"/>
                    <a:pt x="235649" y="150640"/>
                  </a:cubicBezTo>
                  <a:cubicBezTo>
                    <a:pt x="236696" y="145496"/>
                    <a:pt x="237077" y="142353"/>
                    <a:pt x="238125" y="141972"/>
                  </a:cubicBezTo>
                  <a:cubicBezTo>
                    <a:pt x="239173" y="141591"/>
                    <a:pt x="247079" y="135019"/>
                    <a:pt x="249555" y="133685"/>
                  </a:cubicBezTo>
                  <a:cubicBezTo>
                    <a:pt x="255079" y="133685"/>
                    <a:pt x="265748" y="137114"/>
                    <a:pt x="282035" y="125017"/>
                  </a:cubicBezTo>
                  <a:cubicBezTo>
                    <a:pt x="282035" y="125017"/>
                    <a:pt x="286512" y="123970"/>
                    <a:pt x="285179" y="126732"/>
                  </a:cubicBezTo>
                  <a:cubicBezTo>
                    <a:pt x="283750" y="129494"/>
                    <a:pt x="278606" y="138448"/>
                    <a:pt x="276511" y="138448"/>
                  </a:cubicBezTo>
                  <a:cubicBezTo>
                    <a:pt x="274415" y="138448"/>
                    <a:pt x="272701" y="140829"/>
                    <a:pt x="270986" y="141591"/>
                  </a:cubicBezTo>
                  <a:cubicBezTo>
                    <a:pt x="269272" y="142258"/>
                    <a:pt x="264414" y="145687"/>
                    <a:pt x="263080" y="150259"/>
                  </a:cubicBezTo>
                  <a:cubicBezTo>
                    <a:pt x="261652" y="154735"/>
                    <a:pt x="258223" y="153688"/>
                    <a:pt x="255079" y="155402"/>
                  </a:cubicBezTo>
                  <a:cubicBezTo>
                    <a:pt x="252032" y="157117"/>
                    <a:pt x="247459" y="163689"/>
                    <a:pt x="246126" y="166070"/>
                  </a:cubicBezTo>
                  <a:cubicBezTo>
                    <a:pt x="244697" y="168451"/>
                    <a:pt x="245459" y="173309"/>
                    <a:pt x="244030" y="177500"/>
                  </a:cubicBezTo>
                  <a:cubicBezTo>
                    <a:pt x="242697" y="181596"/>
                    <a:pt x="241649" y="185787"/>
                    <a:pt x="239935" y="189216"/>
                  </a:cubicBezTo>
                  <a:cubicBezTo>
                    <a:pt x="238220" y="192645"/>
                    <a:pt x="238601" y="196455"/>
                    <a:pt x="238887" y="198931"/>
                  </a:cubicBezTo>
                  <a:cubicBezTo>
                    <a:pt x="239173" y="201313"/>
                    <a:pt x="243364" y="201027"/>
                    <a:pt x="246507" y="199979"/>
                  </a:cubicBezTo>
                  <a:cubicBezTo>
                    <a:pt x="249936" y="200646"/>
                    <a:pt x="252413" y="200360"/>
                    <a:pt x="254127" y="195502"/>
                  </a:cubicBezTo>
                  <a:cubicBezTo>
                    <a:pt x="255842" y="190645"/>
                    <a:pt x="258318" y="187882"/>
                    <a:pt x="260699" y="186835"/>
                  </a:cubicBezTo>
                  <a:cubicBezTo>
                    <a:pt x="263176" y="185787"/>
                    <a:pt x="260699" y="182358"/>
                    <a:pt x="262033" y="180929"/>
                  </a:cubicBezTo>
                  <a:cubicBezTo>
                    <a:pt x="263462" y="179596"/>
                    <a:pt x="268605" y="175024"/>
                    <a:pt x="270034" y="170547"/>
                  </a:cubicBezTo>
                  <a:cubicBezTo>
                    <a:pt x="271367" y="166070"/>
                    <a:pt x="280321" y="159117"/>
                    <a:pt x="282416" y="157402"/>
                  </a:cubicBezTo>
                  <a:cubicBezTo>
                    <a:pt x="284512" y="155688"/>
                    <a:pt x="290703" y="151497"/>
                    <a:pt x="291370" y="148735"/>
                  </a:cubicBezTo>
                  <a:cubicBezTo>
                    <a:pt x="292037" y="145972"/>
                    <a:pt x="294513" y="142829"/>
                    <a:pt x="296228" y="141496"/>
                  </a:cubicBezTo>
                  <a:cubicBezTo>
                    <a:pt x="297942" y="140067"/>
                    <a:pt x="308324" y="129399"/>
                    <a:pt x="313468" y="129399"/>
                  </a:cubicBezTo>
                  <a:cubicBezTo>
                    <a:pt x="318611" y="129399"/>
                    <a:pt x="330422" y="146639"/>
                    <a:pt x="329375" y="150830"/>
                  </a:cubicBezTo>
                  <a:cubicBezTo>
                    <a:pt x="328327" y="154926"/>
                    <a:pt x="323469" y="165308"/>
                    <a:pt x="323183" y="169785"/>
                  </a:cubicBezTo>
                  <a:cubicBezTo>
                    <a:pt x="322802" y="174262"/>
                    <a:pt x="317278" y="180453"/>
                    <a:pt x="316325" y="182929"/>
                  </a:cubicBezTo>
                  <a:cubicBezTo>
                    <a:pt x="315278" y="185311"/>
                    <a:pt x="307658" y="196074"/>
                    <a:pt x="305657" y="196741"/>
                  </a:cubicBezTo>
                  <a:cubicBezTo>
                    <a:pt x="303562" y="197407"/>
                    <a:pt x="304609" y="206361"/>
                    <a:pt x="303276" y="208456"/>
                  </a:cubicBezTo>
                  <a:cubicBezTo>
                    <a:pt x="301942" y="210552"/>
                    <a:pt x="297371" y="212933"/>
                    <a:pt x="298799" y="215695"/>
                  </a:cubicBezTo>
                  <a:cubicBezTo>
                    <a:pt x="300133" y="218458"/>
                    <a:pt x="303276" y="223601"/>
                    <a:pt x="305657" y="223601"/>
                  </a:cubicBezTo>
                  <a:cubicBezTo>
                    <a:pt x="308038" y="223601"/>
                    <a:pt x="311849" y="220839"/>
                    <a:pt x="314611" y="220839"/>
                  </a:cubicBezTo>
                  <a:cubicBezTo>
                    <a:pt x="317373" y="220839"/>
                    <a:pt x="318707" y="217410"/>
                    <a:pt x="320802" y="215981"/>
                  </a:cubicBezTo>
                  <a:cubicBezTo>
                    <a:pt x="322898" y="214552"/>
                    <a:pt x="328422" y="210076"/>
                    <a:pt x="328708" y="207313"/>
                  </a:cubicBezTo>
                  <a:cubicBezTo>
                    <a:pt x="329089" y="204551"/>
                    <a:pt x="339757" y="187978"/>
                    <a:pt x="344615" y="185596"/>
                  </a:cubicBezTo>
                  <a:cubicBezTo>
                    <a:pt x="349472" y="183215"/>
                    <a:pt x="360521" y="195217"/>
                    <a:pt x="364617" y="201503"/>
                  </a:cubicBezTo>
                  <a:cubicBezTo>
                    <a:pt x="368808" y="207694"/>
                    <a:pt x="377380" y="221125"/>
                    <a:pt x="387382" y="223601"/>
                  </a:cubicBezTo>
                  <a:cubicBezTo>
                    <a:pt x="387382" y="223601"/>
                    <a:pt x="390811" y="228078"/>
                    <a:pt x="398812" y="228078"/>
                  </a:cubicBezTo>
                  <a:cubicBezTo>
                    <a:pt x="406051" y="232174"/>
                    <a:pt x="412623" y="231888"/>
                    <a:pt x="416433" y="225982"/>
                  </a:cubicBezTo>
                  <a:cubicBezTo>
                    <a:pt x="420243" y="220077"/>
                    <a:pt x="428530" y="209790"/>
                    <a:pt x="428816" y="206647"/>
                  </a:cubicBezTo>
                  <a:cubicBezTo>
                    <a:pt x="429196" y="203503"/>
                    <a:pt x="433673" y="202551"/>
                    <a:pt x="434721" y="199789"/>
                  </a:cubicBezTo>
                  <a:cubicBezTo>
                    <a:pt x="435769" y="197026"/>
                    <a:pt x="435388" y="195312"/>
                    <a:pt x="436817" y="193216"/>
                  </a:cubicBezTo>
                  <a:cubicBezTo>
                    <a:pt x="437864" y="191407"/>
                    <a:pt x="435864" y="185501"/>
                    <a:pt x="429959" y="187597"/>
                  </a:cubicBezTo>
                  <a:close/>
                  <a:moveTo>
                    <a:pt x="137827" y="181691"/>
                  </a:moveTo>
                  <a:cubicBezTo>
                    <a:pt x="138398" y="183596"/>
                    <a:pt x="137827" y="188454"/>
                    <a:pt x="137636" y="192264"/>
                  </a:cubicBezTo>
                  <a:cubicBezTo>
                    <a:pt x="137446" y="196074"/>
                    <a:pt x="133255" y="200170"/>
                    <a:pt x="129730" y="200551"/>
                  </a:cubicBezTo>
                  <a:cubicBezTo>
                    <a:pt x="126111" y="200932"/>
                    <a:pt x="123444" y="202646"/>
                    <a:pt x="121063" y="204551"/>
                  </a:cubicBezTo>
                  <a:cubicBezTo>
                    <a:pt x="118586" y="206456"/>
                    <a:pt x="116491" y="205694"/>
                    <a:pt x="109538" y="207409"/>
                  </a:cubicBezTo>
                  <a:cubicBezTo>
                    <a:pt x="107252" y="210647"/>
                    <a:pt x="105728" y="210076"/>
                    <a:pt x="100108" y="211409"/>
                  </a:cubicBezTo>
                  <a:cubicBezTo>
                    <a:pt x="94964" y="214076"/>
                    <a:pt x="90869" y="212362"/>
                    <a:pt x="87821" y="211600"/>
                  </a:cubicBezTo>
                  <a:cubicBezTo>
                    <a:pt x="86868" y="212171"/>
                    <a:pt x="83439" y="213695"/>
                    <a:pt x="81248" y="213505"/>
                  </a:cubicBezTo>
                  <a:cubicBezTo>
                    <a:pt x="78962" y="213314"/>
                    <a:pt x="74771" y="213695"/>
                    <a:pt x="70675" y="214838"/>
                  </a:cubicBezTo>
                  <a:cubicBezTo>
                    <a:pt x="66484" y="215981"/>
                    <a:pt x="65913" y="219601"/>
                    <a:pt x="61627" y="219029"/>
                  </a:cubicBezTo>
                  <a:cubicBezTo>
                    <a:pt x="57245" y="218458"/>
                    <a:pt x="58865" y="206742"/>
                    <a:pt x="59341" y="202075"/>
                  </a:cubicBezTo>
                  <a:cubicBezTo>
                    <a:pt x="61055" y="200741"/>
                    <a:pt x="64675" y="197693"/>
                    <a:pt x="65246" y="192835"/>
                  </a:cubicBezTo>
                  <a:cubicBezTo>
                    <a:pt x="65818" y="187882"/>
                    <a:pt x="69056" y="183977"/>
                    <a:pt x="70866" y="183787"/>
                  </a:cubicBezTo>
                  <a:cubicBezTo>
                    <a:pt x="72771" y="183596"/>
                    <a:pt x="78581" y="182644"/>
                    <a:pt x="81629" y="182644"/>
                  </a:cubicBezTo>
                  <a:cubicBezTo>
                    <a:pt x="81629" y="182644"/>
                    <a:pt x="90488" y="182644"/>
                    <a:pt x="91440" y="182644"/>
                  </a:cubicBezTo>
                  <a:cubicBezTo>
                    <a:pt x="92392" y="182644"/>
                    <a:pt x="93726" y="180167"/>
                    <a:pt x="95441" y="179977"/>
                  </a:cubicBezTo>
                  <a:cubicBezTo>
                    <a:pt x="97155" y="179786"/>
                    <a:pt x="104489" y="179405"/>
                    <a:pt x="107156" y="179596"/>
                  </a:cubicBezTo>
                  <a:cubicBezTo>
                    <a:pt x="109823" y="179786"/>
                    <a:pt x="114776" y="175214"/>
                    <a:pt x="116015" y="174833"/>
                  </a:cubicBezTo>
                  <a:cubicBezTo>
                    <a:pt x="117348" y="174452"/>
                    <a:pt x="123730" y="176357"/>
                    <a:pt x="125635" y="176548"/>
                  </a:cubicBezTo>
                  <a:cubicBezTo>
                    <a:pt x="127540" y="176738"/>
                    <a:pt x="131159" y="178072"/>
                    <a:pt x="134112" y="175786"/>
                  </a:cubicBezTo>
                  <a:cubicBezTo>
                    <a:pt x="137160" y="173500"/>
                    <a:pt x="139827" y="175976"/>
                    <a:pt x="139637" y="176548"/>
                  </a:cubicBezTo>
                  <a:cubicBezTo>
                    <a:pt x="139255" y="177024"/>
                    <a:pt x="137255" y="179881"/>
                    <a:pt x="137827" y="181691"/>
                  </a:cubicBezTo>
                  <a:close/>
                  <a:moveTo>
                    <a:pt x="293275" y="105205"/>
                  </a:moveTo>
                  <a:cubicBezTo>
                    <a:pt x="286036" y="106539"/>
                    <a:pt x="283559" y="107301"/>
                    <a:pt x="278606" y="107491"/>
                  </a:cubicBezTo>
                  <a:cubicBezTo>
                    <a:pt x="273653" y="107682"/>
                    <a:pt x="267176" y="107968"/>
                    <a:pt x="264605" y="110254"/>
                  </a:cubicBezTo>
                  <a:cubicBezTo>
                    <a:pt x="262033" y="112540"/>
                    <a:pt x="258413" y="113873"/>
                    <a:pt x="256508" y="115302"/>
                  </a:cubicBezTo>
                  <a:cubicBezTo>
                    <a:pt x="254603" y="116731"/>
                    <a:pt x="249460" y="119588"/>
                    <a:pt x="247364" y="120826"/>
                  </a:cubicBezTo>
                  <a:cubicBezTo>
                    <a:pt x="245364" y="122065"/>
                    <a:pt x="242507" y="121874"/>
                    <a:pt x="242697" y="118064"/>
                  </a:cubicBezTo>
                  <a:cubicBezTo>
                    <a:pt x="242888" y="114254"/>
                    <a:pt x="243173" y="104824"/>
                    <a:pt x="245459" y="97681"/>
                  </a:cubicBezTo>
                  <a:cubicBezTo>
                    <a:pt x="247269" y="91870"/>
                    <a:pt x="249079" y="89203"/>
                    <a:pt x="255842" y="84250"/>
                  </a:cubicBezTo>
                  <a:cubicBezTo>
                    <a:pt x="262604" y="79202"/>
                    <a:pt x="264319" y="77869"/>
                    <a:pt x="269081" y="76821"/>
                  </a:cubicBezTo>
                  <a:cubicBezTo>
                    <a:pt x="273939" y="75773"/>
                    <a:pt x="279940" y="71773"/>
                    <a:pt x="282321" y="74725"/>
                  </a:cubicBezTo>
                  <a:cubicBezTo>
                    <a:pt x="284702" y="77678"/>
                    <a:pt x="291275" y="84727"/>
                    <a:pt x="292894" y="88156"/>
                  </a:cubicBezTo>
                  <a:cubicBezTo>
                    <a:pt x="294418" y="91585"/>
                    <a:pt x="295656" y="94537"/>
                    <a:pt x="297942" y="97681"/>
                  </a:cubicBezTo>
                  <a:cubicBezTo>
                    <a:pt x="300133" y="100729"/>
                    <a:pt x="300514" y="103872"/>
                    <a:pt x="293275" y="105205"/>
                  </a:cubicBezTo>
                  <a:close/>
                </a:path>
              </a:pathLst>
            </a:custGeom>
            <a:grpFill/>
            <a:ln w="9525" cap="flat">
              <a:noFill/>
              <a:prstDash val="solid"/>
              <a:miter/>
            </a:ln>
          </p:spPr>
          <p:txBody>
            <a:bodyPr rtlCol="0" anchor="ctr"/>
            <a:lstStyle/>
            <a:p>
              <a:endParaRPr lang="zh-CN" altLang="en-US"/>
            </a:p>
          </p:txBody>
        </p:sp>
      </p:grpSp>
      <p:pic>
        <p:nvPicPr>
          <p:cNvPr id="28" name="图形 27">
            <a:extLst>
              <a:ext uri="{FF2B5EF4-FFF2-40B4-BE49-F238E27FC236}">
                <a16:creationId xmlns:a16="http://schemas.microsoft.com/office/drawing/2014/main" id="{12B80657-CBF9-49EC-9815-BAFDF4E37A0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220629" y="485900"/>
            <a:ext cx="2380297" cy="528955"/>
          </a:xfrm>
          <a:prstGeom prst="rect">
            <a:avLst/>
          </a:prstGeom>
        </p:spPr>
      </p:pic>
    </p:spTree>
    <p:extLst>
      <p:ext uri="{BB962C8B-B14F-4D97-AF65-F5344CB8AC3E}">
        <p14:creationId xmlns:p14="http://schemas.microsoft.com/office/powerpoint/2010/main" val="14166842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4B37D75F-05CE-4396-ADC8-40DDAB7BBF18}"/>
              </a:ext>
            </a:extLst>
          </p:cNvPr>
          <p:cNvSpPr txBox="1"/>
          <p:nvPr/>
        </p:nvSpPr>
        <p:spPr>
          <a:xfrm>
            <a:off x="3208545" y="958305"/>
            <a:ext cx="2662035" cy="830997"/>
          </a:xfrm>
          <a:prstGeom prst="rect">
            <a:avLst/>
          </a:prstGeom>
          <a:noFill/>
        </p:spPr>
        <p:txBody>
          <a:bodyPr wrap="square" rtlCol="0">
            <a:spAutoFit/>
          </a:bodyPr>
          <a:lstStyle/>
          <a:p>
            <a:r>
              <a:rPr lang="zh-CN" altLang="zh-CN" sz="2400" b="1" dirty="0">
                <a:gradFill>
                  <a:gsLst>
                    <a:gs pos="43000">
                      <a:srgbClr val="42806F"/>
                    </a:gs>
                    <a:gs pos="0">
                      <a:srgbClr val="71B280"/>
                    </a:gs>
                    <a:gs pos="100000">
                      <a:srgbClr val="134E5E"/>
                    </a:gs>
                  </a:gsLst>
                  <a:lin ang="2700000" scaled="1"/>
                </a:gradFill>
                <a:latin typeface="微软雅黑" panose="020B0503020204020204" pitchFamily="34" charset="-122"/>
                <a:ea typeface="微软雅黑" panose="020B0503020204020204" pitchFamily="34" charset="-122"/>
              </a:rPr>
              <a:t>集成统一性、开放性和标准化原则</a:t>
            </a:r>
            <a:endParaRPr lang="zh-CN" altLang="en-US" sz="2400" b="1" dirty="0">
              <a:gradFill>
                <a:gsLst>
                  <a:gs pos="43000">
                    <a:srgbClr val="42806F"/>
                  </a:gs>
                  <a:gs pos="0">
                    <a:srgbClr val="71B280"/>
                  </a:gs>
                  <a:gs pos="100000">
                    <a:srgbClr val="134E5E"/>
                  </a:gs>
                </a:gsLst>
                <a:lin ang="2700000" scaled="1"/>
              </a:gradFill>
              <a:latin typeface="微软雅黑" panose="020B0503020204020204" pitchFamily="34" charset="-122"/>
              <a:ea typeface="微软雅黑" panose="020B0503020204020204" pitchFamily="34" charset="-122"/>
            </a:endParaRPr>
          </a:p>
        </p:txBody>
      </p:sp>
      <p:sp>
        <p:nvSpPr>
          <p:cNvPr id="6" name="文本框 5">
            <a:extLst>
              <a:ext uri="{FF2B5EF4-FFF2-40B4-BE49-F238E27FC236}">
                <a16:creationId xmlns:a16="http://schemas.microsoft.com/office/drawing/2014/main" id="{3287A862-7024-4C9A-9C4D-C2A70F4B77A4}"/>
              </a:ext>
            </a:extLst>
          </p:cNvPr>
          <p:cNvSpPr txBox="1"/>
          <p:nvPr/>
        </p:nvSpPr>
        <p:spPr>
          <a:xfrm>
            <a:off x="6489609" y="970655"/>
            <a:ext cx="2292627" cy="830997"/>
          </a:xfrm>
          <a:prstGeom prst="rect">
            <a:avLst/>
          </a:prstGeom>
          <a:noFill/>
        </p:spPr>
        <p:txBody>
          <a:bodyPr wrap="square" rtlCol="0">
            <a:spAutoFit/>
          </a:bodyPr>
          <a:lstStyle/>
          <a:p>
            <a:r>
              <a:rPr lang="zh-CN" altLang="zh-CN" sz="2400" b="1" dirty="0">
                <a:gradFill>
                  <a:gsLst>
                    <a:gs pos="43000">
                      <a:srgbClr val="42806F"/>
                    </a:gs>
                    <a:gs pos="0">
                      <a:srgbClr val="71B280"/>
                    </a:gs>
                    <a:gs pos="100000">
                      <a:srgbClr val="134E5E"/>
                    </a:gs>
                  </a:gsLst>
                  <a:lin ang="2700000" scaled="1"/>
                </a:gradFill>
                <a:latin typeface="微软雅黑" panose="020B0503020204020204" pitchFamily="34" charset="-122"/>
                <a:ea typeface="微软雅黑" panose="020B0503020204020204" pitchFamily="34" charset="-122"/>
              </a:rPr>
              <a:t>先进性和实用性原则</a:t>
            </a:r>
            <a:endParaRPr lang="zh-CN" altLang="en-US" sz="2400" b="1" dirty="0">
              <a:gradFill>
                <a:gsLst>
                  <a:gs pos="43000">
                    <a:srgbClr val="42806F"/>
                  </a:gs>
                  <a:gs pos="0">
                    <a:srgbClr val="71B280"/>
                  </a:gs>
                  <a:gs pos="100000">
                    <a:srgbClr val="134E5E"/>
                  </a:gs>
                </a:gsLst>
                <a:lin ang="2700000" scaled="1"/>
              </a:gradFill>
              <a:latin typeface="微软雅黑" panose="020B0503020204020204" pitchFamily="34" charset="-122"/>
              <a:ea typeface="微软雅黑" panose="020B0503020204020204" pitchFamily="34" charset="-122"/>
            </a:endParaRPr>
          </a:p>
        </p:txBody>
      </p:sp>
      <p:sp>
        <p:nvSpPr>
          <p:cNvPr id="7" name="文本框 6">
            <a:extLst>
              <a:ext uri="{FF2B5EF4-FFF2-40B4-BE49-F238E27FC236}">
                <a16:creationId xmlns:a16="http://schemas.microsoft.com/office/drawing/2014/main" id="{E86CCA59-0D9C-4F53-AA53-11D005CACC8C}"/>
              </a:ext>
            </a:extLst>
          </p:cNvPr>
          <p:cNvSpPr txBox="1"/>
          <p:nvPr/>
        </p:nvSpPr>
        <p:spPr>
          <a:xfrm>
            <a:off x="9479771" y="958305"/>
            <a:ext cx="2113721" cy="830997"/>
          </a:xfrm>
          <a:prstGeom prst="rect">
            <a:avLst/>
          </a:prstGeom>
          <a:noFill/>
        </p:spPr>
        <p:txBody>
          <a:bodyPr wrap="square" rtlCol="0">
            <a:spAutoFit/>
          </a:bodyPr>
          <a:lstStyle/>
          <a:p>
            <a:r>
              <a:rPr lang="zh-CN" altLang="zh-CN" sz="2400" b="1" dirty="0">
                <a:gradFill>
                  <a:gsLst>
                    <a:gs pos="43000">
                      <a:srgbClr val="42806F"/>
                    </a:gs>
                    <a:gs pos="0">
                      <a:srgbClr val="71B280"/>
                    </a:gs>
                    <a:gs pos="100000">
                      <a:srgbClr val="134E5E"/>
                    </a:gs>
                  </a:gsLst>
                  <a:lin ang="2700000" scaled="1"/>
                </a:gradFill>
                <a:latin typeface="微软雅黑" panose="020B0503020204020204" pitchFamily="34" charset="-122"/>
                <a:ea typeface="微软雅黑" panose="020B0503020204020204" pitchFamily="34" charset="-122"/>
              </a:rPr>
              <a:t>经济性、投资保护性原则</a:t>
            </a:r>
            <a:endParaRPr lang="zh-CN" altLang="en-US" sz="2400" b="1" dirty="0">
              <a:gradFill>
                <a:gsLst>
                  <a:gs pos="43000">
                    <a:srgbClr val="42806F"/>
                  </a:gs>
                  <a:gs pos="0">
                    <a:srgbClr val="71B280"/>
                  </a:gs>
                  <a:gs pos="100000">
                    <a:srgbClr val="134E5E"/>
                  </a:gs>
                </a:gsLst>
                <a:lin ang="2700000" scaled="1"/>
              </a:gra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64474977-D184-4CED-89C7-75BFEE242751}"/>
              </a:ext>
            </a:extLst>
          </p:cNvPr>
          <p:cNvSpPr/>
          <p:nvPr/>
        </p:nvSpPr>
        <p:spPr>
          <a:xfrm>
            <a:off x="228600" y="308413"/>
            <a:ext cx="288898" cy="440626"/>
          </a:xfrm>
          <a:prstGeom prst="rect">
            <a:avLst/>
          </a:prstGeom>
          <a:solidFill>
            <a:srgbClr val="3983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60B6CEAD-F35E-47C4-B6AC-BFEBC07B4656}"/>
              </a:ext>
            </a:extLst>
          </p:cNvPr>
          <p:cNvSpPr txBox="1"/>
          <p:nvPr/>
        </p:nvSpPr>
        <p:spPr>
          <a:xfrm>
            <a:off x="517498" y="306574"/>
            <a:ext cx="2500177" cy="461665"/>
          </a:xfrm>
          <a:prstGeom prst="rect">
            <a:avLst/>
          </a:prstGeom>
          <a:noFill/>
        </p:spPr>
        <p:txBody>
          <a:bodyPr wrap="square" rtlCol="0">
            <a:spAutoFit/>
          </a:bodyPr>
          <a:lstStyle/>
          <a:p>
            <a:r>
              <a:rPr lang="en-US" altLang="zh-CN" sz="2400" b="1" dirty="0">
                <a:solidFill>
                  <a:schemeClr val="bg1">
                    <a:lumMod val="50000"/>
                  </a:schemeClr>
                </a:solidFill>
                <a:latin typeface="微软雅黑" panose="020B0503020204020204" pitchFamily="34" charset="-122"/>
                <a:ea typeface="微软雅黑" panose="020B0503020204020204" pitchFamily="34" charset="-122"/>
              </a:rPr>
              <a:t>2.1</a:t>
            </a:r>
            <a:r>
              <a:rPr lang="zh-CN" altLang="en-US" sz="2400" b="1" dirty="0">
                <a:solidFill>
                  <a:schemeClr val="bg1">
                    <a:lumMod val="50000"/>
                  </a:schemeClr>
                </a:solidFill>
                <a:latin typeface="微软雅黑" panose="020B0503020204020204" pitchFamily="34" charset="-122"/>
                <a:ea typeface="微软雅黑" panose="020B0503020204020204" pitchFamily="34" charset="-122"/>
              </a:rPr>
              <a:t>系统设计原则</a:t>
            </a:r>
            <a:endParaRPr lang="zh-CN" altLang="en-US" sz="24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FACA681C-F85B-4ACB-848C-3B49F21CA0BC}"/>
              </a:ext>
            </a:extLst>
          </p:cNvPr>
          <p:cNvSpPr txBox="1"/>
          <p:nvPr/>
        </p:nvSpPr>
        <p:spPr>
          <a:xfrm>
            <a:off x="591076" y="6443279"/>
            <a:ext cx="11009850" cy="230832"/>
          </a:xfrm>
          <a:prstGeom prst="rect">
            <a:avLst/>
          </a:prstGeom>
          <a:noFill/>
        </p:spPr>
        <p:txBody>
          <a:bodyPr wrap="square" rtlCol="0">
            <a:spAutoFit/>
          </a:bodyPr>
          <a:lstStyle/>
          <a:p>
            <a:pPr algn="dist"/>
            <a:r>
              <a:rPr lang="en-US" altLang="zh-CN" sz="900" kern="7800" spc="600" dirty="0">
                <a:solidFill>
                  <a:srgbClr val="39834C"/>
                </a:solidFill>
                <a:latin typeface="微软雅黑" panose="020B0503020204020204" pitchFamily="34" charset="-122"/>
                <a:ea typeface="微软雅黑" panose="020B0503020204020204" pitchFamily="34" charset="-122"/>
              </a:rPr>
              <a:t>NANJING AGRICULTURAL UNIVERSITY INTRODUCTION</a:t>
            </a:r>
            <a:endParaRPr lang="zh-CN" altLang="en-US" sz="900" kern="7800" spc="600" dirty="0">
              <a:solidFill>
                <a:srgbClr val="39834C"/>
              </a:solidFill>
              <a:latin typeface="微软雅黑" panose="020B0503020204020204" pitchFamily="34" charset="-122"/>
              <a:ea typeface="微软雅黑" panose="020B0503020204020204" pitchFamily="34" charset="-122"/>
            </a:endParaRPr>
          </a:p>
        </p:txBody>
      </p:sp>
      <p:pic>
        <p:nvPicPr>
          <p:cNvPr id="11" name="图形 10">
            <a:extLst>
              <a:ext uri="{FF2B5EF4-FFF2-40B4-BE49-F238E27FC236}">
                <a16:creationId xmlns:a16="http://schemas.microsoft.com/office/drawing/2014/main" id="{E2070C6A-4D24-4E7D-9255-D5941BC66E8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951720" y="348681"/>
            <a:ext cx="1801606" cy="400358"/>
          </a:xfrm>
          <a:prstGeom prst="rect">
            <a:avLst/>
          </a:prstGeom>
        </p:spPr>
      </p:pic>
      <p:cxnSp>
        <p:nvCxnSpPr>
          <p:cNvPr id="12" name="直接连接符 11">
            <a:extLst>
              <a:ext uri="{FF2B5EF4-FFF2-40B4-BE49-F238E27FC236}">
                <a16:creationId xmlns:a16="http://schemas.microsoft.com/office/drawing/2014/main" id="{F2F6E7EC-F578-49B3-BAD2-DD4DB7AE18A9}"/>
              </a:ext>
            </a:extLst>
          </p:cNvPr>
          <p:cNvCxnSpPr/>
          <p:nvPr/>
        </p:nvCxnSpPr>
        <p:spPr>
          <a:xfrm>
            <a:off x="591076" y="749039"/>
            <a:ext cx="9246344" cy="0"/>
          </a:xfrm>
          <a:prstGeom prst="line">
            <a:avLst/>
          </a:prstGeom>
          <a:ln w="12700">
            <a:solidFill>
              <a:srgbClr val="39834C"/>
            </a:solidFill>
          </a:ln>
        </p:spPr>
        <p:style>
          <a:lnRef idx="1">
            <a:schemeClr val="accent1"/>
          </a:lnRef>
          <a:fillRef idx="0">
            <a:schemeClr val="accent1"/>
          </a:fillRef>
          <a:effectRef idx="0">
            <a:schemeClr val="accent1"/>
          </a:effectRef>
          <a:fontRef idx="minor">
            <a:schemeClr val="tx1"/>
          </a:fontRef>
        </p:style>
      </p:cxnSp>
      <p:sp>
        <p:nvSpPr>
          <p:cNvPr id="14" name="文本框 13">
            <a:extLst>
              <a:ext uri="{FF2B5EF4-FFF2-40B4-BE49-F238E27FC236}">
                <a16:creationId xmlns:a16="http://schemas.microsoft.com/office/drawing/2014/main" id="{1D642E2A-0163-44DC-AB77-A4A25235FC22}"/>
              </a:ext>
            </a:extLst>
          </p:cNvPr>
          <p:cNvSpPr txBox="1"/>
          <p:nvPr/>
        </p:nvSpPr>
        <p:spPr>
          <a:xfrm>
            <a:off x="249794" y="1998567"/>
            <a:ext cx="2758955" cy="3970318"/>
          </a:xfrm>
          <a:prstGeom prst="rect">
            <a:avLst/>
          </a:prstGeom>
          <a:noFill/>
        </p:spPr>
        <p:txBody>
          <a:bodyPr wrap="square" rtlCol="0">
            <a:spAutoFit/>
          </a:bodyPr>
          <a:lstStyle/>
          <a:p>
            <a:r>
              <a:rPr lang="zh-CN" altLang="zh-CN" sz="1800" kern="100" dirty="0">
                <a:effectLst/>
                <a:ea typeface="宋体" panose="02010600030101010101" pitchFamily="2" charset="-122"/>
                <a:cs typeface="Times New Roman" panose="02020603050405020304" pitchFamily="18" charset="0"/>
              </a:rPr>
              <a:t>由于整个系统涉及大量的保密数据，而且部分数据共享基于网络环境，在设计过程中，必须考虑信息安全及保密措施，确保系统中的信息资源不被非法窃取和篡改，数据中心不被破坏同时还要保证用户能够正常使用系统中的共享资源，提供应有的信息服务。为了确保该系统的安全性，在建立健全安全管理制度基础上，还必须采用有效的安全保密技术。</a:t>
            </a:r>
            <a:endParaRPr lang="zh-CN" altLang="en-US" dirty="0"/>
          </a:p>
        </p:txBody>
      </p:sp>
      <p:sp>
        <p:nvSpPr>
          <p:cNvPr id="15" name="文本框 14">
            <a:extLst>
              <a:ext uri="{FF2B5EF4-FFF2-40B4-BE49-F238E27FC236}">
                <a16:creationId xmlns:a16="http://schemas.microsoft.com/office/drawing/2014/main" id="{88700919-BA0B-4C0C-A26D-A447EDC6A968}"/>
              </a:ext>
            </a:extLst>
          </p:cNvPr>
          <p:cNvSpPr txBox="1"/>
          <p:nvPr/>
        </p:nvSpPr>
        <p:spPr>
          <a:xfrm>
            <a:off x="676882" y="1155320"/>
            <a:ext cx="2057156" cy="461665"/>
          </a:xfrm>
          <a:prstGeom prst="rect">
            <a:avLst/>
          </a:prstGeom>
          <a:noFill/>
        </p:spPr>
        <p:txBody>
          <a:bodyPr wrap="square" rtlCol="0">
            <a:spAutoFit/>
          </a:bodyPr>
          <a:lstStyle/>
          <a:p>
            <a:pPr algn="l"/>
            <a:r>
              <a:rPr lang="zh-CN" altLang="en-US" sz="2400" b="1" dirty="0">
                <a:gradFill>
                  <a:gsLst>
                    <a:gs pos="43000">
                      <a:srgbClr val="42806F"/>
                    </a:gs>
                    <a:gs pos="0">
                      <a:srgbClr val="71B280"/>
                    </a:gs>
                    <a:gs pos="100000">
                      <a:srgbClr val="134E5E"/>
                    </a:gs>
                  </a:gsLst>
                  <a:lin ang="2700000" scaled="1"/>
                </a:gradFill>
                <a:latin typeface="微软雅黑" panose="020B0503020204020204" pitchFamily="34" charset="-122"/>
                <a:ea typeface="微软雅黑" panose="020B0503020204020204" pitchFamily="34" charset="-122"/>
              </a:rPr>
              <a:t>安全性原则</a:t>
            </a:r>
          </a:p>
        </p:txBody>
      </p:sp>
      <p:cxnSp>
        <p:nvCxnSpPr>
          <p:cNvPr id="16" name="直接连接符 15">
            <a:extLst>
              <a:ext uri="{FF2B5EF4-FFF2-40B4-BE49-F238E27FC236}">
                <a16:creationId xmlns:a16="http://schemas.microsoft.com/office/drawing/2014/main" id="{9B11C595-3CD0-49DB-B94F-62AAF6B46996}"/>
              </a:ext>
            </a:extLst>
          </p:cNvPr>
          <p:cNvCxnSpPr>
            <a:cxnSpLocks/>
          </p:cNvCxnSpPr>
          <p:nvPr/>
        </p:nvCxnSpPr>
        <p:spPr>
          <a:xfrm>
            <a:off x="3017675" y="1091776"/>
            <a:ext cx="0" cy="5057233"/>
          </a:xfrm>
          <a:prstGeom prst="line">
            <a:avLst/>
          </a:prstGeom>
          <a:ln w="19050">
            <a:solidFill>
              <a:srgbClr val="007466"/>
            </a:solidFill>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DF451A8A-F54C-4017-9DC3-800B88001CC0}"/>
              </a:ext>
            </a:extLst>
          </p:cNvPr>
          <p:cNvCxnSpPr>
            <a:cxnSpLocks/>
          </p:cNvCxnSpPr>
          <p:nvPr/>
        </p:nvCxnSpPr>
        <p:spPr>
          <a:xfrm>
            <a:off x="6096000" y="1091775"/>
            <a:ext cx="0" cy="5057233"/>
          </a:xfrm>
          <a:prstGeom prst="line">
            <a:avLst/>
          </a:prstGeom>
          <a:ln w="19050">
            <a:solidFill>
              <a:srgbClr val="007466"/>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2279E5D1-6F51-424E-A59E-79F73FD5AEFB}"/>
              </a:ext>
            </a:extLst>
          </p:cNvPr>
          <p:cNvCxnSpPr>
            <a:cxnSpLocks/>
          </p:cNvCxnSpPr>
          <p:nvPr/>
        </p:nvCxnSpPr>
        <p:spPr>
          <a:xfrm>
            <a:off x="9007657" y="1091774"/>
            <a:ext cx="0" cy="5057233"/>
          </a:xfrm>
          <a:prstGeom prst="line">
            <a:avLst/>
          </a:prstGeom>
          <a:ln w="19050">
            <a:solidFill>
              <a:srgbClr val="007466"/>
            </a:solidFill>
          </a:ln>
        </p:spPr>
        <p:style>
          <a:lnRef idx="1">
            <a:schemeClr val="accent1"/>
          </a:lnRef>
          <a:fillRef idx="0">
            <a:schemeClr val="accent1"/>
          </a:fillRef>
          <a:effectRef idx="0">
            <a:schemeClr val="accent1"/>
          </a:effectRef>
          <a:fontRef idx="minor">
            <a:schemeClr val="tx1"/>
          </a:fontRef>
        </p:style>
      </p:cxnSp>
      <p:sp>
        <p:nvSpPr>
          <p:cNvPr id="24" name="文本框 23">
            <a:extLst>
              <a:ext uri="{FF2B5EF4-FFF2-40B4-BE49-F238E27FC236}">
                <a16:creationId xmlns:a16="http://schemas.microsoft.com/office/drawing/2014/main" id="{34DA014B-907A-4544-B98F-D30D7BB2B4BE}"/>
              </a:ext>
            </a:extLst>
          </p:cNvPr>
          <p:cNvSpPr txBox="1"/>
          <p:nvPr/>
        </p:nvSpPr>
        <p:spPr>
          <a:xfrm>
            <a:off x="3234168" y="1998567"/>
            <a:ext cx="2758955" cy="3970318"/>
          </a:xfrm>
          <a:prstGeom prst="rect">
            <a:avLst/>
          </a:prstGeom>
          <a:noFill/>
        </p:spPr>
        <p:txBody>
          <a:bodyPr wrap="square" rtlCol="0">
            <a:spAutoFit/>
          </a:bodyPr>
          <a:lstStyle/>
          <a:p>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各个不同方面的机房需求应组成一个完整的机房信息系统,并在系统安全性、资源共享、工作协同和系统管理及其开销、系统升级等方面进行规划和设计，所以系统必须具有开放性，标准化。系统的开放性是关系到系统生命周期长短重要问题，只有开放的系统才能满足互操作性、可移植性以及可伸缩性的要求，不断为系统的扩展、升级创造条件。</a:t>
            </a:r>
            <a:endParaRPr lang="zh-CN" altLang="en-US" dirty="0"/>
          </a:p>
        </p:txBody>
      </p:sp>
      <p:sp>
        <p:nvSpPr>
          <p:cNvPr id="25" name="文本框 24">
            <a:extLst>
              <a:ext uri="{FF2B5EF4-FFF2-40B4-BE49-F238E27FC236}">
                <a16:creationId xmlns:a16="http://schemas.microsoft.com/office/drawing/2014/main" id="{08ED5E8F-2D03-462E-B9B0-CD9FC83DB8C3}"/>
              </a:ext>
            </a:extLst>
          </p:cNvPr>
          <p:cNvSpPr txBox="1"/>
          <p:nvPr/>
        </p:nvSpPr>
        <p:spPr>
          <a:xfrm>
            <a:off x="6218542" y="1998567"/>
            <a:ext cx="2758955" cy="3139321"/>
          </a:xfrm>
          <a:prstGeom prst="rect">
            <a:avLst/>
          </a:prstGeom>
          <a:noFill/>
        </p:spPr>
        <p:txBody>
          <a:bodyPr wrap="square" rtlCol="0">
            <a:spAutoFit/>
          </a:bodyPr>
          <a:lstStyle/>
          <a:p>
            <a:pPr indent="266700" algn="just"/>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系统设计立足于高起点，采用国际先进、成熟和实用的技术，构建合理并适当超前的技术体系架构，用以确保长时间的技术领先。各系统通过集成，实现资源和信息共享。系统软、硬件配置采用模块化、开放式结构，以适应系统灵活组织、扩展和系统集成整体提升的需要。</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26" name="文本框 25">
            <a:extLst>
              <a:ext uri="{FF2B5EF4-FFF2-40B4-BE49-F238E27FC236}">
                <a16:creationId xmlns:a16="http://schemas.microsoft.com/office/drawing/2014/main" id="{1FB812D8-85A4-41C0-AAB9-615659A54E94}"/>
              </a:ext>
            </a:extLst>
          </p:cNvPr>
          <p:cNvSpPr txBox="1"/>
          <p:nvPr/>
        </p:nvSpPr>
        <p:spPr>
          <a:xfrm>
            <a:off x="9159352" y="2002660"/>
            <a:ext cx="2758955" cy="2862322"/>
          </a:xfrm>
          <a:prstGeom prst="rect">
            <a:avLst/>
          </a:prstGeom>
          <a:noFill/>
        </p:spPr>
        <p:txBody>
          <a:bodyPr wrap="square" rtlCol="0">
            <a:spAutoFit/>
          </a:bodyPr>
          <a:lstStyle/>
          <a:p>
            <a:pPr indent="266700" algn="just"/>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应以较高的性能价格比建设整个系统，使资金的产出投入比达到最大值。能以较低的成本、较少的人员投入来维持系统运转，提供高效能与高效益。尽可能保留并延长已有系统的投资，充分利用以往在资金与技术、设备方面的投入。</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247169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300"/>
                                        <p:tgtEl>
                                          <p:spTgt spid="1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4"/>
                                        </p:tgtEl>
                                        <p:attrNameLst>
                                          <p:attrName>style.visibility</p:attrName>
                                        </p:attrNameLst>
                                      </p:cBhvr>
                                      <p:to>
                                        <p:strVal val="visible"/>
                                      </p:to>
                                    </p:set>
                                    <p:animEffect transition="in" filter="fade">
                                      <p:cBhvr>
                                        <p:cTn id="21" dur="500"/>
                                        <p:tgtEl>
                                          <p:spTgt spid="24"/>
                                        </p:tgtEl>
                                      </p:cBhvr>
                                    </p:animEffect>
                                  </p:childTnLst>
                                </p:cTn>
                              </p:par>
                              <p:par>
                                <p:cTn id="22" presetID="10" presetClass="entr" presetSubtype="0" fill="hold" nodeType="with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fade">
                                      <p:cBhvr>
                                        <p:cTn id="24" dur="500"/>
                                        <p:tgtEl>
                                          <p:spTgt spid="20"/>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500"/>
                                        <p:tgtEl>
                                          <p:spTgt spid="6"/>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fade">
                                      <p:cBhvr>
                                        <p:cTn id="32" dur="500"/>
                                        <p:tgtEl>
                                          <p:spTgt spid="25"/>
                                        </p:tgtEl>
                                      </p:cBhvr>
                                    </p:animEffect>
                                  </p:childTnLst>
                                </p:cTn>
                              </p:par>
                              <p:par>
                                <p:cTn id="33" presetID="10" presetClass="entr" presetSubtype="0" fill="hold" nodeType="withEffect">
                                  <p:stCondLst>
                                    <p:cond delay="0"/>
                                  </p:stCondLst>
                                  <p:childTnLst>
                                    <p:set>
                                      <p:cBhvr>
                                        <p:cTn id="34" dur="1" fill="hold">
                                          <p:stCondLst>
                                            <p:cond delay="0"/>
                                          </p:stCondLst>
                                        </p:cTn>
                                        <p:tgtEl>
                                          <p:spTgt spid="21"/>
                                        </p:tgtEl>
                                        <p:attrNameLst>
                                          <p:attrName>style.visibility</p:attrName>
                                        </p:attrNameLst>
                                      </p:cBhvr>
                                      <p:to>
                                        <p:strVal val="visible"/>
                                      </p:to>
                                    </p:set>
                                    <p:animEffect transition="in" filter="fade">
                                      <p:cBhvr>
                                        <p:cTn id="35" dur="500"/>
                                        <p:tgtEl>
                                          <p:spTgt spid="21"/>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7"/>
                                        </p:tgtEl>
                                        <p:attrNameLst>
                                          <p:attrName>style.visibility</p:attrName>
                                        </p:attrNameLst>
                                      </p:cBhvr>
                                      <p:to>
                                        <p:strVal val="visible"/>
                                      </p:to>
                                    </p:set>
                                    <p:animEffect transition="in" filter="fade">
                                      <p:cBhvr>
                                        <p:cTn id="40" dur="500"/>
                                        <p:tgtEl>
                                          <p:spTgt spid="7"/>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6"/>
                                        </p:tgtEl>
                                        <p:attrNameLst>
                                          <p:attrName>style.visibility</p:attrName>
                                        </p:attrNameLst>
                                      </p:cBhvr>
                                      <p:to>
                                        <p:strVal val="visible"/>
                                      </p:to>
                                    </p:set>
                                    <p:animEffect transition="in" filter="fade">
                                      <p:cBhvr>
                                        <p:cTn id="43"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14" grpId="0"/>
      <p:bldP spid="15" grpId="0"/>
      <p:bldP spid="24" grpId="0"/>
      <p:bldP spid="25" grpId="0"/>
      <p:bldP spid="2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D7DBDDB-9504-43BE-84D7-74227AF6B197}"/>
              </a:ext>
            </a:extLst>
          </p:cNvPr>
          <p:cNvSpPr/>
          <p:nvPr/>
        </p:nvSpPr>
        <p:spPr>
          <a:xfrm>
            <a:off x="228600" y="308413"/>
            <a:ext cx="288898" cy="440626"/>
          </a:xfrm>
          <a:prstGeom prst="rect">
            <a:avLst/>
          </a:prstGeom>
          <a:solidFill>
            <a:srgbClr val="3983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E00E2CB1-6EA1-4F2E-AACC-B74291D6C2EC}"/>
              </a:ext>
            </a:extLst>
          </p:cNvPr>
          <p:cNvSpPr txBox="1"/>
          <p:nvPr/>
        </p:nvSpPr>
        <p:spPr>
          <a:xfrm>
            <a:off x="517498" y="306574"/>
            <a:ext cx="2500177" cy="461665"/>
          </a:xfrm>
          <a:prstGeom prst="rect">
            <a:avLst/>
          </a:prstGeom>
          <a:noFill/>
        </p:spPr>
        <p:txBody>
          <a:bodyPr wrap="square" rtlCol="0">
            <a:spAutoFit/>
          </a:bodyPr>
          <a:lstStyle/>
          <a:p>
            <a:r>
              <a:rPr lang="en-US" altLang="zh-CN" sz="2400" b="1" dirty="0">
                <a:solidFill>
                  <a:schemeClr val="bg1">
                    <a:lumMod val="50000"/>
                  </a:schemeClr>
                </a:solidFill>
                <a:latin typeface="微软雅黑" panose="020B0503020204020204" pitchFamily="34" charset="-122"/>
                <a:ea typeface="微软雅黑" panose="020B0503020204020204" pitchFamily="34" charset="-122"/>
              </a:rPr>
              <a:t>2.2</a:t>
            </a:r>
            <a:r>
              <a:rPr lang="zh-CN" altLang="en-US" sz="2400" b="1" dirty="0">
                <a:solidFill>
                  <a:schemeClr val="bg1">
                    <a:lumMod val="50000"/>
                  </a:schemeClr>
                </a:solidFill>
                <a:latin typeface="微软雅黑" panose="020B0503020204020204" pitchFamily="34" charset="-122"/>
                <a:ea typeface="微软雅黑" panose="020B0503020204020204" pitchFamily="34" charset="-122"/>
              </a:rPr>
              <a:t>系统框架</a:t>
            </a:r>
            <a:endParaRPr lang="zh-CN" altLang="en-US" sz="24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6" name="文本框 5">
            <a:extLst>
              <a:ext uri="{FF2B5EF4-FFF2-40B4-BE49-F238E27FC236}">
                <a16:creationId xmlns:a16="http://schemas.microsoft.com/office/drawing/2014/main" id="{775BFB84-DECF-4855-A1CC-E1B9CB8921AB}"/>
              </a:ext>
            </a:extLst>
          </p:cNvPr>
          <p:cNvSpPr txBox="1"/>
          <p:nvPr/>
        </p:nvSpPr>
        <p:spPr>
          <a:xfrm>
            <a:off x="591076" y="6443279"/>
            <a:ext cx="11009850" cy="230832"/>
          </a:xfrm>
          <a:prstGeom prst="rect">
            <a:avLst/>
          </a:prstGeom>
          <a:noFill/>
        </p:spPr>
        <p:txBody>
          <a:bodyPr wrap="square" rtlCol="0">
            <a:spAutoFit/>
          </a:bodyPr>
          <a:lstStyle/>
          <a:p>
            <a:pPr algn="dist"/>
            <a:r>
              <a:rPr lang="en-US" altLang="zh-CN" sz="900" kern="7800" spc="600" dirty="0">
                <a:solidFill>
                  <a:srgbClr val="39834C"/>
                </a:solidFill>
                <a:latin typeface="微软雅黑" panose="020B0503020204020204" pitchFamily="34" charset="-122"/>
                <a:ea typeface="微软雅黑" panose="020B0503020204020204" pitchFamily="34" charset="-122"/>
              </a:rPr>
              <a:t>NANJING AGRICULTURAL UNIVERSITY INTRODUCTION</a:t>
            </a:r>
            <a:endParaRPr lang="zh-CN" altLang="en-US" sz="900" kern="7800" spc="600" dirty="0">
              <a:solidFill>
                <a:srgbClr val="39834C"/>
              </a:solidFill>
              <a:latin typeface="微软雅黑" panose="020B0503020204020204" pitchFamily="34" charset="-122"/>
              <a:ea typeface="微软雅黑" panose="020B0503020204020204" pitchFamily="34" charset="-122"/>
            </a:endParaRPr>
          </a:p>
        </p:txBody>
      </p:sp>
      <p:pic>
        <p:nvPicPr>
          <p:cNvPr id="7" name="图形 6">
            <a:extLst>
              <a:ext uri="{FF2B5EF4-FFF2-40B4-BE49-F238E27FC236}">
                <a16:creationId xmlns:a16="http://schemas.microsoft.com/office/drawing/2014/main" id="{AAEDCDFB-5284-4951-B29C-4E6FDE50B11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951720" y="348681"/>
            <a:ext cx="1801606" cy="400358"/>
          </a:xfrm>
          <a:prstGeom prst="rect">
            <a:avLst/>
          </a:prstGeom>
        </p:spPr>
      </p:pic>
      <p:cxnSp>
        <p:nvCxnSpPr>
          <p:cNvPr id="8" name="直接连接符 7">
            <a:extLst>
              <a:ext uri="{FF2B5EF4-FFF2-40B4-BE49-F238E27FC236}">
                <a16:creationId xmlns:a16="http://schemas.microsoft.com/office/drawing/2014/main" id="{95D04284-0D5E-491D-95D7-D2482CE09362}"/>
              </a:ext>
            </a:extLst>
          </p:cNvPr>
          <p:cNvCxnSpPr/>
          <p:nvPr/>
        </p:nvCxnSpPr>
        <p:spPr>
          <a:xfrm>
            <a:off x="591076" y="749039"/>
            <a:ext cx="9246344" cy="0"/>
          </a:xfrm>
          <a:prstGeom prst="line">
            <a:avLst/>
          </a:prstGeom>
          <a:ln w="12700">
            <a:solidFill>
              <a:srgbClr val="39834C"/>
            </a:solidFill>
          </a:ln>
        </p:spPr>
        <p:style>
          <a:lnRef idx="1">
            <a:schemeClr val="accent1"/>
          </a:lnRef>
          <a:fillRef idx="0">
            <a:schemeClr val="accent1"/>
          </a:fillRef>
          <a:effectRef idx="0">
            <a:schemeClr val="accent1"/>
          </a:effectRef>
          <a:fontRef idx="minor">
            <a:schemeClr val="tx1"/>
          </a:fontRef>
        </p:style>
      </p:cxnSp>
      <p:sp>
        <p:nvSpPr>
          <p:cNvPr id="11" name="文本框 10">
            <a:extLst>
              <a:ext uri="{FF2B5EF4-FFF2-40B4-BE49-F238E27FC236}">
                <a16:creationId xmlns:a16="http://schemas.microsoft.com/office/drawing/2014/main" id="{12724F71-EDD9-49F2-9352-A06D5DB748ED}"/>
              </a:ext>
            </a:extLst>
          </p:cNvPr>
          <p:cNvSpPr txBox="1"/>
          <p:nvPr/>
        </p:nvSpPr>
        <p:spPr>
          <a:xfrm>
            <a:off x="517498" y="887538"/>
            <a:ext cx="3047337" cy="400110"/>
          </a:xfrm>
          <a:prstGeom prst="rect">
            <a:avLst/>
          </a:prstGeom>
          <a:noFill/>
        </p:spPr>
        <p:txBody>
          <a:bodyPr wrap="square">
            <a:spAutoFit/>
          </a:bodyPr>
          <a:lstStyle/>
          <a:p>
            <a:r>
              <a:rPr lang="zh-CN" altLang="zh-CN" sz="2000" b="1" kern="100" dirty="0">
                <a:effectLst/>
                <a:latin typeface="+mn-ea"/>
                <a:cs typeface="Times New Roman" panose="02020603050405020304" pitchFamily="18" charset="0"/>
              </a:rPr>
              <a:t>水运协同管理系统层次图</a:t>
            </a:r>
            <a:endParaRPr lang="zh-CN" altLang="en-US" sz="2000" b="1" dirty="0">
              <a:latin typeface="+mn-ea"/>
            </a:endParaRPr>
          </a:p>
        </p:txBody>
      </p:sp>
      <p:pic>
        <p:nvPicPr>
          <p:cNvPr id="12" name="图片 11">
            <a:extLst>
              <a:ext uri="{FF2B5EF4-FFF2-40B4-BE49-F238E27FC236}">
                <a16:creationId xmlns:a16="http://schemas.microsoft.com/office/drawing/2014/main" id="{0CC83CE6-0C9E-4104-93F0-E4337FC01E74}"/>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1076" y="1210704"/>
            <a:ext cx="10164417" cy="4559278"/>
          </a:xfrm>
          <a:prstGeom prst="rect">
            <a:avLst/>
          </a:prstGeom>
          <a:noFill/>
          <a:ln>
            <a:noFill/>
          </a:ln>
        </p:spPr>
      </p:pic>
      <p:sp>
        <p:nvSpPr>
          <p:cNvPr id="14" name="文本框 13">
            <a:extLst>
              <a:ext uri="{FF2B5EF4-FFF2-40B4-BE49-F238E27FC236}">
                <a16:creationId xmlns:a16="http://schemas.microsoft.com/office/drawing/2014/main" id="{635B4B62-BCD1-48DA-BB1F-56EA1D461867}"/>
              </a:ext>
            </a:extLst>
          </p:cNvPr>
          <p:cNvSpPr txBox="1"/>
          <p:nvPr/>
        </p:nvSpPr>
        <p:spPr>
          <a:xfrm>
            <a:off x="591076" y="5769982"/>
            <a:ext cx="10898559" cy="646331"/>
          </a:xfrm>
          <a:prstGeom prst="rect">
            <a:avLst/>
          </a:prstGeom>
          <a:noFill/>
        </p:spPr>
        <p:txBody>
          <a:bodyPr wrap="square">
            <a:spAutoFit/>
          </a:bodyPr>
          <a:lstStyle/>
          <a:p>
            <a:pPr algn="just"/>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通过统一的采集服务将数据接入到大数据支撑平台，进行后续的分析处理，基础网络服务平台可满足各种数据接入，支持并行处理。</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552093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fade">
                                      <p:cBhvr>
                                        <p:cTn id="7" dur="500"/>
                                        <p:tgtEl>
                                          <p:spTgt spid="1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D7DBDDB-9504-43BE-84D7-74227AF6B197}"/>
              </a:ext>
            </a:extLst>
          </p:cNvPr>
          <p:cNvSpPr/>
          <p:nvPr/>
        </p:nvSpPr>
        <p:spPr>
          <a:xfrm>
            <a:off x="228600" y="308413"/>
            <a:ext cx="288898" cy="440626"/>
          </a:xfrm>
          <a:prstGeom prst="rect">
            <a:avLst/>
          </a:prstGeom>
          <a:solidFill>
            <a:srgbClr val="3983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E00E2CB1-6EA1-4F2E-AACC-B74291D6C2EC}"/>
              </a:ext>
            </a:extLst>
          </p:cNvPr>
          <p:cNvSpPr txBox="1"/>
          <p:nvPr/>
        </p:nvSpPr>
        <p:spPr>
          <a:xfrm>
            <a:off x="517498" y="306574"/>
            <a:ext cx="2500177" cy="461665"/>
          </a:xfrm>
          <a:prstGeom prst="rect">
            <a:avLst/>
          </a:prstGeom>
          <a:noFill/>
        </p:spPr>
        <p:txBody>
          <a:bodyPr wrap="square" rtlCol="0">
            <a:spAutoFit/>
          </a:bodyPr>
          <a:lstStyle/>
          <a:p>
            <a:r>
              <a:rPr lang="en-US" altLang="zh-CN" sz="2400" b="1" dirty="0">
                <a:solidFill>
                  <a:schemeClr val="bg1">
                    <a:lumMod val="50000"/>
                  </a:schemeClr>
                </a:solidFill>
                <a:latin typeface="微软雅黑" panose="020B0503020204020204" pitchFamily="34" charset="-122"/>
                <a:ea typeface="微软雅黑" panose="020B0503020204020204" pitchFamily="34" charset="-122"/>
              </a:rPr>
              <a:t>2.2</a:t>
            </a:r>
            <a:r>
              <a:rPr lang="zh-CN" altLang="en-US" sz="2400" b="1" dirty="0">
                <a:solidFill>
                  <a:schemeClr val="bg1">
                    <a:lumMod val="50000"/>
                  </a:schemeClr>
                </a:solidFill>
                <a:latin typeface="微软雅黑" panose="020B0503020204020204" pitchFamily="34" charset="-122"/>
                <a:ea typeface="微软雅黑" panose="020B0503020204020204" pitchFamily="34" charset="-122"/>
              </a:rPr>
              <a:t>系统框架</a:t>
            </a:r>
            <a:endParaRPr lang="zh-CN" altLang="en-US" sz="24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6" name="文本框 5">
            <a:extLst>
              <a:ext uri="{FF2B5EF4-FFF2-40B4-BE49-F238E27FC236}">
                <a16:creationId xmlns:a16="http://schemas.microsoft.com/office/drawing/2014/main" id="{775BFB84-DECF-4855-A1CC-E1B9CB8921AB}"/>
              </a:ext>
            </a:extLst>
          </p:cNvPr>
          <p:cNvSpPr txBox="1"/>
          <p:nvPr/>
        </p:nvSpPr>
        <p:spPr>
          <a:xfrm>
            <a:off x="591076" y="6443279"/>
            <a:ext cx="11009850" cy="230832"/>
          </a:xfrm>
          <a:prstGeom prst="rect">
            <a:avLst/>
          </a:prstGeom>
          <a:noFill/>
        </p:spPr>
        <p:txBody>
          <a:bodyPr wrap="square" rtlCol="0">
            <a:spAutoFit/>
          </a:bodyPr>
          <a:lstStyle/>
          <a:p>
            <a:pPr algn="dist"/>
            <a:r>
              <a:rPr lang="en-US" altLang="zh-CN" sz="900" kern="7800" spc="600" dirty="0">
                <a:solidFill>
                  <a:srgbClr val="39834C"/>
                </a:solidFill>
                <a:latin typeface="微软雅黑" panose="020B0503020204020204" pitchFamily="34" charset="-122"/>
                <a:ea typeface="微软雅黑" panose="020B0503020204020204" pitchFamily="34" charset="-122"/>
              </a:rPr>
              <a:t>NANJING AGRICULTURAL UNIVERSITY INTRODUCTION</a:t>
            </a:r>
            <a:endParaRPr lang="zh-CN" altLang="en-US" sz="900" kern="7800" spc="600" dirty="0">
              <a:solidFill>
                <a:srgbClr val="39834C"/>
              </a:solidFill>
              <a:latin typeface="微软雅黑" panose="020B0503020204020204" pitchFamily="34" charset="-122"/>
              <a:ea typeface="微软雅黑" panose="020B0503020204020204" pitchFamily="34" charset="-122"/>
            </a:endParaRPr>
          </a:p>
        </p:txBody>
      </p:sp>
      <p:pic>
        <p:nvPicPr>
          <p:cNvPr id="7" name="图形 6">
            <a:extLst>
              <a:ext uri="{FF2B5EF4-FFF2-40B4-BE49-F238E27FC236}">
                <a16:creationId xmlns:a16="http://schemas.microsoft.com/office/drawing/2014/main" id="{AAEDCDFB-5284-4951-B29C-4E6FDE50B11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951720" y="348681"/>
            <a:ext cx="1801606" cy="400358"/>
          </a:xfrm>
          <a:prstGeom prst="rect">
            <a:avLst/>
          </a:prstGeom>
        </p:spPr>
      </p:pic>
      <p:cxnSp>
        <p:nvCxnSpPr>
          <p:cNvPr id="8" name="直接连接符 7">
            <a:extLst>
              <a:ext uri="{FF2B5EF4-FFF2-40B4-BE49-F238E27FC236}">
                <a16:creationId xmlns:a16="http://schemas.microsoft.com/office/drawing/2014/main" id="{95D04284-0D5E-491D-95D7-D2482CE09362}"/>
              </a:ext>
            </a:extLst>
          </p:cNvPr>
          <p:cNvCxnSpPr/>
          <p:nvPr/>
        </p:nvCxnSpPr>
        <p:spPr>
          <a:xfrm>
            <a:off x="591076" y="749039"/>
            <a:ext cx="9246344" cy="0"/>
          </a:xfrm>
          <a:prstGeom prst="line">
            <a:avLst/>
          </a:prstGeom>
          <a:ln w="12700">
            <a:solidFill>
              <a:srgbClr val="39834C"/>
            </a:solidFill>
          </a:ln>
        </p:spPr>
        <p:style>
          <a:lnRef idx="1">
            <a:schemeClr val="accent1"/>
          </a:lnRef>
          <a:fillRef idx="0">
            <a:schemeClr val="accent1"/>
          </a:fillRef>
          <a:effectRef idx="0">
            <a:schemeClr val="accent1"/>
          </a:effectRef>
          <a:fontRef idx="minor">
            <a:schemeClr val="tx1"/>
          </a:fontRef>
        </p:style>
      </p:cxnSp>
      <p:pic>
        <p:nvPicPr>
          <p:cNvPr id="9" name="图片 8">
            <a:extLst>
              <a:ext uri="{FF2B5EF4-FFF2-40B4-BE49-F238E27FC236}">
                <a16:creationId xmlns:a16="http://schemas.microsoft.com/office/drawing/2014/main" id="{1C872A15-CC3E-4C57-8B26-EED5FA4E36D7}"/>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73049" y="1653170"/>
            <a:ext cx="6594661" cy="4194182"/>
          </a:xfrm>
          <a:prstGeom prst="rect">
            <a:avLst/>
          </a:prstGeom>
          <a:noFill/>
          <a:ln>
            <a:noFill/>
          </a:ln>
        </p:spPr>
      </p:pic>
      <p:sp>
        <p:nvSpPr>
          <p:cNvPr id="11" name="文本框 10">
            <a:extLst>
              <a:ext uri="{FF2B5EF4-FFF2-40B4-BE49-F238E27FC236}">
                <a16:creationId xmlns:a16="http://schemas.microsoft.com/office/drawing/2014/main" id="{69D8EB6A-77A8-422C-9EAB-51DB50EC0FD2}"/>
              </a:ext>
            </a:extLst>
          </p:cNvPr>
          <p:cNvSpPr txBox="1"/>
          <p:nvPr/>
        </p:nvSpPr>
        <p:spPr>
          <a:xfrm>
            <a:off x="747168" y="1010649"/>
            <a:ext cx="2040835" cy="400110"/>
          </a:xfrm>
          <a:prstGeom prst="rect">
            <a:avLst/>
          </a:prstGeom>
          <a:noFill/>
        </p:spPr>
        <p:txBody>
          <a:bodyPr wrap="square">
            <a:spAutoFit/>
          </a:bodyPr>
          <a:lstStyle/>
          <a:p>
            <a:r>
              <a:rPr lang="zh-CN" altLang="zh-CN" sz="2000" b="1" kern="100" dirty="0">
                <a:effectLst/>
                <a:ea typeface="等线" panose="02010600030101010101" pitchFamily="2" charset="-122"/>
                <a:cs typeface="Times New Roman" panose="02020603050405020304" pitchFamily="18" charset="0"/>
              </a:rPr>
              <a:t>系统数据流程图</a:t>
            </a:r>
            <a:endParaRPr lang="zh-CN" altLang="en-US" sz="2000" dirty="0"/>
          </a:p>
        </p:txBody>
      </p:sp>
      <p:sp>
        <p:nvSpPr>
          <p:cNvPr id="2" name="文本框 1">
            <a:extLst>
              <a:ext uri="{FF2B5EF4-FFF2-40B4-BE49-F238E27FC236}">
                <a16:creationId xmlns:a16="http://schemas.microsoft.com/office/drawing/2014/main" id="{FC0D5BE1-8510-4D45-BCD4-3D12BECA57E6}"/>
              </a:ext>
            </a:extLst>
          </p:cNvPr>
          <p:cNvSpPr txBox="1"/>
          <p:nvPr/>
        </p:nvSpPr>
        <p:spPr>
          <a:xfrm>
            <a:off x="6967710" y="1433191"/>
            <a:ext cx="4633215" cy="4557594"/>
          </a:xfrm>
          <a:prstGeom prst="rect">
            <a:avLst/>
          </a:prstGeom>
          <a:noFill/>
        </p:spPr>
        <p:txBody>
          <a:bodyPr wrap="square" rtlCol="0">
            <a:spAutoFit/>
          </a:bodyPr>
          <a:lstStyle/>
          <a:p>
            <a:pPr algn="just">
              <a:lnSpc>
                <a:spcPts val="2500"/>
              </a:lnSpc>
            </a:pP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详细步骤：</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lnSpc>
                <a:spcPts val="2500"/>
              </a:lnSpc>
            </a:pP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1、通过采集到的海上交通数据发送到大数据及其支撑平台</a:t>
            </a:r>
            <a:r>
              <a:rPr lang="zh-CN" altLang="en-US" sz="1800" kern="100" dirty="0">
                <a:effectLst/>
                <a:latin typeface="等线" panose="02010600030101010101" pitchFamily="2" charset="-122"/>
                <a:ea typeface="宋体" panose="02010600030101010101" pitchFamily="2" charset="-122"/>
                <a:cs typeface="Times New Roman" panose="02020603050405020304" pitchFamily="18" charset="0"/>
              </a:rPr>
              <a:t>。</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lnSpc>
                <a:spcPts val="2500"/>
              </a:lnSpc>
            </a:pP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2、进行数据清洗和规整，剔除无用的，错误的和冗余度比较高的数据，保证数据的准</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lnSpc>
                <a:spcPts val="2500"/>
              </a:lnSpc>
            </a:pP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确性</a:t>
            </a:r>
            <a:r>
              <a:rPr lang="zh-CN" altLang="en-US" sz="1800" kern="100" dirty="0">
                <a:effectLst/>
                <a:latin typeface="等线" panose="02010600030101010101" pitchFamily="2" charset="-122"/>
                <a:ea typeface="宋体" panose="02010600030101010101" pitchFamily="2" charset="-122"/>
                <a:cs typeface="Times New Roman" panose="02020603050405020304" pitchFamily="18" charset="0"/>
              </a:rPr>
              <a:t>。</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lnSpc>
                <a:spcPts val="2500"/>
              </a:lnSpc>
            </a:pP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3、将处理后的第一部分数据发送到Hadoop集群，进行离线的交通数据分析，并存储</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lnSpc>
                <a:spcPts val="2500"/>
              </a:lnSpc>
            </a:pP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到HDFS，在转存到关系型数据库Mysql当中</a:t>
            </a:r>
            <a:r>
              <a:rPr lang="zh-CN" altLang="en-US" sz="1800" kern="100" dirty="0">
                <a:effectLst/>
                <a:latin typeface="等线" panose="02010600030101010101" pitchFamily="2" charset="-122"/>
                <a:ea typeface="宋体" panose="02010600030101010101" pitchFamily="2" charset="-122"/>
                <a:cs typeface="Times New Roman" panose="02020603050405020304" pitchFamily="18" charset="0"/>
              </a:rPr>
              <a:t>。</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lnSpc>
                <a:spcPts val="2500"/>
              </a:lnSpc>
            </a:pP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4、第二部分数据存储到Hbase分布式数据库中，并使用Storm框架进行实时流计算</a:t>
            </a:r>
            <a:r>
              <a:rPr lang="zh-CN" altLang="en-US" sz="1800" kern="100" dirty="0">
                <a:effectLst/>
                <a:latin typeface="等线" panose="02010600030101010101" pitchFamily="2" charset="-122"/>
                <a:ea typeface="宋体" panose="02010600030101010101" pitchFamily="2" charset="-122"/>
                <a:cs typeface="Times New Roman" panose="02020603050405020304" pitchFamily="18" charset="0"/>
              </a:rPr>
              <a:t>。</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lnSpc>
                <a:spcPts val="2500"/>
              </a:lnSpc>
            </a:pP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5、第三部分数据则将存储到关系型数据库Mysql/数据仓库Hive当中，最终存储到数</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nSpc>
                <a:spcPts val="2500"/>
              </a:lnSpc>
            </a:pPr>
            <a:r>
              <a:rPr lang="zh-CN" altLang="zh-CN" sz="1800" kern="100" dirty="0">
                <a:effectLst/>
                <a:ea typeface="宋体" panose="02010600030101010101" pitchFamily="2" charset="-122"/>
                <a:cs typeface="Times New Roman" panose="02020603050405020304" pitchFamily="18" charset="0"/>
              </a:rPr>
              <a:t>据库中。</a:t>
            </a:r>
            <a:endParaRPr lang="zh-CN" altLang="en-US" dirty="0"/>
          </a:p>
        </p:txBody>
      </p:sp>
    </p:spTree>
    <p:extLst>
      <p:ext uri="{BB962C8B-B14F-4D97-AF65-F5344CB8AC3E}">
        <p14:creationId xmlns:p14="http://schemas.microsoft.com/office/powerpoint/2010/main" val="3425168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D7DBDDB-9504-43BE-84D7-74227AF6B197}"/>
              </a:ext>
            </a:extLst>
          </p:cNvPr>
          <p:cNvSpPr/>
          <p:nvPr/>
        </p:nvSpPr>
        <p:spPr>
          <a:xfrm>
            <a:off x="228600" y="308413"/>
            <a:ext cx="288898" cy="440626"/>
          </a:xfrm>
          <a:prstGeom prst="rect">
            <a:avLst/>
          </a:prstGeom>
          <a:solidFill>
            <a:srgbClr val="3983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E00E2CB1-6EA1-4F2E-AACC-B74291D6C2EC}"/>
              </a:ext>
            </a:extLst>
          </p:cNvPr>
          <p:cNvSpPr txBox="1"/>
          <p:nvPr/>
        </p:nvSpPr>
        <p:spPr>
          <a:xfrm>
            <a:off x="517498" y="306574"/>
            <a:ext cx="2500177" cy="461665"/>
          </a:xfrm>
          <a:prstGeom prst="rect">
            <a:avLst/>
          </a:prstGeom>
          <a:noFill/>
        </p:spPr>
        <p:txBody>
          <a:bodyPr wrap="square" rtlCol="0">
            <a:spAutoFit/>
          </a:bodyPr>
          <a:lstStyle/>
          <a:p>
            <a:r>
              <a:rPr lang="en-US" altLang="zh-CN" sz="2400" b="1" dirty="0">
                <a:solidFill>
                  <a:schemeClr val="bg1">
                    <a:lumMod val="50000"/>
                  </a:schemeClr>
                </a:solidFill>
                <a:latin typeface="微软雅黑" panose="020B0503020204020204" pitchFamily="34" charset="-122"/>
                <a:ea typeface="微软雅黑" panose="020B0503020204020204" pitchFamily="34" charset="-122"/>
              </a:rPr>
              <a:t>2.2</a:t>
            </a:r>
            <a:r>
              <a:rPr lang="zh-CN" altLang="en-US" sz="2400" b="1" dirty="0">
                <a:solidFill>
                  <a:schemeClr val="bg1">
                    <a:lumMod val="50000"/>
                  </a:schemeClr>
                </a:solidFill>
                <a:latin typeface="微软雅黑" panose="020B0503020204020204" pitchFamily="34" charset="-122"/>
                <a:ea typeface="微软雅黑" panose="020B0503020204020204" pitchFamily="34" charset="-122"/>
              </a:rPr>
              <a:t>系统框架</a:t>
            </a:r>
            <a:endParaRPr lang="zh-CN" altLang="en-US" sz="24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6" name="文本框 5">
            <a:extLst>
              <a:ext uri="{FF2B5EF4-FFF2-40B4-BE49-F238E27FC236}">
                <a16:creationId xmlns:a16="http://schemas.microsoft.com/office/drawing/2014/main" id="{775BFB84-DECF-4855-A1CC-E1B9CB8921AB}"/>
              </a:ext>
            </a:extLst>
          </p:cNvPr>
          <p:cNvSpPr txBox="1"/>
          <p:nvPr/>
        </p:nvSpPr>
        <p:spPr>
          <a:xfrm>
            <a:off x="591076" y="6443279"/>
            <a:ext cx="11009850" cy="230832"/>
          </a:xfrm>
          <a:prstGeom prst="rect">
            <a:avLst/>
          </a:prstGeom>
          <a:noFill/>
        </p:spPr>
        <p:txBody>
          <a:bodyPr wrap="square" rtlCol="0">
            <a:spAutoFit/>
          </a:bodyPr>
          <a:lstStyle/>
          <a:p>
            <a:pPr algn="dist"/>
            <a:r>
              <a:rPr lang="en-US" altLang="zh-CN" sz="900" kern="7800" spc="600" dirty="0">
                <a:solidFill>
                  <a:srgbClr val="39834C"/>
                </a:solidFill>
                <a:latin typeface="微软雅黑" panose="020B0503020204020204" pitchFamily="34" charset="-122"/>
                <a:ea typeface="微软雅黑" panose="020B0503020204020204" pitchFamily="34" charset="-122"/>
              </a:rPr>
              <a:t>NANJING AGRICULTURAL UNIVERSITY INTRODUCTION</a:t>
            </a:r>
            <a:endParaRPr lang="zh-CN" altLang="en-US" sz="900" kern="7800" spc="600" dirty="0">
              <a:solidFill>
                <a:srgbClr val="39834C"/>
              </a:solidFill>
              <a:latin typeface="微软雅黑" panose="020B0503020204020204" pitchFamily="34" charset="-122"/>
              <a:ea typeface="微软雅黑" panose="020B0503020204020204" pitchFamily="34" charset="-122"/>
            </a:endParaRPr>
          </a:p>
        </p:txBody>
      </p:sp>
      <p:pic>
        <p:nvPicPr>
          <p:cNvPr id="7" name="图形 6">
            <a:extLst>
              <a:ext uri="{FF2B5EF4-FFF2-40B4-BE49-F238E27FC236}">
                <a16:creationId xmlns:a16="http://schemas.microsoft.com/office/drawing/2014/main" id="{AAEDCDFB-5284-4951-B29C-4E6FDE50B11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951720" y="348681"/>
            <a:ext cx="1801606" cy="400358"/>
          </a:xfrm>
          <a:prstGeom prst="rect">
            <a:avLst/>
          </a:prstGeom>
        </p:spPr>
      </p:pic>
      <p:cxnSp>
        <p:nvCxnSpPr>
          <p:cNvPr id="8" name="直接连接符 7">
            <a:extLst>
              <a:ext uri="{FF2B5EF4-FFF2-40B4-BE49-F238E27FC236}">
                <a16:creationId xmlns:a16="http://schemas.microsoft.com/office/drawing/2014/main" id="{95D04284-0D5E-491D-95D7-D2482CE09362}"/>
              </a:ext>
            </a:extLst>
          </p:cNvPr>
          <p:cNvCxnSpPr/>
          <p:nvPr/>
        </p:nvCxnSpPr>
        <p:spPr>
          <a:xfrm>
            <a:off x="591076" y="749039"/>
            <a:ext cx="9246344" cy="0"/>
          </a:xfrm>
          <a:prstGeom prst="line">
            <a:avLst/>
          </a:prstGeom>
          <a:ln w="12700">
            <a:solidFill>
              <a:srgbClr val="39834C"/>
            </a:solidFill>
          </a:ln>
        </p:spPr>
        <p:style>
          <a:lnRef idx="1">
            <a:schemeClr val="accent1"/>
          </a:lnRef>
          <a:fillRef idx="0">
            <a:schemeClr val="accent1"/>
          </a:fillRef>
          <a:effectRef idx="0">
            <a:schemeClr val="accent1"/>
          </a:effectRef>
          <a:fontRef idx="minor">
            <a:schemeClr val="tx1"/>
          </a:fontRef>
        </p:style>
      </p:cxnSp>
      <p:sp>
        <p:nvSpPr>
          <p:cNvPr id="11" name="文本框 10">
            <a:extLst>
              <a:ext uri="{FF2B5EF4-FFF2-40B4-BE49-F238E27FC236}">
                <a16:creationId xmlns:a16="http://schemas.microsoft.com/office/drawing/2014/main" id="{12724F71-EDD9-49F2-9352-A06D5DB748ED}"/>
              </a:ext>
            </a:extLst>
          </p:cNvPr>
          <p:cNvSpPr txBox="1"/>
          <p:nvPr/>
        </p:nvSpPr>
        <p:spPr>
          <a:xfrm>
            <a:off x="373049" y="1482296"/>
            <a:ext cx="2331719" cy="707886"/>
          </a:xfrm>
          <a:prstGeom prst="rect">
            <a:avLst/>
          </a:prstGeom>
          <a:noFill/>
        </p:spPr>
        <p:txBody>
          <a:bodyPr wrap="square">
            <a:spAutoFit/>
          </a:bodyPr>
          <a:lstStyle/>
          <a:p>
            <a:r>
              <a:rPr lang="zh-CN" altLang="zh-CN" sz="2000" b="1" kern="100" dirty="0">
                <a:effectLst/>
                <a:ea typeface="等线" panose="02010600030101010101" pitchFamily="2" charset="-122"/>
                <a:cs typeface="Times New Roman" panose="02020603050405020304" pitchFamily="18" charset="0"/>
              </a:rPr>
              <a:t>水运协同管理系统实现的核心技术</a:t>
            </a:r>
            <a:endParaRPr lang="zh-CN" altLang="en-US" sz="2000" b="1" dirty="0">
              <a:latin typeface="+mn-ea"/>
            </a:endParaRPr>
          </a:p>
        </p:txBody>
      </p:sp>
      <p:sp>
        <p:nvSpPr>
          <p:cNvPr id="14" name="文本框 13">
            <a:extLst>
              <a:ext uri="{FF2B5EF4-FFF2-40B4-BE49-F238E27FC236}">
                <a16:creationId xmlns:a16="http://schemas.microsoft.com/office/drawing/2014/main" id="{635B4B62-BCD1-48DA-BB1F-56EA1D461867}"/>
              </a:ext>
            </a:extLst>
          </p:cNvPr>
          <p:cNvSpPr txBox="1"/>
          <p:nvPr/>
        </p:nvSpPr>
        <p:spPr>
          <a:xfrm>
            <a:off x="2952262" y="1323985"/>
            <a:ext cx="3291811" cy="1477328"/>
          </a:xfrm>
          <a:prstGeom prst="rect">
            <a:avLst/>
          </a:prstGeom>
          <a:noFill/>
        </p:spPr>
        <p:txBody>
          <a:bodyPr wrap="square">
            <a:spAutoFit/>
          </a:bodyPr>
          <a:lstStyle/>
          <a:p>
            <a:pPr algn="just"/>
            <a:r>
              <a:rPr lang="en-US" altLang="zh-CN" sz="1800" kern="100" dirty="0">
                <a:effectLst/>
                <a:latin typeface="宋体" panose="02010600030101010101" pitchFamily="2" charset="-122"/>
                <a:ea typeface="等线" panose="02010600030101010101" pitchFamily="2" charset="-122"/>
                <a:cs typeface="Times New Roman" panose="02020603050405020304" pitchFamily="18" charset="0"/>
              </a:rPr>
              <a:t>(</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一</a:t>
            </a:r>
            <a:r>
              <a:rPr lang="en-US" altLang="zh-CN" sz="1800" kern="100" dirty="0">
                <a:effectLst/>
                <a:latin typeface="等线" panose="02010600030101010101" pitchFamily="2" charset="-122"/>
                <a:ea typeface="宋体" panose="02010600030101010101" pitchFamily="2" charset="-122"/>
                <a:cs typeface="Times New Roman" panose="02020603050405020304" pitchFamily="18" charset="0"/>
              </a:rPr>
              <a:t>)</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核心技术框架</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kern="100" dirty="0">
                <a:effectLst/>
                <a:latin typeface="宋体" panose="02010600030101010101" pitchFamily="2" charset="-122"/>
                <a:ea typeface="等线" panose="02010600030101010101" pitchFamily="2" charset="-122"/>
                <a:cs typeface="Times New Roman" panose="02020603050405020304" pitchFamily="18" charset="0"/>
              </a:rPr>
              <a:t>Hadoop</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分布式存储框架</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kern="100" dirty="0">
                <a:effectLst/>
                <a:latin typeface="宋体" panose="02010600030101010101" pitchFamily="2" charset="-122"/>
                <a:ea typeface="等线" panose="02010600030101010101" pitchFamily="2" charset="-122"/>
                <a:cs typeface="Times New Roman" panose="02020603050405020304" pitchFamily="18" charset="0"/>
              </a:rPr>
              <a:t>Storm</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实时流计算框架</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kern="100" dirty="0">
                <a:effectLst/>
                <a:latin typeface="宋体" panose="02010600030101010101" pitchFamily="2" charset="-122"/>
                <a:ea typeface="等线" panose="02010600030101010101" pitchFamily="2" charset="-122"/>
                <a:cs typeface="Times New Roman" panose="02020603050405020304" pitchFamily="18" charset="0"/>
              </a:rPr>
              <a:t>Zookeeper</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分布式协调服务框架</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kern="100" dirty="0">
                <a:effectLst/>
                <a:latin typeface="宋体" panose="02010600030101010101" pitchFamily="2" charset="-122"/>
                <a:ea typeface="等线" panose="02010600030101010101" pitchFamily="2" charset="-122"/>
                <a:cs typeface="Times New Roman" panose="02020603050405020304" pitchFamily="18" charset="0"/>
              </a:rPr>
              <a:t>Spark</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计算引擎框架</a:t>
            </a:r>
            <a:endParaRPr lang="en-US" altLang="zh-CN" kern="100" dirty="0">
              <a:latin typeface="等线" panose="02010600030101010101" pitchFamily="2" charset="-122"/>
              <a:ea typeface="等线" panose="02010600030101010101" pitchFamily="2" charset="-122"/>
              <a:cs typeface="Times New Roman" panose="02020603050405020304" pitchFamily="18" charset="0"/>
            </a:endParaRPr>
          </a:p>
        </p:txBody>
      </p:sp>
      <p:sp>
        <p:nvSpPr>
          <p:cNvPr id="10" name="文本框 9">
            <a:extLst>
              <a:ext uri="{FF2B5EF4-FFF2-40B4-BE49-F238E27FC236}">
                <a16:creationId xmlns:a16="http://schemas.microsoft.com/office/drawing/2014/main" id="{5901E0F6-23DC-4A7C-883A-41F3584E969E}"/>
              </a:ext>
            </a:extLst>
          </p:cNvPr>
          <p:cNvSpPr txBox="1"/>
          <p:nvPr/>
        </p:nvSpPr>
        <p:spPr>
          <a:xfrm>
            <a:off x="373049" y="3425687"/>
            <a:ext cx="2500177" cy="400110"/>
          </a:xfrm>
          <a:prstGeom prst="rect">
            <a:avLst/>
          </a:prstGeom>
          <a:noFill/>
        </p:spPr>
        <p:txBody>
          <a:bodyPr wrap="square">
            <a:spAutoFit/>
          </a:bodyPr>
          <a:lstStyle/>
          <a:p>
            <a:r>
              <a:rPr lang="zh-CN" altLang="zh-CN" sz="2000" b="1" kern="100" dirty="0">
                <a:ea typeface="等线" panose="02010600030101010101" pitchFamily="2" charset="-122"/>
                <a:cs typeface="Times New Roman" panose="02020603050405020304" pitchFamily="18" charset="0"/>
              </a:rPr>
              <a:t>数据共享和交换平台</a:t>
            </a:r>
            <a:endParaRPr lang="zh-CN" altLang="en-US" sz="2000" b="1" kern="100" dirty="0">
              <a:ea typeface="等线" panose="02010600030101010101" pitchFamily="2" charset="-122"/>
              <a:cs typeface="Times New Roman" panose="02020603050405020304" pitchFamily="18" charset="0"/>
            </a:endParaRPr>
          </a:p>
        </p:txBody>
      </p:sp>
      <p:pic>
        <p:nvPicPr>
          <p:cNvPr id="13" name="图片 12">
            <a:extLst>
              <a:ext uri="{FF2B5EF4-FFF2-40B4-BE49-F238E27FC236}">
                <a16:creationId xmlns:a16="http://schemas.microsoft.com/office/drawing/2014/main" id="{07C46D1A-4872-4A4E-A813-2619494CDDD7}"/>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873226" y="3426157"/>
            <a:ext cx="3291811" cy="2387543"/>
          </a:xfrm>
          <a:prstGeom prst="rect">
            <a:avLst/>
          </a:prstGeom>
          <a:noFill/>
          <a:ln>
            <a:noFill/>
          </a:ln>
        </p:spPr>
      </p:pic>
      <p:sp>
        <p:nvSpPr>
          <p:cNvPr id="15" name="文本框 14">
            <a:extLst>
              <a:ext uri="{FF2B5EF4-FFF2-40B4-BE49-F238E27FC236}">
                <a16:creationId xmlns:a16="http://schemas.microsoft.com/office/drawing/2014/main" id="{109CF350-5E14-49C1-9834-AE34188BA701}"/>
              </a:ext>
            </a:extLst>
          </p:cNvPr>
          <p:cNvSpPr txBox="1"/>
          <p:nvPr/>
        </p:nvSpPr>
        <p:spPr>
          <a:xfrm>
            <a:off x="3616879" y="4946557"/>
            <a:ext cx="1597369" cy="369332"/>
          </a:xfrm>
          <a:prstGeom prst="rect">
            <a:avLst/>
          </a:prstGeom>
          <a:noFill/>
        </p:spPr>
        <p:txBody>
          <a:bodyPr wrap="square">
            <a:spAutoFit/>
          </a:bodyPr>
          <a:lstStyle/>
          <a:p>
            <a:r>
              <a:rPr lang="zh-CN" altLang="zh-CN" sz="1800" b="0" i="0" kern="100" dirty="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数据共享图</a:t>
            </a:r>
            <a:endParaRPr lang="zh-CN" altLang="en-US" dirty="0"/>
          </a:p>
        </p:txBody>
      </p:sp>
      <p:sp>
        <p:nvSpPr>
          <p:cNvPr id="3" name="文本框 2">
            <a:extLst>
              <a:ext uri="{FF2B5EF4-FFF2-40B4-BE49-F238E27FC236}">
                <a16:creationId xmlns:a16="http://schemas.microsoft.com/office/drawing/2014/main" id="{CAAACE28-D5BF-4B59-98C0-D7547F7E6C0D}"/>
              </a:ext>
            </a:extLst>
          </p:cNvPr>
          <p:cNvSpPr txBox="1"/>
          <p:nvPr/>
        </p:nvSpPr>
        <p:spPr>
          <a:xfrm>
            <a:off x="4969565" y="1603513"/>
            <a:ext cx="1991208" cy="1351711"/>
          </a:xfrm>
          <a:prstGeom prst="rect">
            <a:avLst/>
          </a:prstGeom>
          <a:noFill/>
        </p:spPr>
        <p:txBody>
          <a:bodyPr wrap="square" rtlCol="0">
            <a:spAutoFit/>
          </a:bodyPr>
          <a:lstStyle/>
          <a:p>
            <a:endParaRPr lang="zh-CN" altLang="en-US" dirty="0"/>
          </a:p>
        </p:txBody>
      </p:sp>
      <p:sp>
        <p:nvSpPr>
          <p:cNvPr id="17" name="文本框 16">
            <a:extLst>
              <a:ext uri="{FF2B5EF4-FFF2-40B4-BE49-F238E27FC236}">
                <a16:creationId xmlns:a16="http://schemas.microsoft.com/office/drawing/2014/main" id="{D96E4B41-2563-4C41-A612-6F386728A86E}"/>
              </a:ext>
            </a:extLst>
          </p:cNvPr>
          <p:cNvSpPr txBox="1"/>
          <p:nvPr/>
        </p:nvSpPr>
        <p:spPr>
          <a:xfrm>
            <a:off x="6355770" y="1226433"/>
            <a:ext cx="2622306" cy="1754326"/>
          </a:xfrm>
          <a:prstGeom prst="rect">
            <a:avLst/>
          </a:prstGeom>
          <a:noFill/>
        </p:spPr>
        <p:txBody>
          <a:bodyPr wrap="square" rtlCol="0">
            <a:spAutoFit/>
          </a:bodyPr>
          <a:lstStyle/>
          <a:p>
            <a:pPr algn="just"/>
            <a:r>
              <a:rPr lang="en-US" altLang="zh-CN" sz="1800" kern="100" dirty="0">
                <a:effectLst/>
                <a:latin typeface="宋体" panose="02010600030101010101" pitchFamily="2" charset="-122"/>
                <a:ea typeface="等线" panose="02010600030101010101" pitchFamily="2" charset="-122"/>
                <a:cs typeface="Times New Roman" panose="02020603050405020304" pitchFamily="18" charset="0"/>
              </a:rPr>
              <a:t>(</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二</a:t>
            </a:r>
            <a:r>
              <a:rPr lang="en-US" altLang="zh-CN" sz="1800" kern="100" dirty="0">
                <a:effectLst/>
                <a:latin typeface="等线" panose="02010600030101010101" pitchFamily="2" charset="-122"/>
                <a:ea typeface="宋体" panose="02010600030101010101" pitchFamily="2" charset="-122"/>
                <a:cs typeface="Times New Roman" panose="02020603050405020304" pitchFamily="18" charset="0"/>
              </a:rPr>
              <a:t>)</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软件环境</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kern="100" dirty="0">
                <a:effectLst/>
                <a:latin typeface="宋体" panose="02010600030101010101" pitchFamily="2" charset="-122"/>
                <a:ea typeface="等线" panose="02010600030101010101" pitchFamily="2" charset="-122"/>
                <a:cs typeface="Times New Roman" panose="02020603050405020304" pitchFamily="18" charset="0"/>
              </a:rPr>
              <a:t>Linux</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a:t>
            </a:r>
            <a:r>
              <a:rPr lang="en-US" altLang="zh-CN" sz="1800" kern="100" dirty="0">
                <a:effectLst/>
                <a:latin typeface="等线" panose="02010600030101010101" pitchFamily="2" charset="-122"/>
                <a:ea typeface="宋体" panose="02010600030101010101" pitchFamily="2" charset="-122"/>
                <a:cs typeface="Times New Roman" panose="02020603050405020304" pitchFamily="18" charset="0"/>
              </a:rPr>
              <a:t>Apache</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a:t>
            </a:r>
            <a:r>
              <a:rPr lang="en-US" altLang="zh-CN" sz="1800" kern="100" dirty="0">
                <a:effectLst/>
                <a:latin typeface="等线" panose="02010600030101010101" pitchFamily="2" charset="-122"/>
                <a:ea typeface="宋体" panose="02010600030101010101" pitchFamily="2" charset="-122"/>
                <a:cs typeface="Times New Roman" panose="02020603050405020304" pitchFamily="18" charset="0"/>
              </a:rPr>
              <a:t>Java</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kern="100" dirty="0">
                <a:effectLst/>
                <a:latin typeface="宋体" panose="02010600030101010101" pitchFamily="2" charset="-122"/>
                <a:ea typeface="等线" panose="02010600030101010101" pitchFamily="2" charset="-122"/>
                <a:cs typeface="Times New Roman" panose="02020603050405020304" pitchFamily="18" charset="0"/>
              </a:rPr>
              <a:t>(</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三</a:t>
            </a:r>
            <a:r>
              <a:rPr lang="en-US" altLang="zh-CN" sz="1800" kern="100" dirty="0">
                <a:effectLst/>
                <a:latin typeface="等线" panose="02010600030101010101" pitchFamily="2" charset="-122"/>
                <a:ea typeface="宋体" panose="02010600030101010101" pitchFamily="2" charset="-122"/>
                <a:cs typeface="Times New Roman" panose="02020603050405020304" pitchFamily="18" charset="0"/>
              </a:rPr>
              <a:t>)</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数据库</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kern="100" dirty="0" err="1">
                <a:effectLst/>
                <a:latin typeface="宋体" panose="02010600030101010101" pitchFamily="2" charset="-122"/>
                <a:ea typeface="等线" panose="02010600030101010101" pitchFamily="2" charset="-122"/>
                <a:cs typeface="Times New Roman" panose="02020603050405020304" pitchFamily="18" charset="0"/>
              </a:rPr>
              <a:t>Hbase</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a:t>
            </a:r>
            <a:r>
              <a:rPr lang="en-US" altLang="zh-CN" sz="1800" kern="100" dirty="0" err="1">
                <a:effectLst/>
                <a:latin typeface="等线" panose="02010600030101010101" pitchFamily="2" charset="-122"/>
                <a:ea typeface="宋体" panose="02010600030101010101" pitchFamily="2" charset="-122"/>
                <a:cs typeface="Times New Roman" panose="02020603050405020304" pitchFamily="18" charset="0"/>
              </a:rPr>
              <a:t>Mysql</a:t>
            </a:r>
            <a:endParaRPr lang="en-US" altLang="zh-CN" sz="1800" kern="100" dirty="0">
              <a:effectLst/>
              <a:latin typeface="等线" panose="02010600030101010101" pitchFamily="2" charset="-122"/>
              <a:ea typeface="宋体" panose="02010600030101010101" pitchFamily="2" charset="-122"/>
              <a:cs typeface="Times New Roman" panose="02020603050405020304" pitchFamily="18" charset="0"/>
            </a:endParaRPr>
          </a:p>
          <a:p>
            <a:pPr algn="just"/>
            <a:r>
              <a:rPr lang="en-US" altLang="zh-CN" sz="1800" kern="100" dirty="0">
                <a:effectLst/>
                <a:latin typeface="宋体" panose="02010600030101010101" pitchFamily="2" charset="-122"/>
                <a:ea typeface="等线" panose="02010600030101010101" pitchFamily="2" charset="-122"/>
                <a:cs typeface="Times New Roman" panose="02020603050405020304" pitchFamily="18" charset="0"/>
              </a:rPr>
              <a:t>(</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四</a:t>
            </a:r>
            <a:r>
              <a:rPr lang="en-US" altLang="zh-CN" sz="1800" kern="100" dirty="0">
                <a:effectLst/>
                <a:latin typeface="等线" panose="02010600030101010101" pitchFamily="2" charset="-122"/>
                <a:ea typeface="宋体" panose="02010600030101010101" pitchFamily="2" charset="-122"/>
                <a:cs typeface="Times New Roman" panose="02020603050405020304" pitchFamily="18" charset="0"/>
              </a:rPr>
              <a:t>)</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数据仓库</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kern="100" dirty="0">
                <a:effectLst/>
                <a:latin typeface="宋体" panose="02010600030101010101" pitchFamily="2" charset="-122"/>
                <a:ea typeface="等线" panose="02010600030101010101" pitchFamily="2" charset="-122"/>
                <a:cs typeface="Times New Roman" panose="02020603050405020304" pitchFamily="18" charset="0"/>
              </a:rPr>
              <a:t>Hive</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18" name="文本框 17">
            <a:extLst>
              <a:ext uri="{FF2B5EF4-FFF2-40B4-BE49-F238E27FC236}">
                <a16:creationId xmlns:a16="http://schemas.microsoft.com/office/drawing/2014/main" id="{A33BFFAE-6286-441C-B2C5-33A7374013B1}"/>
              </a:ext>
            </a:extLst>
          </p:cNvPr>
          <p:cNvSpPr txBox="1"/>
          <p:nvPr/>
        </p:nvSpPr>
        <p:spPr>
          <a:xfrm>
            <a:off x="9207423" y="1236075"/>
            <a:ext cx="2519805" cy="1200329"/>
          </a:xfrm>
          <a:prstGeom prst="rect">
            <a:avLst/>
          </a:prstGeom>
          <a:noFill/>
        </p:spPr>
        <p:txBody>
          <a:bodyPr wrap="square" rtlCol="0">
            <a:spAutoFit/>
          </a:bodyPr>
          <a:lstStyle/>
          <a:p>
            <a:pPr algn="just"/>
            <a:r>
              <a:rPr lang="en-US" altLang="zh-CN" sz="1800" kern="100" dirty="0">
                <a:effectLst/>
                <a:latin typeface="宋体" panose="02010600030101010101" pitchFamily="2" charset="-122"/>
                <a:ea typeface="等线" panose="02010600030101010101" pitchFamily="2" charset="-122"/>
                <a:cs typeface="Times New Roman" panose="02020603050405020304" pitchFamily="18" charset="0"/>
              </a:rPr>
              <a:t>(</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五</a:t>
            </a:r>
            <a:r>
              <a:rPr lang="en-US" altLang="zh-CN" sz="1800" kern="100" dirty="0">
                <a:effectLst/>
                <a:latin typeface="等线" panose="02010600030101010101" pitchFamily="2" charset="-122"/>
                <a:ea typeface="宋体" panose="02010600030101010101" pitchFamily="2" charset="-122"/>
                <a:cs typeface="Times New Roman" panose="02020603050405020304" pitchFamily="18" charset="0"/>
              </a:rPr>
              <a:t>)</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开发工具</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kern="100" dirty="0">
                <a:effectLst/>
                <a:latin typeface="宋体" panose="02010600030101010101" pitchFamily="2" charset="-122"/>
                <a:ea typeface="等线" panose="02010600030101010101" pitchFamily="2" charset="-122"/>
                <a:cs typeface="Times New Roman" panose="02020603050405020304" pitchFamily="18" charset="0"/>
              </a:rPr>
              <a:t>Java</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kern="100" dirty="0">
                <a:effectLst/>
                <a:latin typeface="宋体" panose="02010600030101010101" pitchFamily="2" charset="-122"/>
                <a:ea typeface="等线" panose="02010600030101010101" pitchFamily="2" charset="-122"/>
                <a:cs typeface="Times New Roman" panose="02020603050405020304" pitchFamily="18" charset="0"/>
              </a:rPr>
              <a:t>(</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六</a:t>
            </a:r>
            <a:r>
              <a:rPr lang="en-US" altLang="zh-CN" sz="1800" kern="100" dirty="0">
                <a:effectLst/>
                <a:latin typeface="等线" panose="02010600030101010101" pitchFamily="2" charset="-122"/>
                <a:ea typeface="宋体" panose="02010600030101010101" pitchFamily="2" charset="-122"/>
                <a:cs typeface="Times New Roman" panose="02020603050405020304" pitchFamily="18" charset="0"/>
              </a:rPr>
              <a:t>)</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数据可视化工具</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kern="100" dirty="0" err="1">
                <a:effectLst/>
                <a:latin typeface="宋体" panose="02010600030101010101" pitchFamily="2" charset="-122"/>
                <a:ea typeface="等线" panose="02010600030101010101" pitchFamily="2" charset="-122"/>
                <a:cs typeface="Times New Roman" panose="02020603050405020304" pitchFamily="18" charset="0"/>
              </a:rPr>
              <a:t>Echarts</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、百度地图</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19" name="文本框 18">
            <a:extLst>
              <a:ext uri="{FF2B5EF4-FFF2-40B4-BE49-F238E27FC236}">
                <a16:creationId xmlns:a16="http://schemas.microsoft.com/office/drawing/2014/main" id="{A98E135F-717C-42EC-A09B-C9355570452C}"/>
              </a:ext>
            </a:extLst>
          </p:cNvPr>
          <p:cNvSpPr txBox="1"/>
          <p:nvPr/>
        </p:nvSpPr>
        <p:spPr>
          <a:xfrm>
            <a:off x="6498096" y="3435122"/>
            <a:ext cx="1860576" cy="400110"/>
          </a:xfrm>
          <a:prstGeom prst="rect">
            <a:avLst/>
          </a:prstGeom>
          <a:noFill/>
        </p:spPr>
        <p:txBody>
          <a:bodyPr wrap="square">
            <a:spAutoFit/>
          </a:bodyPr>
          <a:lstStyle/>
          <a:p>
            <a:r>
              <a:rPr lang="zh-CN" altLang="zh-CN" sz="2000" b="1" kern="100" dirty="0">
                <a:ea typeface="等线" panose="02010600030101010101" pitchFamily="2" charset="-122"/>
                <a:cs typeface="Times New Roman" panose="02020603050405020304" pitchFamily="18" charset="0"/>
              </a:rPr>
              <a:t>框架支撑平台</a:t>
            </a:r>
            <a:endParaRPr lang="zh-CN" altLang="en-US" sz="2000" b="1" kern="100" dirty="0">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151956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grpId="0" nodeType="withEffect" nodePh="1">
                                  <p:stCondLst>
                                    <p:cond delay="0"/>
                                  </p:stCondLst>
                                  <p:endCondLst>
                                    <p:cond evt="begin" delay="0">
                                      <p:tn val="11"/>
                                    </p:cond>
                                  </p:end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fade">
                                      <p:cBhvr>
                                        <p:cTn id="16" dur="500"/>
                                        <p:tgtEl>
                                          <p:spTgt spid="1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500"/>
                                        <p:tgtEl>
                                          <p:spTgt spid="18"/>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childTnLst>
                                </p:cTn>
                              </p:par>
                              <p:par>
                                <p:cTn id="25" presetID="10"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fade">
                                      <p:cBhvr>
                                        <p:cTn id="30" dur="500"/>
                                        <p:tgtEl>
                                          <p:spTgt spid="15"/>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Effect transition="in" filter="fade">
                                      <p:cBhvr>
                                        <p:cTn id="35"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p:bldP spid="10" grpId="0"/>
      <p:bldP spid="15" grpId="0"/>
      <p:bldP spid="3" grpId="0"/>
      <p:bldP spid="17" grpId="0"/>
      <p:bldP spid="18" grpId="0"/>
      <p:bldP spid="1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本框 17">
            <a:extLst>
              <a:ext uri="{FF2B5EF4-FFF2-40B4-BE49-F238E27FC236}">
                <a16:creationId xmlns:a16="http://schemas.microsoft.com/office/drawing/2014/main" id="{DC68971F-58A8-49E9-8A66-5C7214B1E2B2}"/>
              </a:ext>
            </a:extLst>
          </p:cNvPr>
          <p:cNvSpPr txBox="1"/>
          <p:nvPr/>
        </p:nvSpPr>
        <p:spPr>
          <a:xfrm>
            <a:off x="3215747" y="2040005"/>
            <a:ext cx="677108" cy="2889024"/>
          </a:xfrm>
          <a:prstGeom prst="rect">
            <a:avLst/>
          </a:prstGeom>
          <a:noFill/>
        </p:spPr>
        <p:txBody>
          <a:bodyPr vert="eaVert" wrap="square" rtlCol="0">
            <a:spAutoFit/>
          </a:bodyPr>
          <a:lstStyle/>
          <a:p>
            <a:r>
              <a:rPr lang="en-US" altLang="zh-CN" sz="3200" b="1" dirty="0">
                <a:solidFill>
                  <a:srgbClr val="AFC9B6">
                    <a:alpha val="50000"/>
                  </a:srgbClr>
                </a:solidFill>
                <a:latin typeface="微软雅黑" panose="020B0503020204020204" pitchFamily="34" charset="-122"/>
                <a:ea typeface="微软雅黑" panose="020B0503020204020204" pitchFamily="34" charset="-122"/>
              </a:rPr>
              <a:t>CONTENTS</a:t>
            </a:r>
            <a:endParaRPr lang="zh-CN" altLang="en-US" sz="3200" b="1" dirty="0">
              <a:solidFill>
                <a:srgbClr val="AFC9B6">
                  <a:alpha val="50000"/>
                </a:srgbClr>
              </a:solidFill>
              <a:latin typeface="微软雅黑" panose="020B0503020204020204" pitchFamily="34" charset="-122"/>
              <a:ea typeface="微软雅黑" panose="020B0503020204020204" pitchFamily="34" charset="-122"/>
            </a:endParaRPr>
          </a:p>
        </p:txBody>
      </p:sp>
      <p:sp>
        <p:nvSpPr>
          <p:cNvPr id="19" name="文本框 18">
            <a:extLst>
              <a:ext uri="{FF2B5EF4-FFF2-40B4-BE49-F238E27FC236}">
                <a16:creationId xmlns:a16="http://schemas.microsoft.com/office/drawing/2014/main" id="{AEA5B397-5209-4AC7-BFAB-7C306DC6D023}"/>
              </a:ext>
            </a:extLst>
          </p:cNvPr>
          <p:cNvSpPr txBox="1"/>
          <p:nvPr/>
        </p:nvSpPr>
        <p:spPr>
          <a:xfrm>
            <a:off x="2690701" y="2744846"/>
            <a:ext cx="1727200" cy="2123658"/>
          </a:xfrm>
          <a:prstGeom prst="rect">
            <a:avLst/>
          </a:prstGeom>
          <a:noFill/>
        </p:spPr>
        <p:txBody>
          <a:bodyPr wrap="square" rtlCol="0">
            <a:spAutoFit/>
          </a:bodyPr>
          <a:lstStyle/>
          <a:p>
            <a:r>
              <a:rPr lang="zh-CN" altLang="en-US" sz="6600" b="1" dirty="0">
                <a:gradFill>
                  <a:gsLst>
                    <a:gs pos="73000">
                      <a:srgbClr val="42806F"/>
                    </a:gs>
                    <a:gs pos="0">
                      <a:srgbClr val="71B280"/>
                    </a:gs>
                    <a:gs pos="100000">
                      <a:srgbClr val="134E5E"/>
                    </a:gs>
                  </a:gsLst>
                  <a:lin ang="2700000" scaled="1"/>
                </a:gradFill>
                <a:latin typeface="微软雅黑" panose="020B0503020204020204" pitchFamily="34" charset="-122"/>
                <a:ea typeface="微软雅黑" panose="020B0503020204020204" pitchFamily="34" charset="-122"/>
              </a:rPr>
              <a:t>目</a:t>
            </a:r>
            <a:endParaRPr lang="en-US" altLang="zh-CN" sz="6600" b="1" dirty="0">
              <a:gradFill>
                <a:gsLst>
                  <a:gs pos="73000">
                    <a:srgbClr val="42806F"/>
                  </a:gs>
                  <a:gs pos="0">
                    <a:srgbClr val="71B280"/>
                  </a:gs>
                  <a:gs pos="100000">
                    <a:srgbClr val="134E5E"/>
                  </a:gs>
                </a:gsLst>
                <a:lin ang="2700000" scaled="1"/>
              </a:gradFill>
              <a:latin typeface="微软雅黑" panose="020B0503020204020204" pitchFamily="34" charset="-122"/>
              <a:ea typeface="微软雅黑" panose="020B0503020204020204" pitchFamily="34" charset="-122"/>
            </a:endParaRPr>
          </a:p>
          <a:p>
            <a:r>
              <a:rPr lang="zh-CN" altLang="en-US" sz="6600" b="1" dirty="0">
                <a:gradFill>
                  <a:gsLst>
                    <a:gs pos="73000">
                      <a:srgbClr val="42806F"/>
                    </a:gs>
                    <a:gs pos="0">
                      <a:srgbClr val="71B280"/>
                    </a:gs>
                    <a:gs pos="100000">
                      <a:srgbClr val="134E5E"/>
                    </a:gs>
                  </a:gsLst>
                  <a:lin ang="2700000" scaled="1"/>
                </a:gradFill>
                <a:latin typeface="微软雅黑" panose="020B0503020204020204" pitchFamily="34" charset="-122"/>
                <a:ea typeface="微软雅黑" panose="020B0503020204020204" pitchFamily="34" charset="-122"/>
              </a:rPr>
              <a:t>录</a:t>
            </a:r>
          </a:p>
        </p:txBody>
      </p:sp>
      <p:sp>
        <p:nvSpPr>
          <p:cNvPr id="20" name="矩形 19">
            <a:extLst>
              <a:ext uri="{FF2B5EF4-FFF2-40B4-BE49-F238E27FC236}">
                <a16:creationId xmlns:a16="http://schemas.microsoft.com/office/drawing/2014/main" id="{EB3F20C0-FE69-469A-8E6A-2A90991648AB}"/>
              </a:ext>
            </a:extLst>
          </p:cNvPr>
          <p:cNvSpPr/>
          <p:nvPr/>
        </p:nvSpPr>
        <p:spPr>
          <a:xfrm flipV="1">
            <a:off x="4869388" y="1895401"/>
            <a:ext cx="421225" cy="332734"/>
          </a:xfrm>
          <a:prstGeom prst="rect">
            <a:avLst/>
          </a:prstGeom>
          <a:solidFill>
            <a:srgbClr val="C2E4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920000"/>
              </a:solidFill>
            </a:endParaRPr>
          </a:p>
        </p:txBody>
      </p:sp>
      <p:sp>
        <p:nvSpPr>
          <p:cNvPr id="21" name="文本框 20">
            <a:extLst>
              <a:ext uri="{FF2B5EF4-FFF2-40B4-BE49-F238E27FC236}">
                <a16:creationId xmlns:a16="http://schemas.microsoft.com/office/drawing/2014/main" id="{0AEC2DB2-F94D-4B74-BAB4-1186CDFCE1E0}"/>
              </a:ext>
            </a:extLst>
          </p:cNvPr>
          <p:cNvSpPr txBox="1"/>
          <p:nvPr/>
        </p:nvSpPr>
        <p:spPr>
          <a:xfrm>
            <a:off x="5429250" y="1858803"/>
            <a:ext cx="4619625" cy="523220"/>
          </a:xfrm>
          <a:prstGeom prst="rect">
            <a:avLst/>
          </a:prstGeom>
          <a:noFill/>
        </p:spPr>
        <p:txBody>
          <a:bodyPr wrap="square" rtlCol="0">
            <a:spAutoFit/>
          </a:bodyPr>
          <a:lstStyle/>
          <a:p>
            <a:r>
              <a:rPr lang="zh-CN" altLang="zh-CN" sz="2800" b="1" dirty="0">
                <a:gradFill>
                  <a:gsLst>
                    <a:gs pos="73000">
                      <a:srgbClr val="42806F"/>
                    </a:gs>
                    <a:gs pos="0">
                      <a:srgbClr val="71B280"/>
                    </a:gs>
                    <a:gs pos="100000">
                      <a:srgbClr val="134E5E"/>
                    </a:gs>
                  </a:gsLst>
                  <a:lin ang="2700000" scaled="1"/>
                </a:gradFill>
                <a:latin typeface="微软雅黑" panose="020B0503020204020204" pitchFamily="34" charset="-122"/>
                <a:ea typeface="微软雅黑" panose="020B0503020204020204" pitchFamily="34" charset="-122"/>
              </a:rPr>
              <a:t>需求分析</a:t>
            </a:r>
            <a:endParaRPr lang="zh-CN" altLang="en-US" sz="2800" b="1" dirty="0">
              <a:gradFill>
                <a:gsLst>
                  <a:gs pos="73000">
                    <a:srgbClr val="42806F"/>
                  </a:gs>
                  <a:gs pos="0">
                    <a:srgbClr val="71B280"/>
                  </a:gs>
                  <a:gs pos="100000">
                    <a:srgbClr val="134E5E"/>
                  </a:gs>
                </a:gsLst>
                <a:lin ang="2700000" scaled="1"/>
              </a:gradFill>
              <a:latin typeface="微软雅黑" panose="020B0503020204020204" pitchFamily="34" charset="-122"/>
              <a:ea typeface="微软雅黑" panose="020B0503020204020204" pitchFamily="34" charset="-122"/>
            </a:endParaRPr>
          </a:p>
        </p:txBody>
      </p:sp>
      <p:sp>
        <p:nvSpPr>
          <p:cNvPr id="22" name="矩形 21">
            <a:extLst>
              <a:ext uri="{FF2B5EF4-FFF2-40B4-BE49-F238E27FC236}">
                <a16:creationId xmlns:a16="http://schemas.microsoft.com/office/drawing/2014/main" id="{734989F3-253F-44C0-914F-287AD22D2346}"/>
              </a:ext>
            </a:extLst>
          </p:cNvPr>
          <p:cNvSpPr/>
          <p:nvPr/>
        </p:nvSpPr>
        <p:spPr>
          <a:xfrm flipV="1">
            <a:off x="4869388" y="2650585"/>
            <a:ext cx="421225" cy="332734"/>
          </a:xfrm>
          <a:prstGeom prst="rect">
            <a:avLst/>
          </a:prstGeom>
          <a:solidFill>
            <a:srgbClr val="C2E4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920000"/>
              </a:solidFill>
            </a:endParaRPr>
          </a:p>
        </p:txBody>
      </p:sp>
      <p:sp>
        <p:nvSpPr>
          <p:cNvPr id="23" name="文本框 22">
            <a:extLst>
              <a:ext uri="{FF2B5EF4-FFF2-40B4-BE49-F238E27FC236}">
                <a16:creationId xmlns:a16="http://schemas.microsoft.com/office/drawing/2014/main" id="{7D1C852A-40BF-4DE6-9766-45EDBF8660A8}"/>
              </a:ext>
            </a:extLst>
          </p:cNvPr>
          <p:cNvSpPr txBox="1"/>
          <p:nvPr/>
        </p:nvSpPr>
        <p:spPr>
          <a:xfrm>
            <a:off x="5429250" y="2564411"/>
            <a:ext cx="4619625" cy="523220"/>
          </a:xfrm>
          <a:prstGeom prst="rect">
            <a:avLst/>
          </a:prstGeom>
          <a:noFill/>
        </p:spPr>
        <p:txBody>
          <a:bodyPr wrap="square" rtlCol="0">
            <a:spAutoFit/>
          </a:bodyPr>
          <a:lstStyle/>
          <a:p>
            <a:r>
              <a:rPr lang="zh-CN" altLang="zh-CN" sz="2800" b="1" dirty="0">
                <a:gradFill>
                  <a:gsLst>
                    <a:gs pos="73000">
                      <a:srgbClr val="42806F"/>
                    </a:gs>
                    <a:gs pos="0">
                      <a:srgbClr val="71B280"/>
                    </a:gs>
                    <a:gs pos="100000">
                      <a:srgbClr val="134E5E"/>
                    </a:gs>
                  </a:gsLst>
                  <a:lin ang="2700000" scaled="1"/>
                </a:gradFill>
                <a:latin typeface="微软雅黑" panose="020B0503020204020204" pitchFamily="34" charset="-122"/>
                <a:ea typeface="微软雅黑" panose="020B0503020204020204" pitchFamily="34" charset="-122"/>
              </a:rPr>
              <a:t>概要设计</a:t>
            </a:r>
            <a:endParaRPr lang="zh-CN" altLang="en-US" sz="2800" b="1" dirty="0">
              <a:gradFill>
                <a:gsLst>
                  <a:gs pos="73000">
                    <a:srgbClr val="42806F"/>
                  </a:gs>
                  <a:gs pos="0">
                    <a:srgbClr val="71B280"/>
                  </a:gs>
                  <a:gs pos="100000">
                    <a:srgbClr val="134E5E"/>
                  </a:gs>
                </a:gsLst>
                <a:lin ang="2700000" scaled="1"/>
              </a:gradFill>
              <a:latin typeface="微软雅黑" panose="020B0503020204020204" pitchFamily="34" charset="-122"/>
              <a:ea typeface="微软雅黑" panose="020B0503020204020204" pitchFamily="34" charset="-122"/>
            </a:endParaRPr>
          </a:p>
        </p:txBody>
      </p:sp>
      <p:sp>
        <p:nvSpPr>
          <p:cNvPr id="24" name="矩形 23">
            <a:extLst>
              <a:ext uri="{FF2B5EF4-FFF2-40B4-BE49-F238E27FC236}">
                <a16:creationId xmlns:a16="http://schemas.microsoft.com/office/drawing/2014/main" id="{C36508B8-09FA-44D6-AE44-E7CBE3B87C85}"/>
              </a:ext>
            </a:extLst>
          </p:cNvPr>
          <p:cNvSpPr/>
          <p:nvPr/>
        </p:nvSpPr>
        <p:spPr>
          <a:xfrm flipV="1">
            <a:off x="4869388" y="3405769"/>
            <a:ext cx="421225" cy="332734"/>
          </a:xfrm>
          <a:prstGeom prst="rect">
            <a:avLst/>
          </a:prstGeom>
          <a:solidFill>
            <a:srgbClr val="C2E4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920000"/>
              </a:solidFill>
            </a:endParaRPr>
          </a:p>
        </p:txBody>
      </p:sp>
      <p:sp>
        <p:nvSpPr>
          <p:cNvPr id="25" name="文本框 24">
            <a:extLst>
              <a:ext uri="{FF2B5EF4-FFF2-40B4-BE49-F238E27FC236}">
                <a16:creationId xmlns:a16="http://schemas.microsoft.com/office/drawing/2014/main" id="{2750845F-E23F-44FD-AFA4-0B71033D4602}"/>
              </a:ext>
            </a:extLst>
          </p:cNvPr>
          <p:cNvSpPr txBox="1"/>
          <p:nvPr/>
        </p:nvSpPr>
        <p:spPr>
          <a:xfrm>
            <a:off x="5429250" y="3319595"/>
            <a:ext cx="4552950" cy="523220"/>
          </a:xfrm>
          <a:prstGeom prst="rect">
            <a:avLst/>
          </a:prstGeom>
          <a:noFill/>
        </p:spPr>
        <p:txBody>
          <a:bodyPr wrap="square" rtlCol="0">
            <a:spAutoFit/>
          </a:bodyPr>
          <a:lstStyle/>
          <a:p>
            <a:r>
              <a:rPr lang="zh-CN" altLang="zh-CN" sz="2800" b="1" dirty="0">
                <a:gradFill>
                  <a:gsLst>
                    <a:gs pos="73000">
                      <a:srgbClr val="42806F"/>
                    </a:gs>
                    <a:gs pos="0">
                      <a:srgbClr val="71B280"/>
                    </a:gs>
                    <a:gs pos="100000">
                      <a:srgbClr val="134E5E"/>
                    </a:gs>
                  </a:gsLst>
                  <a:lin ang="2700000" scaled="1"/>
                </a:gradFill>
                <a:latin typeface="微软雅黑" panose="020B0503020204020204" pitchFamily="34" charset="-122"/>
                <a:ea typeface="微软雅黑" panose="020B0503020204020204" pitchFamily="34" charset="-122"/>
              </a:rPr>
              <a:t>详细设计</a:t>
            </a:r>
            <a:endParaRPr lang="zh-CN" altLang="en-US" sz="2800" b="1" dirty="0">
              <a:gradFill>
                <a:gsLst>
                  <a:gs pos="73000">
                    <a:srgbClr val="42806F"/>
                  </a:gs>
                  <a:gs pos="0">
                    <a:srgbClr val="71B280"/>
                  </a:gs>
                  <a:gs pos="100000">
                    <a:srgbClr val="134E5E"/>
                  </a:gs>
                </a:gsLst>
                <a:lin ang="2700000" scaled="1"/>
              </a:gradFill>
              <a:latin typeface="微软雅黑" panose="020B0503020204020204" pitchFamily="34" charset="-122"/>
              <a:ea typeface="微软雅黑" panose="020B0503020204020204" pitchFamily="34" charset="-122"/>
            </a:endParaRPr>
          </a:p>
        </p:txBody>
      </p:sp>
      <p:sp>
        <p:nvSpPr>
          <p:cNvPr id="26" name="矩形 25">
            <a:extLst>
              <a:ext uri="{FF2B5EF4-FFF2-40B4-BE49-F238E27FC236}">
                <a16:creationId xmlns:a16="http://schemas.microsoft.com/office/drawing/2014/main" id="{B1A0301C-5A33-43A8-B54F-AD5936192A69}"/>
              </a:ext>
            </a:extLst>
          </p:cNvPr>
          <p:cNvSpPr/>
          <p:nvPr/>
        </p:nvSpPr>
        <p:spPr>
          <a:xfrm flipV="1">
            <a:off x="4869388" y="4160953"/>
            <a:ext cx="421225" cy="332734"/>
          </a:xfrm>
          <a:prstGeom prst="rect">
            <a:avLst/>
          </a:prstGeom>
          <a:solidFill>
            <a:srgbClr val="C2E4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920000"/>
              </a:solidFill>
            </a:endParaRPr>
          </a:p>
        </p:txBody>
      </p:sp>
      <p:sp>
        <p:nvSpPr>
          <p:cNvPr id="27" name="文本框 26">
            <a:extLst>
              <a:ext uri="{FF2B5EF4-FFF2-40B4-BE49-F238E27FC236}">
                <a16:creationId xmlns:a16="http://schemas.microsoft.com/office/drawing/2014/main" id="{64EEFA56-EC8B-4303-BEA3-5571F4A10BD9}"/>
              </a:ext>
            </a:extLst>
          </p:cNvPr>
          <p:cNvSpPr txBox="1"/>
          <p:nvPr/>
        </p:nvSpPr>
        <p:spPr>
          <a:xfrm>
            <a:off x="5429250" y="4074779"/>
            <a:ext cx="4552950" cy="523220"/>
          </a:xfrm>
          <a:prstGeom prst="rect">
            <a:avLst/>
          </a:prstGeom>
          <a:noFill/>
        </p:spPr>
        <p:txBody>
          <a:bodyPr wrap="square" rtlCol="0">
            <a:spAutoFit/>
          </a:bodyPr>
          <a:lstStyle/>
          <a:p>
            <a:r>
              <a:rPr lang="zh-CN" altLang="zh-CN" sz="2800" b="1" dirty="0">
                <a:gradFill>
                  <a:gsLst>
                    <a:gs pos="73000">
                      <a:srgbClr val="42806F"/>
                    </a:gs>
                    <a:gs pos="0">
                      <a:srgbClr val="71B280"/>
                    </a:gs>
                    <a:gs pos="100000">
                      <a:srgbClr val="134E5E"/>
                    </a:gs>
                  </a:gsLst>
                  <a:lin ang="2700000" scaled="1"/>
                </a:gradFill>
                <a:latin typeface="微软雅黑" panose="020B0503020204020204" pitchFamily="34" charset="-122"/>
                <a:ea typeface="微软雅黑" panose="020B0503020204020204" pitchFamily="34" charset="-122"/>
              </a:rPr>
              <a:t>测试报告</a:t>
            </a:r>
            <a:endParaRPr lang="zh-CN" altLang="en-US" sz="2800" b="1" dirty="0">
              <a:gradFill>
                <a:gsLst>
                  <a:gs pos="73000">
                    <a:srgbClr val="42806F"/>
                  </a:gs>
                  <a:gs pos="0">
                    <a:srgbClr val="71B280"/>
                  </a:gs>
                  <a:gs pos="100000">
                    <a:srgbClr val="134E5E"/>
                  </a:gs>
                </a:gsLst>
                <a:lin ang="2700000" scaled="1"/>
              </a:gradFill>
              <a:latin typeface="微软雅黑" panose="020B0503020204020204" pitchFamily="34" charset="-122"/>
              <a:ea typeface="微软雅黑" panose="020B0503020204020204" pitchFamily="34" charset="-122"/>
            </a:endParaRPr>
          </a:p>
        </p:txBody>
      </p:sp>
      <p:sp>
        <p:nvSpPr>
          <p:cNvPr id="28" name="矩形 27">
            <a:extLst>
              <a:ext uri="{FF2B5EF4-FFF2-40B4-BE49-F238E27FC236}">
                <a16:creationId xmlns:a16="http://schemas.microsoft.com/office/drawing/2014/main" id="{72E54303-B958-40D3-98E6-D865CC3CBF24}"/>
              </a:ext>
            </a:extLst>
          </p:cNvPr>
          <p:cNvSpPr/>
          <p:nvPr/>
        </p:nvSpPr>
        <p:spPr>
          <a:xfrm flipV="1">
            <a:off x="4869388" y="4916135"/>
            <a:ext cx="421225" cy="332734"/>
          </a:xfrm>
          <a:prstGeom prst="rect">
            <a:avLst/>
          </a:prstGeom>
          <a:solidFill>
            <a:srgbClr val="C2E4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920000"/>
              </a:solidFill>
            </a:endParaRPr>
          </a:p>
        </p:txBody>
      </p:sp>
      <p:sp>
        <p:nvSpPr>
          <p:cNvPr id="29" name="文本框 28">
            <a:extLst>
              <a:ext uri="{FF2B5EF4-FFF2-40B4-BE49-F238E27FC236}">
                <a16:creationId xmlns:a16="http://schemas.microsoft.com/office/drawing/2014/main" id="{A6E4CB02-3CCD-4F7D-9131-306CAD8A4340}"/>
              </a:ext>
            </a:extLst>
          </p:cNvPr>
          <p:cNvSpPr txBox="1"/>
          <p:nvPr/>
        </p:nvSpPr>
        <p:spPr>
          <a:xfrm>
            <a:off x="5429250" y="4829961"/>
            <a:ext cx="4552950" cy="523220"/>
          </a:xfrm>
          <a:prstGeom prst="rect">
            <a:avLst/>
          </a:prstGeom>
          <a:noFill/>
        </p:spPr>
        <p:txBody>
          <a:bodyPr wrap="square" rtlCol="0">
            <a:spAutoFit/>
          </a:bodyPr>
          <a:lstStyle/>
          <a:p>
            <a:r>
              <a:rPr lang="zh-CN" altLang="en-US" sz="2800" b="1" dirty="0">
                <a:gradFill>
                  <a:gsLst>
                    <a:gs pos="73000">
                      <a:srgbClr val="42806F"/>
                    </a:gs>
                    <a:gs pos="0">
                      <a:srgbClr val="71B280"/>
                    </a:gs>
                    <a:gs pos="100000">
                      <a:srgbClr val="134E5E"/>
                    </a:gs>
                  </a:gsLst>
                  <a:lin ang="2700000" scaled="1"/>
                </a:gradFill>
                <a:latin typeface="微软雅黑" panose="020B0503020204020204" pitchFamily="34" charset="-122"/>
                <a:ea typeface="微软雅黑" panose="020B0503020204020204" pitchFamily="34" charset="-122"/>
              </a:rPr>
              <a:t>项目总结</a:t>
            </a:r>
          </a:p>
        </p:txBody>
      </p:sp>
      <p:sp>
        <p:nvSpPr>
          <p:cNvPr id="30" name="文本框 29">
            <a:extLst>
              <a:ext uri="{FF2B5EF4-FFF2-40B4-BE49-F238E27FC236}">
                <a16:creationId xmlns:a16="http://schemas.microsoft.com/office/drawing/2014/main" id="{A8E5B6F3-525A-4810-8D71-E6F8B7427D0B}"/>
              </a:ext>
            </a:extLst>
          </p:cNvPr>
          <p:cNvSpPr txBox="1"/>
          <p:nvPr/>
        </p:nvSpPr>
        <p:spPr>
          <a:xfrm>
            <a:off x="591076" y="6443279"/>
            <a:ext cx="11009850" cy="230832"/>
          </a:xfrm>
          <a:prstGeom prst="rect">
            <a:avLst/>
          </a:prstGeom>
          <a:noFill/>
        </p:spPr>
        <p:txBody>
          <a:bodyPr wrap="square" rtlCol="0">
            <a:spAutoFit/>
          </a:bodyPr>
          <a:lstStyle/>
          <a:p>
            <a:pPr algn="dist"/>
            <a:r>
              <a:rPr lang="en-US" altLang="zh-CN" sz="900" kern="7800" spc="600" dirty="0">
                <a:solidFill>
                  <a:srgbClr val="39834C"/>
                </a:solidFill>
                <a:latin typeface="微软雅黑" panose="020B0503020204020204" pitchFamily="34" charset="-122"/>
                <a:ea typeface="微软雅黑" panose="020B0503020204020204" pitchFamily="34" charset="-122"/>
              </a:rPr>
              <a:t>NANJING AGRICULTURAL UNIVERSITY INTRODUCTION</a:t>
            </a:r>
            <a:endParaRPr lang="zh-CN" altLang="en-US" sz="900" kern="7800" spc="600" dirty="0">
              <a:solidFill>
                <a:srgbClr val="39834C"/>
              </a:solidFill>
              <a:latin typeface="微软雅黑" panose="020B0503020204020204" pitchFamily="34" charset="-122"/>
              <a:ea typeface="微软雅黑" panose="020B0503020204020204" pitchFamily="34" charset="-122"/>
            </a:endParaRPr>
          </a:p>
        </p:txBody>
      </p:sp>
      <p:pic>
        <p:nvPicPr>
          <p:cNvPr id="31" name="图形 30">
            <a:extLst>
              <a:ext uri="{FF2B5EF4-FFF2-40B4-BE49-F238E27FC236}">
                <a16:creationId xmlns:a16="http://schemas.microsoft.com/office/drawing/2014/main" id="{AE831596-B04D-4E83-BAA1-2EA0BBBA8BF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220629" y="485900"/>
            <a:ext cx="2380297" cy="528955"/>
          </a:xfrm>
          <a:prstGeom prst="rect">
            <a:avLst/>
          </a:prstGeom>
        </p:spPr>
      </p:pic>
    </p:spTree>
    <p:extLst>
      <p:ext uri="{BB962C8B-B14F-4D97-AF65-F5344CB8AC3E}">
        <p14:creationId xmlns:p14="http://schemas.microsoft.com/office/powerpoint/2010/main" val="30615436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5C8B32CD-9C8E-4094-9A6E-C4D2E59244E2}"/>
              </a:ext>
            </a:extLst>
          </p:cNvPr>
          <p:cNvSpPr txBox="1"/>
          <p:nvPr/>
        </p:nvSpPr>
        <p:spPr>
          <a:xfrm>
            <a:off x="881665" y="1627327"/>
            <a:ext cx="5589064" cy="1862048"/>
          </a:xfrm>
          <a:prstGeom prst="rect">
            <a:avLst/>
          </a:prstGeom>
          <a:noFill/>
        </p:spPr>
        <p:txBody>
          <a:bodyPr wrap="square" rtlCol="0">
            <a:spAutoFit/>
          </a:bodyPr>
          <a:lstStyle/>
          <a:p>
            <a:r>
              <a:rPr lang="en-US" altLang="zh-CN" sz="11500" b="1" dirty="0">
                <a:solidFill>
                  <a:srgbClr val="AFC9B6">
                    <a:alpha val="50000"/>
                  </a:srgbClr>
                </a:solidFill>
                <a:latin typeface="微软雅黑" panose="020B0503020204020204" pitchFamily="34" charset="-122"/>
                <a:ea typeface="微软雅黑" panose="020B0503020204020204" pitchFamily="34" charset="-122"/>
              </a:rPr>
              <a:t>Part.3</a:t>
            </a:r>
            <a:endParaRPr lang="zh-CN" altLang="en-US" sz="11500" b="1" dirty="0">
              <a:solidFill>
                <a:srgbClr val="AFC9B6">
                  <a:alpha val="50000"/>
                </a:srgbClr>
              </a:solidFill>
              <a:latin typeface="微软雅黑" panose="020B0503020204020204" pitchFamily="34" charset="-122"/>
              <a:ea typeface="微软雅黑" panose="020B0503020204020204" pitchFamily="34" charset="-122"/>
            </a:endParaRPr>
          </a:p>
        </p:txBody>
      </p:sp>
      <p:sp>
        <p:nvSpPr>
          <p:cNvPr id="5" name="文本框 4">
            <a:extLst>
              <a:ext uri="{FF2B5EF4-FFF2-40B4-BE49-F238E27FC236}">
                <a16:creationId xmlns:a16="http://schemas.microsoft.com/office/drawing/2014/main" id="{4A3E1D72-5585-45AA-990E-1988D11525DE}"/>
              </a:ext>
            </a:extLst>
          </p:cNvPr>
          <p:cNvSpPr txBox="1"/>
          <p:nvPr/>
        </p:nvSpPr>
        <p:spPr>
          <a:xfrm>
            <a:off x="1009559" y="2654791"/>
            <a:ext cx="2954655" cy="923330"/>
          </a:xfrm>
          <a:prstGeom prst="rect">
            <a:avLst/>
          </a:prstGeom>
          <a:noFill/>
        </p:spPr>
        <p:txBody>
          <a:bodyPr wrap="none" rtlCol="0" anchor="t">
            <a:spAutoFit/>
          </a:bodyPr>
          <a:lstStyle/>
          <a:p>
            <a:pPr lvl="0">
              <a:spcBef>
                <a:spcPct val="0"/>
              </a:spcBef>
              <a:defRPr/>
            </a:pPr>
            <a:r>
              <a:rPr lang="zh-CN" altLang="en-US" sz="5400" b="1" dirty="0">
                <a:gradFill>
                  <a:gsLst>
                    <a:gs pos="73000">
                      <a:srgbClr val="42806F"/>
                    </a:gs>
                    <a:gs pos="0">
                      <a:srgbClr val="71B280"/>
                    </a:gs>
                    <a:gs pos="100000">
                      <a:srgbClr val="134E5E"/>
                    </a:gs>
                  </a:gsLst>
                  <a:lin ang="2700000" scaled="1"/>
                </a:gradFill>
                <a:latin typeface="微软雅黑" panose="020B0503020204020204" pitchFamily="34" charset="-122"/>
                <a:ea typeface="微软雅黑" panose="020B0503020204020204" pitchFamily="34" charset="-122"/>
                <a:sym typeface="+mn-ea"/>
              </a:rPr>
              <a:t>详细设计</a:t>
            </a:r>
          </a:p>
        </p:txBody>
      </p:sp>
      <p:grpSp>
        <p:nvGrpSpPr>
          <p:cNvPr id="6" name="组合 5">
            <a:extLst>
              <a:ext uri="{FF2B5EF4-FFF2-40B4-BE49-F238E27FC236}">
                <a16:creationId xmlns:a16="http://schemas.microsoft.com/office/drawing/2014/main" id="{3474BF18-CE6A-40AD-847D-76AC7EDB428C}"/>
              </a:ext>
            </a:extLst>
          </p:cNvPr>
          <p:cNvGrpSpPr/>
          <p:nvPr/>
        </p:nvGrpSpPr>
        <p:grpSpPr>
          <a:xfrm>
            <a:off x="-1665" y="3431780"/>
            <a:ext cx="12201447" cy="3431316"/>
            <a:chOff x="-1665" y="3431780"/>
            <a:chExt cx="12201447" cy="3431316"/>
          </a:xfrm>
          <a:gradFill>
            <a:gsLst>
              <a:gs pos="73000">
                <a:srgbClr val="42806F"/>
              </a:gs>
              <a:gs pos="0">
                <a:srgbClr val="71B280"/>
              </a:gs>
              <a:gs pos="100000">
                <a:srgbClr val="134E5E"/>
              </a:gs>
            </a:gsLst>
            <a:lin ang="2700000" scaled="1"/>
          </a:gradFill>
        </p:grpSpPr>
        <p:sp>
          <p:nvSpPr>
            <p:cNvPr id="7" name="任意多边形: 形状 6">
              <a:extLst>
                <a:ext uri="{FF2B5EF4-FFF2-40B4-BE49-F238E27FC236}">
                  <a16:creationId xmlns:a16="http://schemas.microsoft.com/office/drawing/2014/main" id="{59B152F0-42E7-4DCE-83EE-81FC85CE8372}"/>
                </a:ext>
              </a:extLst>
            </p:cNvPr>
            <p:cNvSpPr/>
            <p:nvPr/>
          </p:nvSpPr>
          <p:spPr>
            <a:xfrm>
              <a:off x="-1665" y="3726952"/>
              <a:ext cx="12201215" cy="3136144"/>
            </a:xfrm>
            <a:custGeom>
              <a:avLst/>
              <a:gdLst>
                <a:gd name="connsiteX0" fmla="*/ 0 w 12201215"/>
                <a:gd name="connsiteY0" fmla="*/ 2222826 h 3136144"/>
                <a:gd name="connsiteX1" fmla="*/ 0 w 12201215"/>
                <a:gd name="connsiteY1" fmla="*/ 3136145 h 3136144"/>
                <a:gd name="connsiteX2" fmla="*/ 12201216 w 12201215"/>
                <a:gd name="connsiteY2" fmla="*/ 3136145 h 3136144"/>
                <a:gd name="connsiteX3" fmla="*/ 12201216 w 12201215"/>
                <a:gd name="connsiteY3" fmla="*/ 463 h 3136144"/>
                <a:gd name="connsiteX4" fmla="*/ 12078421 w 12201215"/>
                <a:gd name="connsiteY4" fmla="*/ 0 h 3136144"/>
                <a:gd name="connsiteX5" fmla="*/ 0 w 12201215"/>
                <a:gd name="connsiteY5" fmla="*/ 2222826 h 3136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201215" h="3136144">
                  <a:moveTo>
                    <a:pt x="0" y="2222826"/>
                  </a:moveTo>
                  <a:lnTo>
                    <a:pt x="0" y="3136145"/>
                  </a:lnTo>
                  <a:lnTo>
                    <a:pt x="12201216" y="3136145"/>
                  </a:lnTo>
                  <a:lnTo>
                    <a:pt x="12201216" y="463"/>
                  </a:lnTo>
                  <a:cubicBezTo>
                    <a:pt x="12160206" y="232"/>
                    <a:pt x="12119430" y="0"/>
                    <a:pt x="12078421" y="0"/>
                  </a:cubicBezTo>
                  <a:cubicBezTo>
                    <a:pt x="7822754" y="232"/>
                    <a:pt x="3750816" y="787048"/>
                    <a:pt x="0" y="2222826"/>
                  </a:cubicBezTo>
                  <a:close/>
                </a:path>
              </a:pathLst>
            </a:custGeom>
            <a:grpFill/>
            <a:ln w="23153" cap="flat">
              <a:noFill/>
              <a:prstDash val="solid"/>
              <a:miter/>
            </a:ln>
          </p:spPr>
          <p:txBody>
            <a:bodyPr rtlCol="0" anchor="ctr"/>
            <a:lstStyle/>
            <a:p>
              <a:endParaRPr lang="zh-CN" altLang="en-US"/>
            </a:p>
          </p:txBody>
        </p:sp>
        <p:sp>
          <p:nvSpPr>
            <p:cNvPr id="8" name="任意多边形: 形状 7">
              <a:extLst>
                <a:ext uri="{FF2B5EF4-FFF2-40B4-BE49-F238E27FC236}">
                  <a16:creationId xmlns:a16="http://schemas.microsoft.com/office/drawing/2014/main" id="{AE681BB7-6AED-4739-8B36-10122FDCB8B7}"/>
                </a:ext>
              </a:extLst>
            </p:cNvPr>
            <p:cNvSpPr/>
            <p:nvPr/>
          </p:nvSpPr>
          <p:spPr>
            <a:xfrm>
              <a:off x="-1665" y="3431780"/>
              <a:ext cx="12201447" cy="2299052"/>
            </a:xfrm>
            <a:custGeom>
              <a:avLst/>
              <a:gdLst>
                <a:gd name="connsiteX0" fmla="*/ 12078653 w 12201447"/>
                <a:gd name="connsiteY0" fmla="*/ 65568 h 2299052"/>
                <a:gd name="connsiteX1" fmla="*/ 12201448 w 12201447"/>
                <a:gd name="connsiteY1" fmla="*/ 66032 h 2299052"/>
                <a:gd name="connsiteX2" fmla="*/ 12201448 w 12201447"/>
                <a:gd name="connsiteY2" fmla="*/ 695 h 2299052"/>
                <a:gd name="connsiteX3" fmla="*/ 12078653 w 12201447"/>
                <a:gd name="connsiteY3" fmla="*/ 0 h 2299052"/>
                <a:gd name="connsiteX4" fmla="*/ 0 w 12201447"/>
                <a:gd name="connsiteY4" fmla="*/ 2220510 h 2299052"/>
                <a:gd name="connsiteX5" fmla="*/ 0 w 12201447"/>
                <a:gd name="connsiteY5" fmla="*/ 2299052 h 2299052"/>
                <a:gd name="connsiteX6" fmla="*/ 12078653 w 12201447"/>
                <a:gd name="connsiteY6" fmla="*/ 65568 h 2299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01447" h="2299052">
                  <a:moveTo>
                    <a:pt x="12078653" y="65568"/>
                  </a:moveTo>
                  <a:cubicBezTo>
                    <a:pt x="12119661" y="65568"/>
                    <a:pt x="12160438" y="65800"/>
                    <a:pt x="12201448" y="66032"/>
                  </a:cubicBezTo>
                  <a:lnTo>
                    <a:pt x="12201448" y="695"/>
                  </a:lnTo>
                  <a:cubicBezTo>
                    <a:pt x="12160438" y="463"/>
                    <a:pt x="12119661" y="0"/>
                    <a:pt x="12078653" y="0"/>
                  </a:cubicBezTo>
                  <a:cubicBezTo>
                    <a:pt x="7907089" y="0"/>
                    <a:pt x="3849748" y="746735"/>
                    <a:pt x="0" y="2220510"/>
                  </a:cubicBezTo>
                  <a:lnTo>
                    <a:pt x="0" y="2299052"/>
                  </a:lnTo>
                  <a:cubicBezTo>
                    <a:pt x="3752206" y="856555"/>
                    <a:pt x="7824607" y="65568"/>
                    <a:pt x="12078653" y="65568"/>
                  </a:cubicBezTo>
                  <a:close/>
                </a:path>
              </a:pathLst>
            </a:custGeom>
            <a:grpFill/>
            <a:ln w="23153" cap="flat">
              <a:noFill/>
              <a:prstDash val="solid"/>
              <a:miter/>
            </a:ln>
          </p:spPr>
          <p:txBody>
            <a:bodyPr rtlCol="0" anchor="ctr"/>
            <a:lstStyle/>
            <a:p>
              <a:endParaRPr lang="zh-CN" altLang="en-US"/>
            </a:p>
          </p:txBody>
        </p:sp>
      </p:grpSp>
      <p:grpSp>
        <p:nvGrpSpPr>
          <p:cNvPr id="9" name="图形 132">
            <a:extLst>
              <a:ext uri="{FF2B5EF4-FFF2-40B4-BE49-F238E27FC236}">
                <a16:creationId xmlns:a16="http://schemas.microsoft.com/office/drawing/2014/main" id="{5319E62D-AAA8-4A4A-9C96-D2C6C18BC40C}"/>
              </a:ext>
            </a:extLst>
          </p:cNvPr>
          <p:cNvGrpSpPr/>
          <p:nvPr/>
        </p:nvGrpSpPr>
        <p:grpSpPr>
          <a:xfrm>
            <a:off x="2238689" y="5564963"/>
            <a:ext cx="9832192" cy="1272947"/>
            <a:chOff x="4972076" y="3281193"/>
            <a:chExt cx="2249758" cy="291270"/>
          </a:xfrm>
          <a:solidFill>
            <a:schemeClr val="bg1">
              <a:alpha val="10000"/>
            </a:schemeClr>
          </a:solidFill>
        </p:grpSpPr>
        <p:sp>
          <p:nvSpPr>
            <p:cNvPr id="10" name="任意多边形: 形状 9">
              <a:extLst>
                <a:ext uri="{FF2B5EF4-FFF2-40B4-BE49-F238E27FC236}">
                  <a16:creationId xmlns:a16="http://schemas.microsoft.com/office/drawing/2014/main" id="{01FE419E-D6BB-4CA8-A191-476774F4A4A8}"/>
                </a:ext>
              </a:extLst>
            </p:cNvPr>
            <p:cNvSpPr/>
            <p:nvPr/>
          </p:nvSpPr>
          <p:spPr>
            <a:xfrm>
              <a:off x="4972076" y="3305967"/>
              <a:ext cx="138848" cy="239999"/>
            </a:xfrm>
            <a:custGeom>
              <a:avLst/>
              <a:gdLst>
                <a:gd name="connsiteX0" fmla="*/ 138848 w 138848"/>
                <a:gd name="connsiteY0" fmla="*/ 4541 h 239999"/>
                <a:gd name="connsiteX1" fmla="*/ 126656 w 138848"/>
                <a:gd name="connsiteY1" fmla="*/ 636 h 239999"/>
                <a:gd name="connsiteX2" fmla="*/ 112369 w 138848"/>
                <a:gd name="connsiteY2" fmla="*/ 9399 h 239999"/>
                <a:gd name="connsiteX3" fmla="*/ 100177 w 138848"/>
                <a:gd name="connsiteY3" fmla="*/ 11971 h 239999"/>
                <a:gd name="connsiteX4" fmla="*/ 93700 w 138848"/>
                <a:gd name="connsiteY4" fmla="*/ 12542 h 239999"/>
                <a:gd name="connsiteX5" fmla="*/ 85889 w 138848"/>
                <a:gd name="connsiteY5" fmla="*/ 15495 h 239999"/>
                <a:gd name="connsiteX6" fmla="*/ 77603 w 138848"/>
                <a:gd name="connsiteY6" fmla="*/ 23115 h 239999"/>
                <a:gd name="connsiteX7" fmla="*/ 63601 w 138848"/>
                <a:gd name="connsiteY7" fmla="*/ 21591 h 239999"/>
                <a:gd name="connsiteX8" fmla="*/ 56267 w 138848"/>
                <a:gd name="connsiteY8" fmla="*/ 19686 h 239999"/>
                <a:gd name="connsiteX9" fmla="*/ 49409 w 138848"/>
                <a:gd name="connsiteY9" fmla="*/ 14828 h 239999"/>
                <a:gd name="connsiteX10" fmla="*/ 44075 w 138848"/>
                <a:gd name="connsiteY10" fmla="*/ 10542 h 239999"/>
                <a:gd name="connsiteX11" fmla="*/ 25882 w 138848"/>
                <a:gd name="connsiteY11" fmla="*/ 20162 h 239999"/>
                <a:gd name="connsiteX12" fmla="*/ 18452 w 138848"/>
                <a:gd name="connsiteY12" fmla="*/ 26354 h 239999"/>
                <a:gd name="connsiteX13" fmla="*/ 13690 w 138848"/>
                <a:gd name="connsiteY13" fmla="*/ 39974 h 239999"/>
                <a:gd name="connsiteX14" fmla="*/ 11594 w 138848"/>
                <a:gd name="connsiteY14" fmla="*/ 51214 h 239999"/>
                <a:gd name="connsiteX15" fmla="*/ 9023 w 138848"/>
                <a:gd name="connsiteY15" fmla="*/ 59310 h 239999"/>
                <a:gd name="connsiteX16" fmla="*/ 7022 w 138848"/>
                <a:gd name="connsiteY16" fmla="*/ 66168 h 239999"/>
                <a:gd name="connsiteX17" fmla="*/ 355 w 138848"/>
                <a:gd name="connsiteY17" fmla="*/ 72836 h 239999"/>
                <a:gd name="connsiteX18" fmla="*/ 1688 w 138848"/>
                <a:gd name="connsiteY18" fmla="*/ 81313 h 239999"/>
                <a:gd name="connsiteX19" fmla="*/ 3022 w 138848"/>
                <a:gd name="connsiteY19" fmla="*/ 86837 h 239999"/>
                <a:gd name="connsiteX20" fmla="*/ 10166 w 138848"/>
                <a:gd name="connsiteY20" fmla="*/ 88647 h 239999"/>
                <a:gd name="connsiteX21" fmla="*/ 17786 w 138848"/>
                <a:gd name="connsiteY21" fmla="*/ 93981 h 239999"/>
                <a:gd name="connsiteX22" fmla="*/ 25596 w 138848"/>
                <a:gd name="connsiteY22" fmla="*/ 84361 h 239999"/>
                <a:gd name="connsiteX23" fmla="*/ 34835 w 138848"/>
                <a:gd name="connsiteY23" fmla="*/ 76741 h 239999"/>
                <a:gd name="connsiteX24" fmla="*/ 45408 w 138848"/>
                <a:gd name="connsiteY24" fmla="*/ 68264 h 239999"/>
                <a:gd name="connsiteX25" fmla="*/ 61029 w 138848"/>
                <a:gd name="connsiteY25" fmla="*/ 62930 h 239999"/>
                <a:gd name="connsiteX26" fmla="*/ 83127 w 138848"/>
                <a:gd name="connsiteY26" fmla="*/ 63596 h 239999"/>
                <a:gd name="connsiteX27" fmla="*/ 80365 w 138848"/>
                <a:gd name="connsiteY27" fmla="*/ 74645 h 239999"/>
                <a:gd name="connsiteX28" fmla="*/ 79889 w 138848"/>
                <a:gd name="connsiteY28" fmla="*/ 81313 h 239999"/>
                <a:gd name="connsiteX29" fmla="*/ 75317 w 138848"/>
                <a:gd name="connsiteY29" fmla="*/ 91695 h 239999"/>
                <a:gd name="connsiteX30" fmla="*/ 77412 w 138848"/>
                <a:gd name="connsiteY30" fmla="*/ 99791 h 239999"/>
                <a:gd name="connsiteX31" fmla="*/ 77603 w 138848"/>
                <a:gd name="connsiteY31" fmla="*/ 108745 h 239999"/>
                <a:gd name="connsiteX32" fmla="*/ 76460 w 138848"/>
                <a:gd name="connsiteY32" fmla="*/ 119127 h 239999"/>
                <a:gd name="connsiteX33" fmla="*/ 75031 w 138848"/>
                <a:gd name="connsiteY33" fmla="*/ 138272 h 239999"/>
                <a:gd name="connsiteX34" fmla="*/ 75031 w 138848"/>
                <a:gd name="connsiteY34" fmla="*/ 149321 h 239999"/>
                <a:gd name="connsiteX35" fmla="*/ 73697 w 138848"/>
                <a:gd name="connsiteY35" fmla="*/ 157608 h 239999"/>
                <a:gd name="connsiteX36" fmla="*/ 72078 w 138848"/>
                <a:gd name="connsiteY36" fmla="*/ 165895 h 239999"/>
                <a:gd name="connsiteX37" fmla="*/ 74364 w 138848"/>
                <a:gd name="connsiteY37" fmla="*/ 172848 h 239999"/>
                <a:gd name="connsiteX38" fmla="*/ 69792 w 138848"/>
                <a:gd name="connsiteY38" fmla="*/ 181611 h 239999"/>
                <a:gd name="connsiteX39" fmla="*/ 71126 w 138848"/>
                <a:gd name="connsiteY39" fmla="*/ 191041 h 239999"/>
                <a:gd name="connsiteX40" fmla="*/ 71316 w 138848"/>
                <a:gd name="connsiteY40" fmla="*/ 205519 h 239999"/>
                <a:gd name="connsiteX41" fmla="*/ 70364 w 138848"/>
                <a:gd name="connsiteY41" fmla="*/ 215901 h 239999"/>
                <a:gd name="connsiteX42" fmla="*/ 66935 w 138848"/>
                <a:gd name="connsiteY42" fmla="*/ 222759 h 239999"/>
                <a:gd name="connsiteX43" fmla="*/ 73126 w 138848"/>
                <a:gd name="connsiteY43" fmla="*/ 231998 h 239999"/>
                <a:gd name="connsiteX44" fmla="*/ 80270 w 138848"/>
                <a:gd name="connsiteY44" fmla="*/ 239999 h 239999"/>
                <a:gd name="connsiteX45" fmla="*/ 90366 w 138848"/>
                <a:gd name="connsiteY45" fmla="*/ 239523 h 239999"/>
                <a:gd name="connsiteX46" fmla="*/ 92176 w 138848"/>
                <a:gd name="connsiteY46" fmla="*/ 231236 h 239999"/>
                <a:gd name="connsiteX47" fmla="*/ 96748 w 138848"/>
                <a:gd name="connsiteY47" fmla="*/ 221807 h 239999"/>
                <a:gd name="connsiteX48" fmla="*/ 95795 w 138848"/>
                <a:gd name="connsiteY48" fmla="*/ 210281 h 239999"/>
                <a:gd name="connsiteX49" fmla="*/ 99034 w 138848"/>
                <a:gd name="connsiteY49" fmla="*/ 202947 h 239999"/>
                <a:gd name="connsiteX50" fmla="*/ 96081 w 138848"/>
                <a:gd name="connsiteY50" fmla="*/ 194184 h 239999"/>
                <a:gd name="connsiteX51" fmla="*/ 97700 w 138848"/>
                <a:gd name="connsiteY51" fmla="*/ 175134 h 239999"/>
                <a:gd name="connsiteX52" fmla="*/ 106463 w 138848"/>
                <a:gd name="connsiteY52" fmla="*/ 155989 h 239999"/>
                <a:gd name="connsiteX53" fmla="*/ 103511 w 138848"/>
                <a:gd name="connsiteY53" fmla="*/ 141987 h 239999"/>
                <a:gd name="connsiteX54" fmla="*/ 106082 w 138848"/>
                <a:gd name="connsiteY54" fmla="*/ 135034 h 239999"/>
                <a:gd name="connsiteX55" fmla="*/ 102653 w 138848"/>
                <a:gd name="connsiteY55" fmla="*/ 121699 h 239999"/>
                <a:gd name="connsiteX56" fmla="*/ 104273 w 138848"/>
                <a:gd name="connsiteY56" fmla="*/ 114555 h 239999"/>
                <a:gd name="connsiteX57" fmla="*/ 103320 w 138848"/>
                <a:gd name="connsiteY57" fmla="*/ 110174 h 239999"/>
                <a:gd name="connsiteX58" fmla="*/ 102177 w 138848"/>
                <a:gd name="connsiteY58" fmla="*/ 103220 h 239999"/>
                <a:gd name="connsiteX59" fmla="*/ 104463 w 138848"/>
                <a:gd name="connsiteY59" fmla="*/ 93791 h 239999"/>
                <a:gd name="connsiteX60" fmla="*/ 103987 w 138848"/>
                <a:gd name="connsiteY60" fmla="*/ 85980 h 239999"/>
                <a:gd name="connsiteX61" fmla="*/ 103987 w 138848"/>
                <a:gd name="connsiteY61" fmla="*/ 46356 h 239999"/>
                <a:gd name="connsiteX62" fmla="*/ 103796 w 138848"/>
                <a:gd name="connsiteY62" fmla="*/ 40832 h 239999"/>
                <a:gd name="connsiteX63" fmla="*/ 112083 w 138848"/>
                <a:gd name="connsiteY63" fmla="*/ 33688 h 239999"/>
                <a:gd name="connsiteX64" fmla="*/ 113036 w 138848"/>
                <a:gd name="connsiteY64" fmla="*/ 28354 h 239999"/>
                <a:gd name="connsiteX65" fmla="*/ 120179 w 138848"/>
                <a:gd name="connsiteY65" fmla="*/ 21020 h 239999"/>
                <a:gd name="connsiteX66" fmla="*/ 124561 w 138848"/>
                <a:gd name="connsiteY66" fmla="*/ 18067 h 239999"/>
                <a:gd name="connsiteX67" fmla="*/ 129609 w 138848"/>
                <a:gd name="connsiteY67" fmla="*/ 10923 h 239999"/>
                <a:gd name="connsiteX68" fmla="*/ 138848 w 138848"/>
                <a:gd name="connsiteY68" fmla="*/ 4541 h 239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138848" h="239999">
                  <a:moveTo>
                    <a:pt x="138848" y="4541"/>
                  </a:moveTo>
                  <a:cubicBezTo>
                    <a:pt x="138848" y="1112"/>
                    <a:pt x="131705" y="-1174"/>
                    <a:pt x="126656" y="636"/>
                  </a:cubicBezTo>
                  <a:cubicBezTo>
                    <a:pt x="121608" y="2446"/>
                    <a:pt x="118370" y="9113"/>
                    <a:pt x="112369" y="9399"/>
                  </a:cubicBezTo>
                  <a:cubicBezTo>
                    <a:pt x="106368" y="9590"/>
                    <a:pt x="102272" y="11018"/>
                    <a:pt x="100177" y="11971"/>
                  </a:cubicBezTo>
                  <a:cubicBezTo>
                    <a:pt x="98081" y="12828"/>
                    <a:pt x="94652" y="12542"/>
                    <a:pt x="93700" y="12542"/>
                  </a:cubicBezTo>
                  <a:cubicBezTo>
                    <a:pt x="92747" y="12542"/>
                    <a:pt x="88842" y="15781"/>
                    <a:pt x="85889" y="15495"/>
                  </a:cubicBezTo>
                  <a:cubicBezTo>
                    <a:pt x="82937" y="15305"/>
                    <a:pt x="82460" y="21972"/>
                    <a:pt x="77603" y="23115"/>
                  </a:cubicBezTo>
                  <a:cubicBezTo>
                    <a:pt x="72840" y="24353"/>
                    <a:pt x="65411" y="23401"/>
                    <a:pt x="63601" y="21591"/>
                  </a:cubicBezTo>
                  <a:cubicBezTo>
                    <a:pt x="61791" y="19686"/>
                    <a:pt x="57410" y="19686"/>
                    <a:pt x="56267" y="19686"/>
                  </a:cubicBezTo>
                  <a:cubicBezTo>
                    <a:pt x="55124" y="19686"/>
                    <a:pt x="52076" y="15971"/>
                    <a:pt x="49409" y="14828"/>
                  </a:cubicBezTo>
                  <a:cubicBezTo>
                    <a:pt x="46551" y="13685"/>
                    <a:pt x="46837" y="11209"/>
                    <a:pt x="44075" y="10542"/>
                  </a:cubicBezTo>
                  <a:cubicBezTo>
                    <a:pt x="41312" y="9780"/>
                    <a:pt x="35407" y="8447"/>
                    <a:pt x="25882" y="20162"/>
                  </a:cubicBezTo>
                  <a:cubicBezTo>
                    <a:pt x="23786" y="22734"/>
                    <a:pt x="19881" y="25211"/>
                    <a:pt x="18452" y="26354"/>
                  </a:cubicBezTo>
                  <a:cubicBezTo>
                    <a:pt x="17119" y="27497"/>
                    <a:pt x="11594" y="35402"/>
                    <a:pt x="13690" y="39974"/>
                  </a:cubicBezTo>
                  <a:cubicBezTo>
                    <a:pt x="15785" y="44546"/>
                    <a:pt x="12737" y="50357"/>
                    <a:pt x="11594" y="51214"/>
                  </a:cubicBezTo>
                  <a:cubicBezTo>
                    <a:pt x="10451" y="52166"/>
                    <a:pt x="9499" y="56262"/>
                    <a:pt x="9023" y="59310"/>
                  </a:cubicBezTo>
                  <a:cubicBezTo>
                    <a:pt x="8546" y="62263"/>
                    <a:pt x="7022" y="63692"/>
                    <a:pt x="7022" y="66168"/>
                  </a:cubicBezTo>
                  <a:cubicBezTo>
                    <a:pt x="7022" y="68645"/>
                    <a:pt x="1307" y="71407"/>
                    <a:pt x="355" y="72836"/>
                  </a:cubicBezTo>
                  <a:cubicBezTo>
                    <a:pt x="-598" y="74169"/>
                    <a:pt x="545" y="78360"/>
                    <a:pt x="1688" y="81313"/>
                  </a:cubicBezTo>
                  <a:cubicBezTo>
                    <a:pt x="2831" y="84266"/>
                    <a:pt x="1498" y="86171"/>
                    <a:pt x="3022" y="86837"/>
                  </a:cubicBezTo>
                  <a:cubicBezTo>
                    <a:pt x="4641" y="87504"/>
                    <a:pt x="8546" y="86647"/>
                    <a:pt x="10166" y="88647"/>
                  </a:cubicBezTo>
                  <a:cubicBezTo>
                    <a:pt x="11785" y="90743"/>
                    <a:pt x="14738" y="94172"/>
                    <a:pt x="17786" y="93981"/>
                  </a:cubicBezTo>
                  <a:cubicBezTo>
                    <a:pt x="20738" y="93791"/>
                    <a:pt x="25120" y="86361"/>
                    <a:pt x="25596" y="84361"/>
                  </a:cubicBezTo>
                  <a:cubicBezTo>
                    <a:pt x="26072" y="82265"/>
                    <a:pt x="31597" y="77217"/>
                    <a:pt x="34835" y="76741"/>
                  </a:cubicBezTo>
                  <a:cubicBezTo>
                    <a:pt x="38074" y="76265"/>
                    <a:pt x="41312" y="69216"/>
                    <a:pt x="45408" y="68264"/>
                  </a:cubicBezTo>
                  <a:cubicBezTo>
                    <a:pt x="49599" y="67311"/>
                    <a:pt x="56648" y="67787"/>
                    <a:pt x="61029" y="62930"/>
                  </a:cubicBezTo>
                  <a:cubicBezTo>
                    <a:pt x="65411" y="58072"/>
                    <a:pt x="80555" y="55786"/>
                    <a:pt x="83127" y="63596"/>
                  </a:cubicBezTo>
                  <a:cubicBezTo>
                    <a:pt x="85699" y="71407"/>
                    <a:pt x="80555" y="72169"/>
                    <a:pt x="80365" y="74645"/>
                  </a:cubicBezTo>
                  <a:cubicBezTo>
                    <a:pt x="80174" y="77217"/>
                    <a:pt x="81698" y="78551"/>
                    <a:pt x="79889" y="81313"/>
                  </a:cubicBezTo>
                  <a:cubicBezTo>
                    <a:pt x="78079" y="84075"/>
                    <a:pt x="75031" y="89790"/>
                    <a:pt x="75317" y="91695"/>
                  </a:cubicBezTo>
                  <a:cubicBezTo>
                    <a:pt x="75507" y="93505"/>
                    <a:pt x="78079" y="97029"/>
                    <a:pt x="77412" y="99791"/>
                  </a:cubicBezTo>
                  <a:cubicBezTo>
                    <a:pt x="76745" y="102554"/>
                    <a:pt x="76745" y="106459"/>
                    <a:pt x="77603" y="108745"/>
                  </a:cubicBezTo>
                  <a:cubicBezTo>
                    <a:pt x="75317" y="112841"/>
                    <a:pt x="75793" y="115889"/>
                    <a:pt x="76460" y="119127"/>
                  </a:cubicBezTo>
                  <a:cubicBezTo>
                    <a:pt x="75793" y="123223"/>
                    <a:pt x="73697" y="134558"/>
                    <a:pt x="75031" y="138272"/>
                  </a:cubicBezTo>
                  <a:cubicBezTo>
                    <a:pt x="76460" y="141225"/>
                    <a:pt x="74078" y="145226"/>
                    <a:pt x="75031" y="149321"/>
                  </a:cubicBezTo>
                  <a:cubicBezTo>
                    <a:pt x="72459" y="153036"/>
                    <a:pt x="73697" y="154655"/>
                    <a:pt x="73697" y="157608"/>
                  </a:cubicBezTo>
                  <a:cubicBezTo>
                    <a:pt x="73697" y="160561"/>
                    <a:pt x="72745" y="163609"/>
                    <a:pt x="72078" y="165895"/>
                  </a:cubicBezTo>
                  <a:cubicBezTo>
                    <a:pt x="71411" y="168181"/>
                    <a:pt x="74174" y="169991"/>
                    <a:pt x="74364" y="172848"/>
                  </a:cubicBezTo>
                  <a:cubicBezTo>
                    <a:pt x="74555" y="175610"/>
                    <a:pt x="69506" y="178849"/>
                    <a:pt x="69792" y="181611"/>
                  </a:cubicBezTo>
                  <a:cubicBezTo>
                    <a:pt x="69983" y="184373"/>
                    <a:pt x="70745" y="188088"/>
                    <a:pt x="71126" y="191041"/>
                  </a:cubicBezTo>
                  <a:cubicBezTo>
                    <a:pt x="71602" y="193994"/>
                    <a:pt x="69030" y="200471"/>
                    <a:pt x="71316" y="205519"/>
                  </a:cubicBezTo>
                  <a:cubicBezTo>
                    <a:pt x="69506" y="211234"/>
                    <a:pt x="70173" y="213615"/>
                    <a:pt x="70364" y="215901"/>
                  </a:cubicBezTo>
                  <a:cubicBezTo>
                    <a:pt x="70554" y="218187"/>
                    <a:pt x="66268" y="220283"/>
                    <a:pt x="66935" y="222759"/>
                  </a:cubicBezTo>
                  <a:cubicBezTo>
                    <a:pt x="67601" y="225331"/>
                    <a:pt x="71792" y="230855"/>
                    <a:pt x="73126" y="231998"/>
                  </a:cubicBezTo>
                  <a:cubicBezTo>
                    <a:pt x="74459" y="233141"/>
                    <a:pt x="79603" y="239142"/>
                    <a:pt x="80270" y="239999"/>
                  </a:cubicBezTo>
                  <a:cubicBezTo>
                    <a:pt x="83222" y="239523"/>
                    <a:pt x="88080" y="239523"/>
                    <a:pt x="90366" y="239523"/>
                  </a:cubicBezTo>
                  <a:cubicBezTo>
                    <a:pt x="92938" y="237237"/>
                    <a:pt x="95224" y="235808"/>
                    <a:pt x="92176" y="231236"/>
                  </a:cubicBezTo>
                  <a:cubicBezTo>
                    <a:pt x="89223" y="226664"/>
                    <a:pt x="94271" y="225045"/>
                    <a:pt x="96748" y="221807"/>
                  </a:cubicBezTo>
                  <a:cubicBezTo>
                    <a:pt x="99320" y="218568"/>
                    <a:pt x="97700" y="214472"/>
                    <a:pt x="95795" y="210281"/>
                  </a:cubicBezTo>
                  <a:cubicBezTo>
                    <a:pt x="93986" y="206090"/>
                    <a:pt x="98367" y="206376"/>
                    <a:pt x="99034" y="202947"/>
                  </a:cubicBezTo>
                  <a:cubicBezTo>
                    <a:pt x="99701" y="199518"/>
                    <a:pt x="98081" y="197899"/>
                    <a:pt x="96081" y="194184"/>
                  </a:cubicBezTo>
                  <a:cubicBezTo>
                    <a:pt x="96081" y="187707"/>
                    <a:pt x="96557" y="177420"/>
                    <a:pt x="97700" y="175134"/>
                  </a:cubicBezTo>
                  <a:cubicBezTo>
                    <a:pt x="98843" y="172848"/>
                    <a:pt x="106463" y="159227"/>
                    <a:pt x="106463" y="155989"/>
                  </a:cubicBezTo>
                  <a:cubicBezTo>
                    <a:pt x="106463" y="152750"/>
                    <a:pt x="106273" y="146369"/>
                    <a:pt x="103511" y="141987"/>
                  </a:cubicBezTo>
                  <a:cubicBezTo>
                    <a:pt x="103034" y="139415"/>
                    <a:pt x="105320" y="138558"/>
                    <a:pt x="106082" y="135034"/>
                  </a:cubicBezTo>
                  <a:cubicBezTo>
                    <a:pt x="106749" y="131605"/>
                    <a:pt x="106749" y="125604"/>
                    <a:pt x="102653" y="121699"/>
                  </a:cubicBezTo>
                  <a:cubicBezTo>
                    <a:pt x="102177" y="116651"/>
                    <a:pt x="104463" y="116651"/>
                    <a:pt x="104273" y="114555"/>
                  </a:cubicBezTo>
                  <a:cubicBezTo>
                    <a:pt x="104082" y="112460"/>
                    <a:pt x="102463" y="111983"/>
                    <a:pt x="103320" y="110174"/>
                  </a:cubicBezTo>
                  <a:cubicBezTo>
                    <a:pt x="104273" y="108364"/>
                    <a:pt x="103987" y="106459"/>
                    <a:pt x="102177" y="103220"/>
                  </a:cubicBezTo>
                  <a:cubicBezTo>
                    <a:pt x="100367" y="99982"/>
                    <a:pt x="102653" y="96553"/>
                    <a:pt x="104463" y="93791"/>
                  </a:cubicBezTo>
                  <a:cubicBezTo>
                    <a:pt x="106273" y="91028"/>
                    <a:pt x="105606" y="89409"/>
                    <a:pt x="103987" y="85980"/>
                  </a:cubicBezTo>
                  <a:cubicBezTo>
                    <a:pt x="104463" y="81599"/>
                    <a:pt x="103987" y="48737"/>
                    <a:pt x="103987" y="46356"/>
                  </a:cubicBezTo>
                  <a:cubicBezTo>
                    <a:pt x="103987" y="44070"/>
                    <a:pt x="101891" y="41498"/>
                    <a:pt x="103796" y="40832"/>
                  </a:cubicBezTo>
                  <a:cubicBezTo>
                    <a:pt x="105606" y="40165"/>
                    <a:pt x="109130" y="40355"/>
                    <a:pt x="112083" y="33688"/>
                  </a:cubicBezTo>
                  <a:cubicBezTo>
                    <a:pt x="115036" y="27020"/>
                    <a:pt x="112559" y="30926"/>
                    <a:pt x="113036" y="28354"/>
                  </a:cubicBezTo>
                  <a:cubicBezTo>
                    <a:pt x="114845" y="27020"/>
                    <a:pt x="118560" y="21686"/>
                    <a:pt x="120179" y="21020"/>
                  </a:cubicBezTo>
                  <a:cubicBezTo>
                    <a:pt x="121799" y="20353"/>
                    <a:pt x="123418" y="20829"/>
                    <a:pt x="124561" y="18067"/>
                  </a:cubicBezTo>
                  <a:cubicBezTo>
                    <a:pt x="125704" y="15305"/>
                    <a:pt x="127133" y="11590"/>
                    <a:pt x="129609" y="10923"/>
                  </a:cubicBezTo>
                  <a:cubicBezTo>
                    <a:pt x="132181" y="10256"/>
                    <a:pt x="138848" y="8161"/>
                    <a:pt x="138848" y="4541"/>
                  </a:cubicBezTo>
                  <a:close/>
                </a:path>
              </a:pathLst>
            </a:custGeom>
            <a:grpFill/>
            <a:ln w="9525" cap="flat">
              <a:noFill/>
              <a:prstDash val="solid"/>
              <a:miter/>
            </a:ln>
          </p:spPr>
          <p:txBody>
            <a:bodyPr rtlCol="0" anchor="ctr"/>
            <a:lstStyle/>
            <a:p>
              <a:endParaRPr lang="zh-CN" altLang="en-US"/>
            </a:p>
          </p:txBody>
        </p:sp>
        <p:sp>
          <p:nvSpPr>
            <p:cNvPr id="11" name="任意多边形: 形状 10">
              <a:extLst>
                <a:ext uri="{FF2B5EF4-FFF2-40B4-BE49-F238E27FC236}">
                  <a16:creationId xmlns:a16="http://schemas.microsoft.com/office/drawing/2014/main" id="{98B13013-F704-4338-9109-2C605FF5CDCC}"/>
                </a:ext>
              </a:extLst>
            </p:cNvPr>
            <p:cNvSpPr/>
            <p:nvPr/>
          </p:nvSpPr>
          <p:spPr>
            <a:xfrm>
              <a:off x="5138249" y="3332725"/>
              <a:ext cx="195647" cy="48984"/>
            </a:xfrm>
            <a:custGeom>
              <a:avLst/>
              <a:gdLst>
                <a:gd name="connsiteX0" fmla="*/ 24205 w 195647"/>
                <a:gd name="connsiteY0" fmla="*/ 17312 h 48984"/>
                <a:gd name="connsiteX1" fmla="*/ 10394 w 195647"/>
                <a:gd name="connsiteY1" fmla="*/ 15026 h 48984"/>
                <a:gd name="connsiteX2" fmla="*/ 1631 w 195647"/>
                <a:gd name="connsiteY2" fmla="*/ 18931 h 48984"/>
                <a:gd name="connsiteX3" fmla="*/ 11 w 195647"/>
                <a:gd name="connsiteY3" fmla="*/ 26551 h 48984"/>
                <a:gd name="connsiteX4" fmla="*/ 1821 w 195647"/>
                <a:gd name="connsiteY4" fmla="*/ 34647 h 48984"/>
                <a:gd name="connsiteX5" fmla="*/ 5250 w 195647"/>
                <a:gd name="connsiteY5" fmla="*/ 43124 h 48984"/>
                <a:gd name="connsiteX6" fmla="*/ 14204 w 195647"/>
                <a:gd name="connsiteY6" fmla="*/ 46077 h 48984"/>
                <a:gd name="connsiteX7" fmla="*/ 27062 w 195647"/>
                <a:gd name="connsiteY7" fmla="*/ 46077 h 48984"/>
                <a:gd name="connsiteX8" fmla="*/ 40207 w 195647"/>
                <a:gd name="connsiteY8" fmla="*/ 48554 h 48984"/>
                <a:gd name="connsiteX9" fmla="*/ 61638 w 195647"/>
                <a:gd name="connsiteY9" fmla="*/ 44172 h 48984"/>
                <a:gd name="connsiteX10" fmla="*/ 74306 w 195647"/>
                <a:gd name="connsiteY10" fmla="*/ 44172 h 48984"/>
                <a:gd name="connsiteX11" fmla="*/ 84689 w 195647"/>
                <a:gd name="connsiteY11" fmla="*/ 42553 h 48984"/>
                <a:gd name="connsiteX12" fmla="*/ 96690 w 195647"/>
                <a:gd name="connsiteY12" fmla="*/ 42553 h 48984"/>
                <a:gd name="connsiteX13" fmla="*/ 105453 w 195647"/>
                <a:gd name="connsiteY13" fmla="*/ 46934 h 48984"/>
                <a:gd name="connsiteX14" fmla="*/ 122027 w 195647"/>
                <a:gd name="connsiteY14" fmla="*/ 46744 h 48984"/>
                <a:gd name="connsiteX15" fmla="*/ 129170 w 195647"/>
                <a:gd name="connsiteY15" fmla="*/ 48554 h 48984"/>
                <a:gd name="connsiteX16" fmla="*/ 139267 w 195647"/>
                <a:gd name="connsiteY16" fmla="*/ 43029 h 48984"/>
                <a:gd name="connsiteX17" fmla="*/ 154031 w 195647"/>
                <a:gd name="connsiteY17" fmla="*/ 46268 h 48984"/>
                <a:gd name="connsiteX18" fmla="*/ 166223 w 195647"/>
                <a:gd name="connsiteY18" fmla="*/ 40934 h 48984"/>
                <a:gd name="connsiteX19" fmla="*/ 178415 w 195647"/>
                <a:gd name="connsiteY19" fmla="*/ 39124 h 48984"/>
                <a:gd name="connsiteX20" fmla="*/ 189178 w 195647"/>
                <a:gd name="connsiteY20" fmla="*/ 32933 h 48984"/>
                <a:gd name="connsiteX21" fmla="*/ 189845 w 195647"/>
                <a:gd name="connsiteY21" fmla="*/ 27408 h 48984"/>
                <a:gd name="connsiteX22" fmla="*/ 193083 w 195647"/>
                <a:gd name="connsiteY22" fmla="*/ 16169 h 48984"/>
                <a:gd name="connsiteX23" fmla="*/ 194417 w 195647"/>
                <a:gd name="connsiteY23" fmla="*/ 7406 h 48984"/>
                <a:gd name="connsiteX24" fmla="*/ 189083 w 195647"/>
                <a:gd name="connsiteY24" fmla="*/ 929 h 48984"/>
                <a:gd name="connsiteX25" fmla="*/ 180796 w 195647"/>
                <a:gd name="connsiteY25" fmla="*/ 452 h 48984"/>
                <a:gd name="connsiteX26" fmla="*/ 170223 w 195647"/>
                <a:gd name="connsiteY26" fmla="*/ 6453 h 48984"/>
                <a:gd name="connsiteX27" fmla="*/ 164508 w 195647"/>
                <a:gd name="connsiteY27" fmla="*/ 8549 h 48984"/>
                <a:gd name="connsiteX28" fmla="*/ 155745 w 195647"/>
                <a:gd name="connsiteY28" fmla="*/ 7882 h 48984"/>
                <a:gd name="connsiteX29" fmla="*/ 148792 w 195647"/>
                <a:gd name="connsiteY29" fmla="*/ 9977 h 48984"/>
                <a:gd name="connsiteX30" fmla="*/ 140791 w 195647"/>
                <a:gd name="connsiteY30" fmla="*/ 8834 h 48984"/>
                <a:gd name="connsiteX31" fmla="*/ 132218 w 195647"/>
                <a:gd name="connsiteY31" fmla="*/ 11406 h 48984"/>
                <a:gd name="connsiteX32" fmla="*/ 127837 w 195647"/>
                <a:gd name="connsiteY32" fmla="*/ 9787 h 48984"/>
                <a:gd name="connsiteX33" fmla="*/ 119550 w 195647"/>
                <a:gd name="connsiteY33" fmla="*/ 12359 h 48984"/>
                <a:gd name="connsiteX34" fmla="*/ 111740 w 195647"/>
                <a:gd name="connsiteY34" fmla="*/ 10073 h 48984"/>
                <a:gd name="connsiteX35" fmla="*/ 106025 w 195647"/>
                <a:gd name="connsiteY35" fmla="*/ 14168 h 48984"/>
                <a:gd name="connsiteX36" fmla="*/ 98405 w 195647"/>
                <a:gd name="connsiteY36" fmla="*/ 14645 h 48984"/>
                <a:gd name="connsiteX37" fmla="*/ 88784 w 195647"/>
                <a:gd name="connsiteY37" fmla="*/ 17216 h 48984"/>
                <a:gd name="connsiteX38" fmla="*/ 83069 w 195647"/>
                <a:gd name="connsiteY38" fmla="*/ 17216 h 48984"/>
                <a:gd name="connsiteX39" fmla="*/ 77069 w 195647"/>
                <a:gd name="connsiteY39" fmla="*/ 15883 h 48984"/>
                <a:gd name="connsiteX40" fmla="*/ 70115 w 195647"/>
                <a:gd name="connsiteY40" fmla="*/ 17978 h 48984"/>
                <a:gd name="connsiteX41" fmla="*/ 61829 w 195647"/>
                <a:gd name="connsiteY41" fmla="*/ 18931 h 48984"/>
                <a:gd name="connsiteX42" fmla="*/ 54875 w 195647"/>
                <a:gd name="connsiteY42" fmla="*/ 16835 h 48984"/>
                <a:gd name="connsiteX43" fmla="*/ 44303 w 195647"/>
                <a:gd name="connsiteY43" fmla="*/ 15026 h 48984"/>
                <a:gd name="connsiteX44" fmla="*/ 36683 w 195647"/>
                <a:gd name="connsiteY44" fmla="*/ 15978 h 48984"/>
                <a:gd name="connsiteX45" fmla="*/ 29063 w 195647"/>
                <a:gd name="connsiteY45" fmla="*/ 17121 h 48984"/>
                <a:gd name="connsiteX46" fmla="*/ 24205 w 195647"/>
                <a:gd name="connsiteY46" fmla="*/ 17312 h 48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195647" h="48984">
                  <a:moveTo>
                    <a:pt x="24205" y="17312"/>
                  </a:moveTo>
                  <a:cubicBezTo>
                    <a:pt x="21919" y="17312"/>
                    <a:pt x="14775" y="15026"/>
                    <a:pt x="10394" y="15026"/>
                  </a:cubicBezTo>
                  <a:cubicBezTo>
                    <a:pt x="6012" y="15026"/>
                    <a:pt x="1916" y="15978"/>
                    <a:pt x="1631" y="18931"/>
                  </a:cubicBezTo>
                  <a:cubicBezTo>
                    <a:pt x="1440" y="21884"/>
                    <a:pt x="297" y="25598"/>
                    <a:pt x="11" y="26551"/>
                  </a:cubicBezTo>
                  <a:cubicBezTo>
                    <a:pt x="-179" y="27503"/>
                    <a:pt x="2107" y="30266"/>
                    <a:pt x="1821" y="34647"/>
                  </a:cubicBezTo>
                  <a:cubicBezTo>
                    <a:pt x="1631" y="39029"/>
                    <a:pt x="2297" y="42934"/>
                    <a:pt x="5250" y="43124"/>
                  </a:cubicBezTo>
                  <a:cubicBezTo>
                    <a:pt x="8298" y="43315"/>
                    <a:pt x="11727" y="44267"/>
                    <a:pt x="14204" y="46077"/>
                  </a:cubicBezTo>
                  <a:cubicBezTo>
                    <a:pt x="16775" y="47887"/>
                    <a:pt x="23157" y="43982"/>
                    <a:pt x="27062" y="46077"/>
                  </a:cubicBezTo>
                  <a:cubicBezTo>
                    <a:pt x="30968" y="48173"/>
                    <a:pt x="36016" y="49792"/>
                    <a:pt x="40207" y="48554"/>
                  </a:cubicBezTo>
                  <a:cubicBezTo>
                    <a:pt x="44303" y="47411"/>
                    <a:pt x="54018" y="43505"/>
                    <a:pt x="61638" y="44172"/>
                  </a:cubicBezTo>
                  <a:cubicBezTo>
                    <a:pt x="69258" y="44839"/>
                    <a:pt x="70877" y="44839"/>
                    <a:pt x="74306" y="44172"/>
                  </a:cubicBezTo>
                  <a:cubicBezTo>
                    <a:pt x="77735" y="43505"/>
                    <a:pt x="82593" y="42077"/>
                    <a:pt x="84689" y="42553"/>
                  </a:cubicBezTo>
                  <a:cubicBezTo>
                    <a:pt x="86784" y="43029"/>
                    <a:pt x="93452" y="42362"/>
                    <a:pt x="96690" y="42553"/>
                  </a:cubicBezTo>
                  <a:cubicBezTo>
                    <a:pt x="99929" y="42743"/>
                    <a:pt x="102215" y="45315"/>
                    <a:pt x="105453" y="46934"/>
                  </a:cubicBezTo>
                  <a:cubicBezTo>
                    <a:pt x="108692" y="48554"/>
                    <a:pt x="119264" y="47125"/>
                    <a:pt x="122027" y="46744"/>
                  </a:cubicBezTo>
                  <a:cubicBezTo>
                    <a:pt x="124789" y="46268"/>
                    <a:pt x="126884" y="48363"/>
                    <a:pt x="129170" y="48554"/>
                  </a:cubicBezTo>
                  <a:cubicBezTo>
                    <a:pt x="131456" y="48744"/>
                    <a:pt x="135647" y="45791"/>
                    <a:pt x="139267" y="43029"/>
                  </a:cubicBezTo>
                  <a:cubicBezTo>
                    <a:pt x="145458" y="45791"/>
                    <a:pt x="149363" y="46744"/>
                    <a:pt x="154031" y="46268"/>
                  </a:cubicBezTo>
                  <a:cubicBezTo>
                    <a:pt x="158603" y="45791"/>
                    <a:pt x="163651" y="43315"/>
                    <a:pt x="166223" y="40934"/>
                  </a:cubicBezTo>
                  <a:cubicBezTo>
                    <a:pt x="173176" y="42553"/>
                    <a:pt x="176129" y="41410"/>
                    <a:pt x="178415" y="39124"/>
                  </a:cubicBezTo>
                  <a:cubicBezTo>
                    <a:pt x="183463" y="39791"/>
                    <a:pt x="187368" y="35409"/>
                    <a:pt x="189178" y="32933"/>
                  </a:cubicBezTo>
                  <a:cubicBezTo>
                    <a:pt x="190988" y="30361"/>
                    <a:pt x="188225" y="30170"/>
                    <a:pt x="189845" y="27408"/>
                  </a:cubicBezTo>
                  <a:cubicBezTo>
                    <a:pt x="191464" y="24646"/>
                    <a:pt x="193083" y="20455"/>
                    <a:pt x="193083" y="16169"/>
                  </a:cubicBezTo>
                  <a:cubicBezTo>
                    <a:pt x="195845" y="11120"/>
                    <a:pt x="196512" y="8549"/>
                    <a:pt x="194417" y="7406"/>
                  </a:cubicBezTo>
                  <a:cubicBezTo>
                    <a:pt x="192321" y="6263"/>
                    <a:pt x="189368" y="2072"/>
                    <a:pt x="189083" y="929"/>
                  </a:cubicBezTo>
                  <a:cubicBezTo>
                    <a:pt x="188892" y="-214"/>
                    <a:pt x="183368" y="-214"/>
                    <a:pt x="180796" y="452"/>
                  </a:cubicBezTo>
                  <a:cubicBezTo>
                    <a:pt x="178224" y="1119"/>
                    <a:pt x="172985" y="6929"/>
                    <a:pt x="170223" y="6453"/>
                  </a:cubicBezTo>
                  <a:cubicBezTo>
                    <a:pt x="167461" y="5977"/>
                    <a:pt x="166508" y="8549"/>
                    <a:pt x="164508" y="8549"/>
                  </a:cubicBezTo>
                  <a:cubicBezTo>
                    <a:pt x="162413" y="8549"/>
                    <a:pt x="156888" y="8549"/>
                    <a:pt x="155745" y="7882"/>
                  </a:cubicBezTo>
                  <a:cubicBezTo>
                    <a:pt x="154602" y="7215"/>
                    <a:pt x="151840" y="9501"/>
                    <a:pt x="148792" y="9977"/>
                  </a:cubicBezTo>
                  <a:cubicBezTo>
                    <a:pt x="145839" y="10454"/>
                    <a:pt x="142315" y="8834"/>
                    <a:pt x="140791" y="8834"/>
                  </a:cubicBezTo>
                  <a:cubicBezTo>
                    <a:pt x="139172" y="8834"/>
                    <a:pt x="133457" y="11406"/>
                    <a:pt x="132218" y="11406"/>
                  </a:cubicBezTo>
                  <a:cubicBezTo>
                    <a:pt x="131075" y="11406"/>
                    <a:pt x="129266" y="9787"/>
                    <a:pt x="127837" y="9787"/>
                  </a:cubicBezTo>
                  <a:cubicBezTo>
                    <a:pt x="126408" y="9787"/>
                    <a:pt x="122979" y="12359"/>
                    <a:pt x="119550" y="12359"/>
                  </a:cubicBezTo>
                  <a:cubicBezTo>
                    <a:pt x="116121" y="12359"/>
                    <a:pt x="113073" y="10073"/>
                    <a:pt x="111740" y="10073"/>
                  </a:cubicBezTo>
                  <a:cubicBezTo>
                    <a:pt x="110406" y="10073"/>
                    <a:pt x="107358" y="14168"/>
                    <a:pt x="106025" y="14168"/>
                  </a:cubicBezTo>
                  <a:cubicBezTo>
                    <a:pt x="104596" y="14168"/>
                    <a:pt x="101453" y="13216"/>
                    <a:pt x="98405" y="14645"/>
                  </a:cubicBezTo>
                  <a:cubicBezTo>
                    <a:pt x="95452" y="15978"/>
                    <a:pt x="90594" y="17407"/>
                    <a:pt x="88784" y="17216"/>
                  </a:cubicBezTo>
                  <a:cubicBezTo>
                    <a:pt x="86975" y="17026"/>
                    <a:pt x="84879" y="17026"/>
                    <a:pt x="83069" y="17216"/>
                  </a:cubicBezTo>
                  <a:cubicBezTo>
                    <a:pt x="81260" y="17407"/>
                    <a:pt x="78212" y="16073"/>
                    <a:pt x="77069" y="15883"/>
                  </a:cubicBezTo>
                  <a:cubicBezTo>
                    <a:pt x="75926" y="15692"/>
                    <a:pt x="72020" y="17978"/>
                    <a:pt x="70115" y="17978"/>
                  </a:cubicBezTo>
                  <a:cubicBezTo>
                    <a:pt x="68306" y="17978"/>
                    <a:pt x="64115" y="18645"/>
                    <a:pt x="61829" y="18931"/>
                  </a:cubicBezTo>
                  <a:cubicBezTo>
                    <a:pt x="59543" y="19121"/>
                    <a:pt x="58114" y="17597"/>
                    <a:pt x="54875" y="16835"/>
                  </a:cubicBezTo>
                  <a:cubicBezTo>
                    <a:pt x="51637" y="16169"/>
                    <a:pt x="47255" y="15026"/>
                    <a:pt x="44303" y="15026"/>
                  </a:cubicBezTo>
                  <a:cubicBezTo>
                    <a:pt x="41350" y="15026"/>
                    <a:pt x="39445" y="14549"/>
                    <a:pt x="36683" y="15978"/>
                  </a:cubicBezTo>
                  <a:cubicBezTo>
                    <a:pt x="32777" y="14359"/>
                    <a:pt x="31349" y="16931"/>
                    <a:pt x="29063" y="17121"/>
                  </a:cubicBezTo>
                  <a:cubicBezTo>
                    <a:pt x="26967" y="17121"/>
                    <a:pt x="24205" y="17312"/>
                    <a:pt x="24205" y="17312"/>
                  </a:cubicBezTo>
                  <a:close/>
                </a:path>
              </a:pathLst>
            </a:custGeom>
            <a:grpFill/>
            <a:ln w="9525" cap="flat">
              <a:noFill/>
              <a:prstDash val="solid"/>
              <a:miter/>
            </a:ln>
          </p:spPr>
          <p:txBody>
            <a:bodyPr rtlCol="0" anchor="ctr"/>
            <a:lstStyle/>
            <a:p>
              <a:endParaRPr lang="zh-CN" altLang="en-US"/>
            </a:p>
          </p:txBody>
        </p:sp>
        <p:sp>
          <p:nvSpPr>
            <p:cNvPr id="12" name="任意多边形: 形状 11">
              <a:extLst>
                <a:ext uri="{FF2B5EF4-FFF2-40B4-BE49-F238E27FC236}">
                  <a16:creationId xmlns:a16="http://schemas.microsoft.com/office/drawing/2014/main" id="{FA801149-59EB-47C8-AD95-7ABC45C4307D}"/>
                </a:ext>
              </a:extLst>
            </p:cNvPr>
            <p:cNvSpPr/>
            <p:nvPr/>
          </p:nvSpPr>
          <p:spPr>
            <a:xfrm>
              <a:off x="5112260" y="3439637"/>
              <a:ext cx="271275" cy="87543"/>
            </a:xfrm>
            <a:custGeom>
              <a:avLst/>
              <a:gdLst>
                <a:gd name="connsiteX0" fmla="*/ 48385 w 271275"/>
                <a:gd name="connsiteY0" fmla="*/ 31272 h 87543"/>
                <a:gd name="connsiteX1" fmla="*/ 36002 w 271275"/>
                <a:gd name="connsiteY1" fmla="*/ 30319 h 87543"/>
                <a:gd name="connsiteX2" fmla="*/ 18286 w 271275"/>
                <a:gd name="connsiteY2" fmla="*/ 30319 h 87543"/>
                <a:gd name="connsiteX3" fmla="*/ 6094 w 271275"/>
                <a:gd name="connsiteY3" fmla="*/ 36320 h 87543"/>
                <a:gd name="connsiteX4" fmla="*/ 4760 w 271275"/>
                <a:gd name="connsiteY4" fmla="*/ 44607 h 87543"/>
                <a:gd name="connsiteX5" fmla="*/ 4760 w 271275"/>
                <a:gd name="connsiteY5" fmla="*/ 51084 h 87543"/>
                <a:gd name="connsiteX6" fmla="*/ 855 w 271275"/>
                <a:gd name="connsiteY6" fmla="*/ 56132 h 87543"/>
                <a:gd name="connsiteX7" fmla="*/ 379 w 271275"/>
                <a:gd name="connsiteY7" fmla="*/ 63085 h 87543"/>
                <a:gd name="connsiteX8" fmla="*/ 3617 w 271275"/>
                <a:gd name="connsiteY8" fmla="*/ 73468 h 87543"/>
                <a:gd name="connsiteX9" fmla="*/ 7046 w 271275"/>
                <a:gd name="connsiteY9" fmla="*/ 86326 h 87543"/>
                <a:gd name="connsiteX10" fmla="*/ 14190 w 271275"/>
                <a:gd name="connsiteY10" fmla="*/ 83088 h 87543"/>
                <a:gd name="connsiteX11" fmla="*/ 28192 w 271275"/>
                <a:gd name="connsiteY11" fmla="*/ 76897 h 87543"/>
                <a:gd name="connsiteX12" fmla="*/ 45241 w 271275"/>
                <a:gd name="connsiteY12" fmla="*/ 73944 h 87543"/>
                <a:gd name="connsiteX13" fmla="*/ 56957 w 271275"/>
                <a:gd name="connsiteY13" fmla="*/ 71848 h 87543"/>
                <a:gd name="connsiteX14" fmla="*/ 81151 w 271275"/>
                <a:gd name="connsiteY14" fmla="*/ 69562 h 87543"/>
                <a:gd name="connsiteX15" fmla="*/ 94962 w 271275"/>
                <a:gd name="connsiteY15" fmla="*/ 70515 h 87543"/>
                <a:gd name="connsiteX16" fmla="*/ 106011 w 271275"/>
                <a:gd name="connsiteY16" fmla="*/ 70801 h 87543"/>
                <a:gd name="connsiteX17" fmla="*/ 118203 w 271275"/>
                <a:gd name="connsiteY17" fmla="*/ 74992 h 87543"/>
                <a:gd name="connsiteX18" fmla="*/ 136586 w 271275"/>
                <a:gd name="connsiteY18" fmla="*/ 78230 h 87543"/>
                <a:gd name="connsiteX19" fmla="*/ 153350 w 271275"/>
                <a:gd name="connsiteY19" fmla="*/ 80802 h 87543"/>
                <a:gd name="connsiteX20" fmla="*/ 160684 w 271275"/>
                <a:gd name="connsiteY20" fmla="*/ 82612 h 87543"/>
                <a:gd name="connsiteX21" fmla="*/ 176782 w 271275"/>
                <a:gd name="connsiteY21" fmla="*/ 84231 h 87543"/>
                <a:gd name="connsiteX22" fmla="*/ 183259 w 271275"/>
                <a:gd name="connsiteY22" fmla="*/ 86517 h 87543"/>
                <a:gd name="connsiteX23" fmla="*/ 190879 w 271275"/>
                <a:gd name="connsiteY23" fmla="*/ 86993 h 87543"/>
                <a:gd name="connsiteX24" fmla="*/ 198499 w 271275"/>
                <a:gd name="connsiteY24" fmla="*/ 86993 h 87543"/>
                <a:gd name="connsiteX25" fmla="*/ 207262 w 271275"/>
                <a:gd name="connsiteY25" fmla="*/ 86041 h 87543"/>
                <a:gd name="connsiteX26" fmla="*/ 214215 w 271275"/>
                <a:gd name="connsiteY26" fmla="*/ 86993 h 87543"/>
                <a:gd name="connsiteX27" fmla="*/ 222216 w 271275"/>
                <a:gd name="connsiteY27" fmla="*/ 82135 h 87543"/>
                <a:gd name="connsiteX28" fmla="*/ 228407 w 271275"/>
                <a:gd name="connsiteY28" fmla="*/ 73372 h 87543"/>
                <a:gd name="connsiteX29" fmla="*/ 235741 w 271275"/>
                <a:gd name="connsiteY29" fmla="*/ 65276 h 87543"/>
                <a:gd name="connsiteX30" fmla="*/ 237551 w 271275"/>
                <a:gd name="connsiteY30" fmla="*/ 58418 h 87543"/>
                <a:gd name="connsiteX31" fmla="*/ 243742 w 271275"/>
                <a:gd name="connsiteY31" fmla="*/ 53846 h 87543"/>
                <a:gd name="connsiteX32" fmla="*/ 243742 w 271275"/>
                <a:gd name="connsiteY32" fmla="*/ 46036 h 87543"/>
                <a:gd name="connsiteX33" fmla="*/ 251077 w 271275"/>
                <a:gd name="connsiteY33" fmla="*/ 37939 h 87543"/>
                <a:gd name="connsiteX34" fmla="*/ 253363 w 271275"/>
                <a:gd name="connsiteY34" fmla="*/ 29462 h 87543"/>
                <a:gd name="connsiteX35" fmla="*/ 260221 w 271275"/>
                <a:gd name="connsiteY35" fmla="*/ 23271 h 87543"/>
                <a:gd name="connsiteX36" fmla="*/ 265269 w 271275"/>
                <a:gd name="connsiteY36" fmla="*/ 12698 h 87543"/>
                <a:gd name="connsiteX37" fmla="*/ 271270 w 271275"/>
                <a:gd name="connsiteY37" fmla="*/ 6031 h 87543"/>
                <a:gd name="connsiteX38" fmla="*/ 265078 w 271275"/>
                <a:gd name="connsiteY38" fmla="*/ 30 h 87543"/>
                <a:gd name="connsiteX39" fmla="*/ 253553 w 271275"/>
                <a:gd name="connsiteY39" fmla="*/ 8126 h 87543"/>
                <a:gd name="connsiteX40" fmla="*/ 236980 w 271275"/>
                <a:gd name="connsiteY40" fmla="*/ 16889 h 87543"/>
                <a:gd name="connsiteX41" fmla="*/ 221073 w 271275"/>
                <a:gd name="connsiteY41" fmla="*/ 17842 h 87543"/>
                <a:gd name="connsiteX42" fmla="*/ 207262 w 271275"/>
                <a:gd name="connsiteY42" fmla="*/ 16508 h 87543"/>
                <a:gd name="connsiteX43" fmla="*/ 187259 w 271275"/>
                <a:gd name="connsiteY43" fmla="*/ 22033 h 87543"/>
                <a:gd name="connsiteX44" fmla="*/ 172972 w 271275"/>
                <a:gd name="connsiteY44" fmla="*/ 21842 h 87543"/>
                <a:gd name="connsiteX45" fmla="*/ 162399 w 271275"/>
                <a:gd name="connsiteY45" fmla="*/ 26700 h 87543"/>
                <a:gd name="connsiteX46" fmla="*/ 137062 w 271275"/>
                <a:gd name="connsiteY46" fmla="*/ 21652 h 87543"/>
                <a:gd name="connsiteX47" fmla="*/ 110107 w 271275"/>
                <a:gd name="connsiteY47" fmla="*/ 23747 h 87543"/>
                <a:gd name="connsiteX48" fmla="*/ 98105 w 271275"/>
                <a:gd name="connsiteY48" fmla="*/ 22795 h 87543"/>
                <a:gd name="connsiteX49" fmla="*/ 77436 w 271275"/>
                <a:gd name="connsiteY49" fmla="*/ 27652 h 87543"/>
                <a:gd name="connsiteX50" fmla="*/ 62482 w 271275"/>
                <a:gd name="connsiteY50" fmla="*/ 30891 h 87543"/>
                <a:gd name="connsiteX51" fmla="*/ 48385 w 271275"/>
                <a:gd name="connsiteY51" fmla="*/ 31272 h 87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271275" h="87543">
                  <a:moveTo>
                    <a:pt x="48385" y="31272"/>
                  </a:moveTo>
                  <a:cubicBezTo>
                    <a:pt x="45813" y="29843"/>
                    <a:pt x="41431" y="29653"/>
                    <a:pt x="36002" y="30319"/>
                  </a:cubicBezTo>
                  <a:cubicBezTo>
                    <a:pt x="30478" y="30986"/>
                    <a:pt x="22000" y="30510"/>
                    <a:pt x="18286" y="30319"/>
                  </a:cubicBezTo>
                  <a:cubicBezTo>
                    <a:pt x="14571" y="30034"/>
                    <a:pt x="6284" y="33558"/>
                    <a:pt x="6094" y="36320"/>
                  </a:cubicBezTo>
                  <a:cubicBezTo>
                    <a:pt x="5903" y="39082"/>
                    <a:pt x="5903" y="44131"/>
                    <a:pt x="4760" y="44607"/>
                  </a:cubicBezTo>
                  <a:cubicBezTo>
                    <a:pt x="3617" y="45083"/>
                    <a:pt x="5713" y="49465"/>
                    <a:pt x="4760" y="51084"/>
                  </a:cubicBezTo>
                  <a:cubicBezTo>
                    <a:pt x="3808" y="52703"/>
                    <a:pt x="1045" y="54322"/>
                    <a:pt x="855" y="56132"/>
                  </a:cubicBezTo>
                  <a:cubicBezTo>
                    <a:pt x="664" y="57942"/>
                    <a:pt x="1331" y="61847"/>
                    <a:pt x="379" y="63085"/>
                  </a:cubicBezTo>
                  <a:cubicBezTo>
                    <a:pt x="-574" y="64228"/>
                    <a:pt x="188" y="70705"/>
                    <a:pt x="3617" y="73468"/>
                  </a:cubicBezTo>
                  <a:cubicBezTo>
                    <a:pt x="3808" y="79468"/>
                    <a:pt x="3617" y="85469"/>
                    <a:pt x="7046" y="86326"/>
                  </a:cubicBezTo>
                  <a:cubicBezTo>
                    <a:pt x="10475" y="87279"/>
                    <a:pt x="10761" y="84707"/>
                    <a:pt x="14190" y="83088"/>
                  </a:cubicBezTo>
                  <a:cubicBezTo>
                    <a:pt x="17619" y="81469"/>
                    <a:pt x="24763" y="77373"/>
                    <a:pt x="28192" y="76897"/>
                  </a:cubicBezTo>
                  <a:cubicBezTo>
                    <a:pt x="31621" y="76420"/>
                    <a:pt x="41812" y="75277"/>
                    <a:pt x="45241" y="73944"/>
                  </a:cubicBezTo>
                  <a:cubicBezTo>
                    <a:pt x="50099" y="75373"/>
                    <a:pt x="54862" y="74420"/>
                    <a:pt x="56957" y="71848"/>
                  </a:cubicBezTo>
                  <a:cubicBezTo>
                    <a:pt x="62291" y="72325"/>
                    <a:pt x="76483" y="71658"/>
                    <a:pt x="81151" y="69562"/>
                  </a:cubicBezTo>
                  <a:cubicBezTo>
                    <a:pt x="87342" y="70039"/>
                    <a:pt x="92866" y="69086"/>
                    <a:pt x="94962" y="70515"/>
                  </a:cubicBezTo>
                  <a:cubicBezTo>
                    <a:pt x="97057" y="71944"/>
                    <a:pt x="103249" y="71658"/>
                    <a:pt x="106011" y="70801"/>
                  </a:cubicBezTo>
                  <a:cubicBezTo>
                    <a:pt x="110583" y="72610"/>
                    <a:pt x="114488" y="75373"/>
                    <a:pt x="118203" y="74992"/>
                  </a:cubicBezTo>
                  <a:cubicBezTo>
                    <a:pt x="123727" y="77087"/>
                    <a:pt x="132490" y="78897"/>
                    <a:pt x="136586" y="78230"/>
                  </a:cubicBezTo>
                  <a:cubicBezTo>
                    <a:pt x="142111" y="80802"/>
                    <a:pt x="150207" y="81469"/>
                    <a:pt x="153350" y="80802"/>
                  </a:cubicBezTo>
                  <a:cubicBezTo>
                    <a:pt x="157732" y="82421"/>
                    <a:pt x="158684" y="82612"/>
                    <a:pt x="160684" y="82612"/>
                  </a:cubicBezTo>
                  <a:cubicBezTo>
                    <a:pt x="163447" y="84898"/>
                    <a:pt x="169447" y="88612"/>
                    <a:pt x="176782" y="84231"/>
                  </a:cubicBezTo>
                  <a:cubicBezTo>
                    <a:pt x="181163" y="86517"/>
                    <a:pt x="180687" y="86041"/>
                    <a:pt x="183259" y="86517"/>
                  </a:cubicBezTo>
                  <a:cubicBezTo>
                    <a:pt x="185830" y="86993"/>
                    <a:pt x="187831" y="86041"/>
                    <a:pt x="190879" y="86993"/>
                  </a:cubicBezTo>
                  <a:cubicBezTo>
                    <a:pt x="193831" y="87946"/>
                    <a:pt x="195260" y="87469"/>
                    <a:pt x="198499" y="86993"/>
                  </a:cubicBezTo>
                  <a:cubicBezTo>
                    <a:pt x="201737" y="86517"/>
                    <a:pt x="205452" y="86326"/>
                    <a:pt x="207262" y="86041"/>
                  </a:cubicBezTo>
                  <a:cubicBezTo>
                    <a:pt x="209071" y="85850"/>
                    <a:pt x="212310" y="86993"/>
                    <a:pt x="214215" y="86993"/>
                  </a:cubicBezTo>
                  <a:cubicBezTo>
                    <a:pt x="216025" y="86993"/>
                    <a:pt x="222978" y="86803"/>
                    <a:pt x="222216" y="82135"/>
                  </a:cubicBezTo>
                  <a:cubicBezTo>
                    <a:pt x="225645" y="79849"/>
                    <a:pt x="228693" y="75468"/>
                    <a:pt x="228407" y="73372"/>
                  </a:cubicBezTo>
                  <a:cubicBezTo>
                    <a:pt x="230503" y="71563"/>
                    <a:pt x="234884" y="67848"/>
                    <a:pt x="235741" y="65276"/>
                  </a:cubicBezTo>
                  <a:cubicBezTo>
                    <a:pt x="235932" y="61561"/>
                    <a:pt x="235551" y="59085"/>
                    <a:pt x="237551" y="58418"/>
                  </a:cubicBezTo>
                  <a:cubicBezTo>
                    <a:pt x="239647" y="57751"/>
                    <a:pt x="243742" y="54703"/>
                    <a:pt x="243742" y="53846"/>
                  </a:cubicBezTo>
                  <a:cubicBezTo>
                    <a:pt x="243742" y="52894"/>
                    <a:pt x="242599" y="48988"/>
                    <a:pt x="243742" y="46036"/>
                  </a:cubicBezTo>
                  <a:cubicBezTo>
                    <a:pt x="244885" y="43083"/>
                    <a:pt x="248981" y="40035"/>
                    <a:pt x="251077" y="37939"/>
                  </a:cubicBezTo>
                  <a:cubicBezTo>
                    <a:pt x="253172" y="35844"/>
                    <a:pt x="252696" y="30605"/>
                    <a:pt x="253363" y="29462"/>
                  </a:cubicBezTo>
                  <a:cubicBezTo>
                    <a:pt x="254029" y="28319"/>
                    <a:pt x="259078" y="26224"/>
                    <a:pt x="260221" y="23271"/>
                  </a:cubicBezTo>
                  <a:cubicBezTo>
                    <a:pt x="261364" y="20318"/>
                    <a:pt x="263173" y="15556"/>
                    <a:pt x="265269" y="12698"/>
                  </a:cubicBezTo>
                  <a:cubicBezTo>
                    <a:pt x="267555" y="9460"/>
                    <a:pt x="270984" y="7840"/>
                    <a:pt x="271270" y="6031"/>
                  </a:cubicBezTo>
                  <a:cubicBezTo>
                    <a:pt x="271460" y="4221"/>
                    <a:pt x="267364" y="506"/>
                    <a:pt x="265078" y="30"/>
                  </a:cubicBezTo>
                  <a:cubicBezTo>
                    <a:pt x="262792" y="-446"/>
                    <a:pt x="255458" y="4888"/>
                    <a:pt x="253553" y="8126"/>
                  </a:cubicBezTo>
                  <a:cubicBezTo>
                    <a:pt x="248219" y="7936"/>
                    <a:pt x="239266" y="14127"/>
                    <a:pt x="236980" y="16889"/>
                  </a:cubicBezTo>
                  <a:cubicBezTo>
                    <a:pt x="231265" y="14127"/>
                    <a:pt x="224311" y="16699"/>
                    <a:pt x="221073" y="17842"/>
                  </a:cubicBezTo>
                  <a:cubicBezTo>
                    <a:pt x="216882" y="16889"/>
                    <a:pt x="211167" y="15365"/>
                    <a:pt x="207262" y="16508"/>
                  </a:cubicBezTo>
                  <a:cubicBezTo>
                    <a:pt x="203356" y="17651"/>
                    <a:pt x="190498" y="22033"/>
                    <a:pt x="187259" y="22033"/>
                  </a:cubicBezTo>
                  <a:cubicBezTo>
                    <a:pt x="184021" y="22033"/>
                    <a:pt x="174400" y="21842"/>
                    <a:pt x="172972" y="21842"/>
                  </a:cubicBezTo>
                  <a:cubicBezTo>
                    <a:pt x="171543" y="21842"/>
                    <a:pt x="164875" y="26414"/>
                    <a:pt x="162399" y="26700"/>
                  </a:cubicBezTo>
                  <a:cubicBezTo>
                    <a:pt x="159827" y="26890"/>
                    <a:pt x="141634" y="22509"/>
                    <a:pt x="137062" y="21652"/>
                  </a:cubicBezTo>
                  <a:cubicBezTo>
                    <a:pt x="132490" y="20699"/>
                    <a:pt x="113821" y="21175"/>
                    <a:pt x="110107" y="23747"/>
                  </a:cubicBezTo>
                  <a:cubicBezTo>
                    <a:pt x="104106" y="22604"/>
                    <a:pt x="102772" y="22604"/>
                    <a:pt x="98105" y="22795"/>
                  </a:cubicBezTo>
                  <a:cubicBezTo>
                    <a:pt x="93533" y="22985"/>
                    <a:pt x="82008" y="25747"/>
                    <a:pt x="77436" y="27652"/>
                  </a:cubicBezTo>
                  <a:cubicBezTo>
                    <a:pt x="70768" y="27938"/>
                    <a:pt x="66387" y="29748"/>
                    <a:pt x="62482" y="30891"/>
                  </a:cubicBezTo>
                  <a:cubicBezTo>
                    <a:pt x="58005" y="31272"/>
                    <a:pt x="48385" y="31272"/>
                    <a:pt x="48385" y="31272"/>
                  </a:cubicBezTo>
                  <a:close/>
                </a:path>
              </a:pathLst>
            </a:custGeom>
            <a:grpFill/>
            <a:ln w="9525" cap="flat">
              <a:noFill/>
              <a:prstDash val="solid"/>
              <a:miter/>
            </a:ln>
          </p:spPr>
          <p:txBody>
            <a:bodyPr rtlCol="0" anchor="ctr"/>
            <a:lstStyle/>
            <a:p>
              <a:endParaRPr lang="zh-CN" altLang="en-US"/>
            </a:p>
          </p:txBody>
        </p:sp>
        <p:sp>
          <p:nvSpPr>
            <p:cNvPr id="13" name="任意多边形: 形状 12">
              <a:extLst>
                <a:ext uri="{FF2B5EF4-FFF2-40B4-BE49-F238E27FC236}">
                  <a16:creationId xmlns:a16="http://schemas.microsoft.com/office/drawing/2014/main" id="{CFCBC405-5E38-4AEA-8A18-0479182C201F}"/>
                </a:ext>
              </a:extLst>
            </p:cNvPr>
            <p:cNvSpPr/>
            <p:nvPr/>
          </p:nvSpPr>
          <p:spPr>
            <a:xfrm>
              <a:off x="5576973" y="3282698"/>
              <a:ext cx="236801" cy="272447"/>
            </a:xfrm>
            <a:custGeom>
              <a:avLst/>
              <a:gdLst>
                <a:gd name="connsiteX0" fmla="*/ 229467 w 236801"/>
                <a:gd name="connsiteY0" fmla="*/ 234597 h 272447"/>
                <a:gd name="connsiteX1" fmla="*/ 213274 w 236801"/>
                <a:gd name="connsiteY1" fmla="*/ 233073 h 272447"/>
                <a:gd name="connsiteX2" fmla="*/ 200130 w 236801"/>
                <a:gd name="connsiteY2" fmla="*/ 230121 h 272447"/>
                <a:gd name="connsiteX3" fmla="*/ 190319 w 236801"/>
                <a:gd name="connsiteY3" fmla="*/ 226120 h 272447"/>
                <a:gd name="connsiteX4" fmla="*/ 181651 w 236801"/>
                <a:gd name="connsiteY4" fmla="*/ 226977 h 272447"/>
                <a:gd name="connsiteX5" fmla="*/ 161458 w 236801"/>
                <a:gd name="connsiteY5" fmla="*/ 224882 h 272447"/>
                <a:gd name="connsiteX6" fmla="*/ 145075 w 236801"/>
                <a:gd name="connsiteY6" fmla="*/ 222786 h 272447"/>
                <a:gd name="connsiteX7" fmla="*/ 134217 w 236801"/>
                <a:gd name="connsiteY7" fmla="*/ 221262 h 272447"/>
                <a:gd name="connsiteX8" fmla="*/ 119929 w 236801"/>
                <a:gd name="connsiteY8" fmla="*/ 216786 h 272447"/>
                <a:gd name="connsiteX9" fmla="*/ 115262 w 236801"/>
                <a:gd name="connsiteY9" fmla="*/ 209547 h 272447"/>
                <a:gd name="connsiteX10" fmla="*/ 116596 w 236801"/>
                <a:gd name="connsiteY10" fmla="*/ 200879 h 272447"/>
                <a:gd name="connsiteX11" fmla="*/ 119548 w 236801"/>
                <a:gd name="connsiteY11" fmla="*/ 194688 h 272447"/>
                <a:gd name="connsiteX12" fmla="*/ 126121 w 236801"/>
                <a:gd name="connsiteY12" fmla="*/ 194688 h 272447"/>
                <a:gd name="connsiteX13" fmla="*/ 132026 w 236801"/>
                <a:gd name="connsiteY13" fmla="*/ 192783 h 272447"/>
                <a:gd name="connsiteX14" fmla="*/ 140980 w 236801"/>
                <a:gd name="connsiteY14" fmla="*/ 189639 h 272447"/>
                <a:gd name="connsiteX15" fmla="*/ 146885 w 236801"/>
                <a:gd name="connsiteY15" fmla="*/ 191163 h 272447"/>
                <a:gd name="connsiteX16" fmla="*/ 156886 w 236801"/>
                <a:gd name="connsiteY16" fmla="*/ 191544 h 272447"/>
                <a:gd name="connsiteX17" fmla="*/ 163649 w 236801"/>
                <a:gd name="connsiteY17" fmla="*/ 194973 h 272447"/>
                <a:gd name="connsiteX18" fmla="*/ 170412 w 236801"/>
                <a:gd name="connsiteY18" fmla="*/ 193926 h 272447"/>
                <a:gd name="connsiteX19" fmla="*/ 176127 w 236801"/>
                <a:gd name="connsiteY19" fmla="*/ 194973 h 272447"/>
                <a:gd name="connsiteX20" fmla="*/ 184890 w 236801"/>
                <a:gd name="connsiteY20" fmla="*/ 194307 h 272447"/>
                <a:gd name="connsiteX21" fmla="*/ 192510 w 236801"/>
                <a:gd name="connsiteY21" fmla="*/ 194307 h 272447"/>
                <a:gd name="connsiteX22" fmla="*/ 203178 w 236801"/>
                <a:gd name="connsiteY22" fmla="*/ 180686 h 272447"/>
                <a:gd name="connsiteX23" fmla="*/ 201654 w 236801"/>
                <a:gd name="connsiteY23" fmla="*/ 174114 h 272447"/>
                <a:gd name="connsiteX24" fmla="*/ 196606 w 236801"/>
                <a:gd name="connsiteY24" fmla="*/ 173256 h 272447"/>
                <a:gd name="connsiteX25" fmla="*/ 187271 w 236801"/>
                <a:gd name="connsiteY25" fmla="*/ 173637 h 272447"/>
                <a:gd name="connsiteX26" fmla="*/ 177651 w 236801"/>
                <a:gd name="connsiteY26" fmla="*/ 171923 h 272447"/>
                <a:gd name="connsiteX27" fmla="*/ 162792 w 236801"/>
                <a:gd name="connsiteY27" fmla="*/ 173352 h 272447"/>
                <a:gd name="connsiteX28" fmla="*/ 153076 w 236801"/>
                <a:gd name="connsiteY28" fmla="*/ 174590 h 272447"/>
                <a:gd name="connsiteX29" fmla="*/ 142694 w 236801"/>
                <a:gd name="connsiteY29" fmla="*/ 176304 h 272447"/>
                <a:gd name="connsiteX30" fmla="*/ 136979 w 236801"/>
                <a:gd name="connsiteY30" fmla="*/ 174399 h 272447"/>
                <a:gd name="connsiteX31" fmla="*/ 124216 w 236801"/>
                <a:gd name="connsiteY31" fmla="*/ 175066 h 272447"/>
                <a:gd name="connsiteX32" fmla="*/ 121072 w 236801"/>
                <a:gd name="connsiteY32" fmla="*/ 170970 h 272447"/>
                <a:gd name="connsiteX33" fmla="*/ 121549 w 236801"/>
                <a:gd name="connsiteY33" fmla="*/ 155635 h 272447"/>
                <a:gd name="connsiteX34" fmla="*/ 124692 w 236801"/>
                <a:gd name="connsiteY34" fmla="*/ 151635 h 272447"/>
                <a:gd name="connsiteX35" fmla="*/ 128311 w 236801"/>
                <a:gd name="connsiteY35" fmla="*/ 153159 h 272447"/>
                <a:gd name="connsiteX36" fmla="*/ 132979 w 236801"/>
                <a:gd name="connsiteY36" fmla="*/ 151635 h 272447"/>
                <a:gd name="connsiteX37" fmla="*/ 139837 w 236801"/>
                <a:gd name="connsiteY37" fmla="*/ 151444 h 272447"/>
                <a:gd name="connsiteX38" fmla="*/ 146409 w 236801"/>
                <a:gd name="connsiteY38" fmla="*/ 154587 h 272447"/>
                <a:gd name="connsiteX39" fmla="*/ 153172 w 236801"/>
                <a:gd name="connsiteY39" fmla="*/ 152492 h 272447"/>
                <a:gd name="connsiteX40" fmla="*/ 160220 w 236801"/>
                <a:gd name="connsiteY40" fmla="*/ 152968 h 272447"/>
                <a:gd name="connsiteX41" fmla="*/ 166602 w 236801"/>
                <a:gd name="connsiteY41" fmla="*/ 151444 h 272447"/>
                <a:gd name="connsiteX42" fmla="*/ 173555 w 236801"/>
                <a:gd name="connsiteY42" fmla="*/ 151444 h 272447"/>
                <a:gd name="connsiteX43" fmla="*/ 179937 w 236801"/>
                <a:gd name="connsiteY43" fmla="*/ 155730 h 272447"/>
                <a:gd name="connsiteX44" fmla="*/ 186700 w 236801"/>
                <a:gd name="connsiteY44" fmla="*/ 154873 h 272447"/>
                <a:gd name="connsiteX45" fmla="*/ 196701 w 236801"/>
                <a:gd name="connsiteY45" fmla="*/ 152301 h 272447"/>
                <a:gd name="connsiteX46" fmla="*/ 202606 w 236801"/>
                <a:gd name="connsiteY46" fmla="*/ 148491 h 272447"/>
                <a:gd name="connsiteX47" fmla="*/ 202225 w 236801"/>
                <a:gd name="connsiteY47" fmla="*/ 140205 h 272447"/>
                <a:gd name="connsiteX48" fmla="*/ 194796 w 236801"/>
                <a:gd name="connsiteY48" fmla="*/ 137252 h 272447"/>
                <a:gd name="connsiteX49" fmla="*/ 180508 w 236801"/>
                <a:gd name="connsiteY49" fmla="*/ 136395 h 272447"/>
                <a:gd name="connsiteX50" fmla="*/ 172031 w 236801"/>
                <a:gd name="connsiteY50" fmla="*/ 134680 h 272447"/>
                <a:gd name="connsiteX51" fmla="*/ 156696 w 236801"/>
                <a:gd name="connsiteY51" fmla="*/ 136585 h 272447"/>
                <a:gd name="connsiteX52" fmla="*/ 146504 w 236801"/>
                <a:gd name="connsiteY52" fmla="*/ 135918 h 272447"/>
                <a:gd name="connsiteX53" fmla="*/ 140599 w 236801"/>
                <a:gd name="connsiteY53" fmla="*/ 137823 h 272447"/>
                <a:gd name="connsiteX54" fmla="*/ 134026 w 236801"/>
                <a:gd name="connsiteY54" fmla="*/ 137347 h 272447"/>
                <a:gd name="connsiteX55" fmla="*/ 128502 w 236801"/>
                <a:gd name="connsiteY55" fmla="*/ 136871 h 272447"/>
                <a:gd name="connsiteX56" fmla="*/ 125549 w 236801"/>
                <a:gd name="connsiteY56" fmla="*/ 132585 h 272447"/>
                <a:gd name="connsiteX57" fmla="*/ 125549 w 236801"/>
                <a:gd name="connsiteY57" fmla="*/ 121917 h 272447"/>
                <a:gd name="connsiteX58" fmla="*/ 134026 w 236801"/>
                <a:gd name="connsiteY58" fmla="*/ 115916 h 272447"/>
                <a:gd name="connsiteX59" fmla="*/ 149362 w 236801"/>
                <a:gd name="connsiteY59" fmla="*/ 112106 h 272447"/>
                <a:gd name="connsiteX60" fmla="*/ 159934 w 236801"/>
                <a:gd name="connsiteY60" fmla="*/ 114487 h 272447"/>
                <a:gd name="connsiteX61" fmla="*/ 168412 w 236801"/>
                <a:gd name="connsiteY61" fmla="*/ 112296 h 272447"/>
                <a:gd name="connsiteX62" fmla="*/ 178603 w 236801"/>
                <a:gd name="connsiteY62" fmla="*/ 101057 h 272447"/>
                <a:gd name="connsiteX63" fmla="*/ 184509 w 236801"/>
                <a:gd name="connsiteY63" fmla="*/ 91341 h 272447"/>
                <a:gd name="connsiteX64" fmla="*/ 194510 w 236801"/>
                <a:gd name="connsiteY64" fmla="*/ 80007 h 272447"/>
                <a:gd name="connsiteX65" fmla="*/ 197749 w 236801"/>
                <a:gd name="connsiteY65" fmla="*/ 69434 h 272447"/>
                <a:gd name="connsiteX66" fmla="*/ 187366 w 236801"/>
                <a:gd name="connsiteY66" fmla="*/ 63433 h 272447"/>
                <a:gd name="connsiteX67" fmla="*/ 177365 w 236801"/>
                <a:gd name="connsiteY67" fmla="*/ 61909 h 272447"/>
                <a:gd name="connsiteX68" fmla="*/ 164030 w 236801"/>
                <a:gd name="connsiteY68" fmla="*/ 51717 h 272447"/>
                <a:gd name="connsiteX69" fmla="*/ 168507 w 236801"/>
                <a:gd name="connsiteY69" fmla="*/ 44764 h 272447"/>
                <a:gd name="connsiteX70" fmla="*/ 174508 w 236801"/>
                <a:gd name="connsiteY70" fmla="*/ 37144 h 272447"/>
                <a:gd name="connsiteX71" fmla="*/ 180223 w 236801"/>
                <a:gd name="connsiteY71" fmla="*/ 36096 h 272447"/>
                <a:gd name="connsiteX72" fmla="*/ 184414 w 236801"/>
                <a:gd name="connsiteY72" fmla="*/ 33525 h 272447"/>
                <a:gd name="connsiteX73" fmla="*/ 202225 w 236801"/>
                <a:gd name="connsiteY73" fmla="*/ 32953 h 272447"/>
                <a:gd name="connsiteX74" fmla="*/ 214608 w 236801"/>
                <a:gd name="connsiteY74" fmla="*/ 36763 h 272447"/>
                <a:gd name="connsiteX75" fmla="*/ 226133 w 236801"/>
                <a:gd name="connsiteY75" fmla="*/ 34191 h 272447"/>
                <a:gd name="connsiteX76" fmla="*/ 232896 w 236801"/>
                <a:gd name="connsiteY76" fmla="*/ 34763 h 272447"/>
                <a:gd name="connsiteX77" fmla="*/ 233563 w 236801"/>
                <a:gd name="connsiteY77" fmla="*/ 27810 h 272447"/>
                <a:gd name="connsiteX78" fmla="*/ 225276 w 236801"/>
                <a:gd name="connsiteY78" fmla="*/ 21428 h 272447"/>
                <a:gd name="connsiteX79" fmla="*/ 217180 w 236801"/>
                <a:gd name="connsiteY79" fmla="*/ 19523 h 272447"/>
                <a:gd name="connsiteX80" fmla="*/ 210322 w 236801"/>
                <a:gd name="connsiteY80" fmla="*/ 21428 h 272447"/>
                <a:gd name="connsiteX81" fmla="*/ 205464 w 236801"/>
                <a:gd name="connsiteY81" fmla="*/ 19713 h 272447"/>
                <a:gd name="connsiteX82" fmla="*/ 195653 w 236801"/>
                <a:gd name="connsiteY82" fmla="*/ 21237 h 272447"/>
                <a:gd name="connsiteX83" fmla="*/ 192034 w 236801"/>
                <a:gd name="connsiteY83" fmla="*/ 20190 h 272447"/>
                <a:gd name="connsiteX84" fmla="*/ 179937 w 236801"/>
                <a:gd name="connsiteY84" fmla="*/ 22571 h 272447"/>
                <a:gd name="connsiteX85" fmla="*/ 175841 w 236801"/>
                <a:gd name="connsiteY85" fmla="*/ 16475 h 272447"/>
                <a:gd name="connsiteX86" fmla="*/ 178222 w 236801"/>
                <a:gd name="connsiteY86" fmla="*/ 8664 h 272447"/>
                <a:gd name="connsiteX87" fmla="*/ 174603 w 236801"/>
                <a:gd name="connsiteY87" fmla="*/ 4664 h 272447"/>
                <a:gd name="connsiteX88" fmla="*/ 167745 w 236801"/>
                <a:gd name="connsiteY88" fmla="*/ 1235 h 272447"/>
                <a:gd name="connsiteX89" fmla="*/ 159649 w 236801"/>
                <a:gd name="connsiteY89" fmla="*/ 9522 h 272447"/>
                <a:gd name="connsiteX90" fmla="*/ 152410 w 236801"/>
                <a:gd name="connsiteY90" fmla="*/ 17999 h 272447"/>
                <a:gd name="connsiteX91" fmla="*/ 142218 w 236801"/>
                <a:gd name="connsiteY91" fmla="*/ 22285 h 272447"/>
                <a:gd name="connsiteX92" fmla="*/ 128407 w 236801"/>
                <a:gd name="connsiteY92" fmla="*/ 27429 h 272447"/>
                <a:gd name="connsiteX93" fmla="*/ 132407 w 236801"/>
                <a:gd name="connsiteY93" fmla="*/ 32763 h 272447"/>
                <a:gd name="connsiteX94" fmla="*/ 141742 w 236801"/>
                <a:gd name="connsiteY94" fmla="*/ 34287 h 272447"/>
                <a:gd name="connsiteX95" fmla="*/ 150028 w 236801"/>
                <a:gd name="connsiteY95" fmla="*/ 43240 h 272447"/>
                <a:gd name="connsiteX96" fmla="*/ 153457 w 236801"/>
                <a:gd name="connsiteY96" fmla="*/ 49241 h 272447"/>
                <a:gd name="connsiteX97" fmla="*/ 146409 w 236801"/>
                <a:gd name="connsiteY97" fmla="*/ 58004 h 272447"/>
                <a:gd name="connsiteX98" fmla="*/ 137932 w 236801"/>
                <a:gd name="connsiteY98" fmla="*/ 60576 h 272447"/>
                <a:gd name="connsiteX99" fmla="*/ 128311 w 236801"/>
                <a:gd name="connsiteY99" fmla="*/ 59718 h 272447"/>
                <a:gd name="connsiteX100" fmla="*/ 117262 w 236801"/>
                <a:gd name="connsiteY100" fmla="*/ 60195 h 272447"/>
                <a:gd name="connsiteX101" fmla="*/ 110023 w 236801"/>
                <a:gd name="connsiteY101" fmla="*/ 60480 h 272447"/>
                <a:gd name="connsiteX102" fmla="*/ 101927 w 236801"/>
                <a:gd name="connsiteY102" fmla="*/ 60861 h 272447"/>
                <a:gd name="connsiteX103" fmla="*/ 94688 w 236801"/>
                <a:gd name="connsiteY103" fmla="*/ 62766 h 272447"/>
                <a:gd name="connsiteX104" fmla="*/ 85544 w 236801"/>
                <a:gd name="connsiteY104" fmla="*/ 63243 h 272447"/>
                <a:gd name="connsiteX105" fmla="*/ 80210 w 236801"/>
                <a:gd name="connsiteY105" fmla="*/ 62576 h 272447"/>
                <a:gd name="connsiteX106" fmla="*/ 75543 w 236801"/>
                <a:gd name="connsiteY106" fmla="*/ 62957 h 272447"/>
                <a:gd name="connsiteX107" fmla="*/ 64684 w 236801"/>
                <a:gd name="connsiteY107" fmla="*/ 61528 h 272447"/>
                <a:gd name="connsiteX108" fmla="*/ 58779 w 236801"/>
                <a:gd name="connsiteY108" fmla="*/ 58956 h 272447"/>
                <a:gd name="connsiteX109" fmla="*/ 62398 w 236801"/>
                <a:gd name="connsiteY109" fmla="*/ 54765 h 272447"/>
                <a:gd name="connsiteX110" fmla="*/ 64589 w 236801"/>
                <a:gd name="connsiteY110" fmla="*/ 49622 h 272447"/>
                <a:gd name="connsiteX111" fmla="*/ 65446 w 236801"/>
                <a:gd name="connsiteY111" fmla="*/ 40668 h 272447"/>
                <a:gd name="connsiteX112" fmla="*/ 74781 w 236801"/>
                <a:gd name="connsiteY112" fmla="*/ 35811 h 272447"/>
                <a:gd name="connsiteX113" fmla="*/ 82401 w 236801"/>
                <a:gd name="connsiteY113" fmla="*/ 30667 h 272447"/>
                <a:gd name="connsiteX114" fmla="*/ 83258 w 236801"/>
                <a:gd name="connsiteY114" fmla="*/ 23238 h 272447"/>
                <a:gd name="connsiteX115" fmla="*/ 78972 w 236801"/>
                <a:gd name="connsiteY115" fmla="*/ 20571 h 272447"/>
                <a:gd name="connsiteX116" fmla="*/ 74305 w 236801"/>
                <a:gd name="connsiteY116" fmla="*/ 19142 h 272447"/>
                <a:gd name="connsiteX117" fmla="*/ 67542 w 236801"/>
                <a:gd name="connsiteY117" fmla="*/ 16570 h 272447"/>
                <a:gd name="connsiteX118" fmla="*/ 64399 w 236801"/>
                <a:gd name="connsiteY118" fmla="*/ 9998 h 272447"/>
                <a:gd name="connsiteX119" fmla="*/ 51254 w 236801"/>
                <a:gd name="connsiteY119" fmla="*/ 2759 h 272447"/>
                <a:gd name="connsiteX120" fmla="*/ 39538 w 236801"/>
                <a:gd name="connsiteY120" fmla="*/ 663 h 272447"/>
                <a:gd name="connsiteX121" fmla="*/ 33347 w 236801"/>
                <a:gd name="connsiteY121" fmla="*/ 7236 h 272447"/>
                <a:gd name="connsiteX122" fmla="*/ 28204 w 236801"/>
                <a:gd name="connsiteY122" fmla="*/ 18285 h 272447"/>
                <a:gd name="connsiteX123" fmla="*/ 16488 w 236801"/>
                <a:gd name="connsiteY123" fmla="*/ 23809 h 272447"/>
                <a:gd name="connsiteX124" fmla="*/ 5820 w 236801"/>
                <a:gd name="connsiteY124" fmla="*/ 29334 h 272447"/>
                <a:gd name="connsiteX125" fmla="*/ 8201 w 236801"/>
                <a:gd name="connsiteY125" fmla="*/ 38668 h 272447"/>
                <a:gd name="connsiteX126" fmla="*/ 19917 w 236801"/>
                <a:gd name="connsiteY126" fmla="*/ 40002 h 272447"/>
                <a:gd name="connsiteX127" fmla="*/ 30299 w 236801"/>
                <a:gd name="connsiteY127" fmla="*/ 36192 h 272447"/>
                <a:gd name="connsiteX128" fmla="*/ 34395 w 236801"/>
                <a:gd name="connsiteY128" fmla="*/ 40287 h 272447"/>
                <a:gd name="connsiteX129" fmla="*/ 37824 w 236801"/>
                <a:gd name="connsiteY129" fmla="*/ 55527 h 272447"/>
                <a:gd name="connsiteX130" fmla="*/ 32680 w 236801"/>
                <a:gd name="connsiteY130" fmla="*/ 65910 h 272447"/>
                <a:gd name="connsiteX131" fmla="*/ 27537 w 236801"/>
                <a:gd name="connsiteY131" fmla="*/ 75530 h 272447"/>
                <a:gd name="connsiteX132" fmla="*/ 27156 w 236801"/>
                <a:gd name="connsiteY132" fmla="*/ 83436 h 272447"/>
                <a:gd name="connsiteX133" fmla="*/ 28585 w 236801"/>
                <a:gd name="connsiteY133" fmla="*/ 91722 h 272447"/>
                <a:gd name="connsiteX134" fmla="*/ 18583 w 236801"/>
                <a:gd name="connsiteY134" fmla="*/ 113439 h 272447"/>
                <a:gd name="connsiteX135" fmla="*/ 18964 w 236801"/>
                <a:gd name="connsiteY135" fmla="*/ 124107 h 272447"/>
                <a:gd name="connsiteX136" fmla="*/ 21346 w 236801"/>
                <a:gd name="connsiteY136" fmla="*/ 125155 h 272447"/>
                <a:gd name="connsiteX137" fmla="*/ 27918 w 236801"/>
                <a:gd name="connsiteY137" fmla="*/ 125822 h 272447"/>
                <a:gd name="connsiteX138" fmla="*/ 40015 w 236801"/>
                <a:gd name="connsiteY138" fmla="*/ 123441 h 272447"/>
                <a:gd name="connsiteX139" fmla="*/ 48301 w 236801"/>
                <a:gd name="connsiteY139" fmla="*/ 116868 h 272447"/>
                <a:gd name="connsiteX140" fmla="*/ 60398 w 236801"/>
                <a:gd name="connsiteY140" fmla="*/ 116868 h 272447"/>
                <a:gd name="connsiteX141" fmla="*/ 79734 w 236801"/>
                <a:gd name="connsiteY141" fmla="*/ 119250 h 272447"/>
                <a:gd name="connsiteX142" fmla="*/ 96688 w 236801"/>
                <a:gd name="connsiteY142" fmla="*/ 123060 h 272447"/>
                <a:gd name="connsiteX143" fmla="*/ 99451 w 236801"/>
                <a:gd name="connsiteY143" fmla="*/ 134775 h 272447"/>
                <a:gd name="connsiteX144" fmla="*/ 90688 w 236801"/>
                <a:gd name="connsiteY144" fmla="*/ 140871 h 272447"/>
                <a:gd name="connsiteX145" fmla="*/ 82020 w 236801"/>
                <a:gd name="connsiteY145" fmla="*/ 140395 h 272447"/>
                <a:gd name="connsiteX146" fmla="*/ 76305 w 236801"/>
                <a:gd name="connsiteY146" fmla="*/ 141443 h 272447"/>
                <a:gd name="connsiteX147" fmla="*/ 71447 w 236801"/>
                <a:gd name="connsiteY147" fmla="*/ 141062 h 272447"/>
                <a:gd name="connsiteX148" fmla="*/ 66494 w 236801"/>
                <a:gd name="connsiteY148" fmla="*/ 141252 h 272447"/>
                <a:gd name="connsiteX149" fmla="*/ 62208 w 236801"/>
                <a:gd name="connsiteY149" fmla="*/ 140205 h 272447"/>
                <a:gd name="connsiteX150" fmla="*/ 54397 w 236801"/>
                <a:gd name="connsiteY150" fmla="*/ 143348 h 272447"/>
                <a:gd name="connsiteX151" fmla="*/ 46111 w 236801"/>
                <a:gd name="connsiteY151" fmla="*/ 141157 h 272447"/>
                <a:gd name="connsiteX152" fmla="*/ 39348 w 236801"/>
                <a:gd name="connsiteY152" fmla="*/ 140967 h 272447"/>
                <a:gd name="connsiteX153" fmla="*/ 34681 w 236801"/>
                <a:gd name="connsiteY153" fmla="*/ 140586 h 272447"/>
                <a:gd name="connsiteX154" fmla="*/ 28680 w 236801"/>
                <a:gd name="connsiteY154" fmla="*/ 143729 h 272447"/>
                <a:gd name="connsiteX155" fmla="*/ 15535 w 236801"/>
                <a:gd name="connsiteY155" fmla="*/ 144300 h 272447"/>
                <a:gd name="connsiteX156" fmla="*/ 8106 w 236801"/>
                <a:gd name="connsiteY156" fmla="*/ 152206 h 272447"/>
                <a:gd name="connsiteX157" fmla="*/ 16869 w 236801"/>
                <a:gd name="connsiteY157" fmla="*/ 158112 h 272447"/>
                <a:gd name="connsiteX158" fmla="*/ 24965 w 236801"/>
                <a:gd name="connsiteY158" fmla="*/ 159636 h 272447"/>
                <a:gd name="connsiteX159" fmla="*/ 29823 w 236801"/>
                <a:gd name="connsiteY159" fmla="*/ 157540 h 272447"/>
                <a:gd name="connsiteX160" fmla="*/ 34300 w 236801"/>
                <a:gd name="connsiteY160" fmla="*/ 159921 h 272447"/>
                <a:gd name="connsiteX161" fmla="*/ 39443 w 236801"/>
                <a:gd name="connsiteY161" fmla="*/ 156588 h 272447"/>
                <a:gd name="connsiteX162" fmla="*/ 47349 w 236801"/>
                <a:gd name="connsiteY162" fmla="*/ 155730 h 272447"/>
                <a:gd name="connsiteX163" fmla="*/ 56683 w 236801"/>
                <a:gd name="connsiteY163" fmla="*/ 154492 h 272447"/>
                <a:gd name="connsiteX164" fmla="*/ 65351 w 236801"/>
                <a:gd name="connsiteY164" fmla="*/ 154016 h 272447"/>
                <a:gd name="connsiteX165" fmla="*/ 76210 w 236801"/>
                <a:gd name="connsiteY165" fmla="*/ 152492 h 272447"/>
                <a:gd name="connsiteX166" fmla="*/ 84687 w 236801"/>
                <a:gd name="connsiteY166" fmla="*/ 151825 h 272447"/>
                <a:gd name="connsiteX167" fmla="*/ 93450 w 236801"/>
                <a:gd name="connsiteY167" fmla="*/ 155254 h 272447"/>
                <a:gd name="connsiteX168" fmla="*/ 97450 w 236801"/>
                <a:gd name="connsiteY168" fmla="*/ 161255 h 272447"/>
                <a:gd name="connsiteX169" fmla="*/ 92593 w 236801"/>
                <a:gd name="connsiteY169" fmla="*/ 175352 h 272447"/>
                <a:gd name="connsiteX170" fmla="*/ 83258 w 236801"/>
                <a:gd name="connsiteY170" fmla="*/ 176590 h 272447"/>
                <a:gd name="connsiteX171" fmla="*/ 78400 w 236801"/>
                <a:gd name="connsiteY171" fmla="*/ 178686 h 272447"/>
                <a:gd name="connsiteX172" fmla="*/ 68780 w 236801"/>
                <a:gd name="connsiteY172" fmla="*/ 176400 h 272447"/>
                <a:gd name="connsiteX173" fmla="*/ 50683 w 236801"/>
                <a:gd name="connsiteY173" fmla="*/ 181734 h 272447"/>
                <a:gd name="connsiteX174" fmla="*/ 40300 w 236801"/>
                <a:gd name="connsiteY174" fmla="*/ 181734 h 272447"/>
                <a:gd name="connsiteX175" fmla="*/ 35633 w 236801"/>
                <a:gd name="connsiteY175" fmla="*/ 181257 h 272447"/>
                <a:gd name="connsiteX176" fmla="*/ 24775 w 236801"/>
                <a:gd name="connsiteY176" fmla="*/ 180210 h 272447"/>
                <a:gd name="connsiteX177" fmla="*/ 18012 w 236801"/>
                <a:gd name="connsiteY177" fmla="*/ 184877 h 272447"/>
                <a:gd name="connsiteX178" fmla="*/ 8868 w 236801"/>
                <a:gd name="connsiteY178" fmla="*/ 184496 h 272447"/>
                <a:gd name="connsiteX179" fmla="*/ 3343 w 236801"/>
                <a:gd name="connsiteY179" fmla="*/ 191259 h 272447"/>
                <a:gd name="connsiteX180" fmla="*/ 772 w 236801"/>
                <a:gd name="connsiteY180" fmla="*/ 208308 h 272447"/>
                <a:gd name="connsiteX181" fmla="*/ 5058 w 236801"/>
                <a:gd name="connsiteY181" fmla="*/ 214881 h 272447"/>
                <a:gd name="connsiteX182" fmla="*/ 10963 w 236801"/>
                <a:gd name="connsiteY182" fmla="*/ 211452 h 272447"/>
                <a:gd name="connsiteX183" fmla="*/ 19250 w 236801"/>
                <a:gd name="connsiteY183" fmla="*/ 206975 h 272447"/>
                <a:gd name="connsiteX184" fmla="*/ 29442 w 236801"/>
                <a:gd name="connsiteY184" fmla="*/ 202308 h 272447"/>
                <a:gd name="connsiteX185" fmla="*/ 40300 w 236801"/>
                <a:gd name="connsiteY185" fmla="*/ 197450 h 272447"/>
                <a:gd name="connsiteX186" fmla="*/ 55826 w 236801"/>
                <a:gd name="connsiteY186" fmla="*/ 198307 h 272447"/>
                <a:gd name="connsiteX187" fmla="*/ 66494 w 236801"/>
                <a:gd name="connsiteY187" fmla="*/ 196402 h 272447"/>
                <a:gd name="connsiteX188" fmla="*/ 82591 w 236801"/>
                <a:gd name="connsiteY188" fmla="*/ 199355 h 272447"/>
                <a:gd name="connsiteX189" fmla="*/ 89640 w 236801"/>
                <a:gd name="connsiteY189" fmla="*/ 200593 h 272447"/>
                <a:gd name="connsiteX190" fmla="*/ 94117 w 236801"/>
                <a:gd name="connsiteY190" fmla="*/ 207451 h 272447"/>
                <a:gd name="connsiteX191" fmla="*/ 90116 w 236801"/>
                <a:gd name="connsiteY191" fmla="*/ 220215 h 272447"/>
                <a:gd name="connsiteX192" fmla="*/ 76686 w 236801"/>
                <a:gd name="connsiteY192" fmla="*/ 225072 h 272447"/>
                <a:gd name="connsiteX193" fmla="*/ 68971 w 236801"/>
                <a:gd name="connsiteY193" fmla="*/ 225549 h 272447"/>
                <a:gd name="connsiteX194" fmla="*/ 52397 w 236801"/>
                <a:gd name="connsiteY194" fmla="*/ 227835 h 272447"/>
                <a:gd name="connsiteX195" fmla="*/ 45158 w 236801"/>
                <a:gd name="connsiteY195" fmla="*/ 227644 h 272447"/>
                <a:gd name="connsiteX196" fmla="*/ 32395 w 236801"/>
                <a:gd name="connsiteY196" fmla="*/ 230883 h 272447"/>
                <a:gd name="connsiteX197" fmla="*/ 24489 w 236801"/>
                <a:gd name="connsiteY197" fmla="*/ 230692 h 272447"/>
                <a:gd name="connsiteX198" fmla="*/ 18774 w 236801"/>
                <a:gd name="connsiteY198" fmla="*/ 234312 h 272447"/>
                <a:gd name="connsiteX199" fmla="*/ 12011 w 236801"/>
                <a:gd name="connsiteY199" fmla="*/ 236502 h 272447"/>
                <a:gd name="connsiteX200" fmla="*/ 5629 w 236801"/>
                <a:gd name="connsiteY200" fmla="*/ 235645 h 272447"/>
                <a:gd name="connsiteX201" fmla="*/ 2677 w 236801"/>
                <a:gd name="connsiteY201" fmla="*/ 242884 h 272447"/>
                <a:gd name="connsiteX202" fmla="*/ 1629 w 236801"/>
                <a:gd name="connsiteY202" fmla="*/ 258219 h 272447"/>
                <a:gd name="connsiteX203" fmla="*/ 581 w 236801"/>
                <a:gd name="connsiteY203" fmla="*/ 266030 h 272447"/>
                <a:gd name="connsiteX204" fmla="*/ 6106 w 236801"/>
                <a:gd name="connsiteY204" fmla="*/ 272412 h 272447"/>
                <a:gd name="connsiteX205" fmla="*/ 22298 w 236801"/>
                <a:gd name="connsiteY205" fmla="*/ 266697 h 272447"/>
                <a:gd name="connsiteX206" fmla="*/ 31061 w 236801"/>
                <a:gd name="connsiteY206" fmla="*/ 259077 h 272447"/>
                <a:gd name="connsiteX207" fmla="*/ 42586 w 236801"/>
                <a:gd name="connsiteY207" fmla="*/ 251266 h 272447"/>
                <a:gd name="connsiteX208" fmla="*/ 52969 w 236801"/>
                <a:gd name="connsiteY208" fmla="*/ 250028 h 272447"/>
                <a:gd name="connsiteX209" fmla="*/ 64875 w 236801"/>
                <a:gd name="connsiteY209" fmla="*/ 243265 h 272447"/>
                <a:gd name="connsiteX210" fmla="*/ 78019 w 236801"/>
                <a:gd name="connsiteY210" fmla="*/ 239169 h 272447"/>
                <a:gd name="connsiteX211" fmla="*/ 89545 w 236801"/>
                <a:gd name="connsiteY211" fmla="*/ 238122 h 272447"/>
                <a:gd name="connsiteX212" fmla="*/ 100975 w 236801"/>
                <a:gd name="connsiteY212" fmla="*/ 238503 h 272447"/>
                <a:gd name="connsiteX213" fmla="*/ 113262 w 236801"/>
                <a:gd name="connsiteY213" fmla="*/ 238884 h 272447"/>
                <a:gd name="connsiteX214" fmla="*/ 126692 w 236801"/>
                <a:gd name="connsiteY214" fmla="*/ 236788 h 272447"/>
                <a:gd name="connsiteX215" fmla="*/ 140980 w 236801"/>
                <a:gd name="connsiteY215" fmla="*/ 238312 h 272447"/>
                <a:gd name="connsiteX216" fmla="*/ 145837 w 236801"/>
                <a:gd name="connsiteY216" fmla="*/ 242122 h 272447"/>
                <a:gd name="connsiteX217" fmla="*/ 151362 w 236801"/>
                <a:gd name="connsiteY217" fmla="*/ 243456 h 272447"/>
                <a:gd name="connsiteX218" fmla="*/ 171174 w 236801"/>
                <a:gd name="connsiteY218" fmla="*/ 253457 h 272447"/>
                <a:gd name="connsiteX219" fmla="*/ 179080 w 236801"/>
                <a:gd name="connsiteY219" fmla="*/ 259458 h 272447"/>
                <a:gd name="connsiteX220" fmla="*/ 185842 w 236801"/>
                <a:gd name="connsiteY220" fmla="*/ 263553 h 272447"/>
                <a:gd name="connsiteX221" fmla="*/ 192605 w 236801"/>
                <a:gd name="connsiteY221" fmla="*/ 263744 h 272447"/>
                <a:gd name="connsiteX222" fmla="*/ 201368 w 236801"/>
                <a:gd name="connsiteY222" fmla="*/ 268221 h 272447"/>
                <a:gd name="connsiteX223" fmla="*/ 207083 w 236801"/>
                <a:gd name="connsiteY223" fmla="*/ 265077 h 272447"/>
                <a:gd name="connsiteX224" fmla="*/ 213274 w 236801"/>
                <a:gd name="connsiteY224" fmla="*/ 260982 h 272447"/>
                <a:gd name="connsiteX225" fmla="*/ 219847 w 236801"/>
                <a:gd name="connsiteY225" fmla="*/ 252028 h 272447"/>
                <a:gd name="connsiteX226" fmla="*/ 225562 w 236801"/>
                <a:gd name="connsiteY226" fmla="*/ 250980 h 272447"/>
                <a:gd name="connsiteX227" fmla="*/ 231753 w 236801"/>
                <a:gd name="connsiteY227" fmla="*/ 244408 h 272447"/>
                <a:gd name="connsiteX228" fmla="*/ 236420 w 236801"/>
                <a:gd name="connsiteY228" fmla="*/ 239074 h 272447"/>
                <a:gd name="connsiteX229" fmla="*/ 229467 w 236801"/>
                <a:gd name="connsiteY229" fmla="*/ 234597 h 272447"/>
                <a:gd name="connsiteX230" fmla="*/ 125930 w 236801"/>
                <a:gd name="connsiteY230" fmla="*/ 77911 h 272447"/>
                <a:gd name="connsiteX231" fmla="*/ 135550 w 236801"/>
                <a:gd name="connsiteY231" fmla="*/ 75339 h 272447"/>
                <a:gd name="connsiteX232" fmla="*/ 142789 w 236801"/>
                <a:gd name="connsiteY232" fmla="*/ 78102 h 272447"/>
                <a:gd name="connsiteX233" fmla="*/ 149362 w 236801"/>
                <a:gd name="connsiteY233" fmla="*/ 78483 h 272447"/>
                <a:gd name="connsiteX234" fmla="*/ 157458 w 236801"/>
                <a:gd name="connsiteY234" fmla="*/ 80578 h 272447"/>
                <a:gd name="connsiteX235" fmla="*/ 157934 w 236801"/>
                <a:gd name="connsiteY235" fmla="*/ 88674 h 272447"/>
                <a:gd name="connsiteX236" fmla="*/ 157267 w 236801"/>
                <a:gd name="connsiteY236" fmla="*/ 94008 h 272447"/>
                <a:gd name="connsiteX237" fmla="*/ 152219 w 236801"/>
                <a:gd name="connsiteY237" fmla="*/ 100771 h 272447"/>
                <a:gd name="connsiteX238" fmla="*/ 142504 w 236801"/>
                <a:gd name="connsiteY238" fmla="*/ 100390 h 272447"/>
                <a:gd name="connsiteX239" fmla="*/ 133360 w 236801"/>
                <a:gd name="connsiteY239" fmla="*/ 100866 h 272447"/>
                <a:gd name="connsiteX240" fmla="*/ 121644 w 236801"/>
                <a:gd name="connsiteY240" fmla="*/ 97056 h 272447"/>
                <a:gd name="connsiteX241" fmla="*/ 119548 w 236801"/>
                <a:gd name="connsiteY241" fmla="*/ 86579 h 272447"/>
                <a:gd name="connsiteX242" fmla="*/ 125930 w 236801"/>
                <a:gd name="connsiteY242" fmla="*/ 77911 h 272447"/>
                <a:gd name="connsiteX243" fmla="*/ 97736 w 236801"/>
                <a:gd name="connsiteY243" fmla="*/ 98580 h 272447"/>
                <a:gd name="connsiteX244" fmla="*/ 92402 w 236801"/>
                <a:gd name="connsiteY244" fmla="*/ 102581 h 272447"/>
                <a:gd name="connsiteX245" fmla="*/ 78781 w 236801"/>
                <a:gd name="connsiteY245" fmla="*/ 101343 h 272447"/>
                <a:gd name="connsiteX246" fmla="*/ 71066 w 236801"/>
                <a:gd name="connsiteY246" fmla="*/ 106200 h 272447"/>
                <a:gd name="connsiteX247" fmla="*/ 57922 w 236801"/>
                <a:gd name="connsiteY247" fmla="*/ 100866 h 272447"/>
                <a:gd name="connsiteX248" fmla="*/ 48111 w 236801"/>
                <a:gd name="connsiteY248" fmla="*/ 93246 h 272447"/>
                <a:gd name="connsiteX249" fmla="*/ 52588 w 236801"/>
                <a:gd name="connsiteY249" fmla="*/ 83626 h 272447"/>
                <a:gd name="connsiteX250" fmla="*/ 59160 w 236801"/>
                <a:gd name="connsiteY250" fmla="*/ 79340 h 272447"/>
                <a:gd name="connsiteX251" fmla="*/ 74686 w 236801"/>
                <a:gd name="connsiteY251" fmla="*/ 79530 h 272447"/>
                <a:gd name="connsiteX252" fmla="*/ 89164 w 236801"/>
                <a:gd name="connsiteY252" fmla="*/ 80769 h 272447"/>
                <a:gd name="connsiteX253" fmla="*/ 96403 w 236801"/>
                <a:gd name="connsiteY253" fmla="*/ 85626 h 272447"/>
                <a:gd name="connsiteX254" fmla="*/ 95545 w 236801"/>
                <a:gd name="connsiteY254" fmla="*/ 92865 h 272447"/>
                <a:gd name="connsiteX255" fmla="*/ 97736 w 236801"/>
                <a:gd name="connsiteY255" fmla="*/ 98580 h 272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Lst>
              <a:rect l="l" t="t" r="r" b="b"/>
              <a:pathLst>
                <a:path w="236801" h="272447">
                  <a:moveTo>
                    <a:pt x="229467" y="234597"/>
                  </a:moveTo>
                  <a:cubicBezTo>
                    <a:pt x="221561" y="232883"/>
                    <a:pt x="216513" y="231835"/>
                    <a:pt x="213274" y="233073"/>
                  </a:cubicBezTo>
                  <a:cubicBezTo>
                    <a:pt x="210322" y="231168"/>
                    <a:pt x="206035" y="230121"/>
                    <a:pt x="200130" y="230121"/>
                  </a:cubicBezTo>
                  <a:cubicBezTo>
                    <a:pt x="194605" y="227739"/>
                    <a:pt x="192224" y="226120"/>
                    <a:pt x="190319" y="226120"/>
                  </a:cubicBezTo>
                  <a:cubicBezTo>
                    <a:pt x="188414" y="226120"/>
                    <a:pt x="183080" y="226977"/>
                    <a:pt x="181651" y="226977"/>
                  </a:cubicBezTo>
                  <a:cubicBezTo>
                    <a:pt x="179080" y="225072"/>
                    <a:pt x="167459" y="222977"/>
                    <a:pt x="161458" y="224882"/>
                  </a:cubicBezTo>
                  <a:cubicBezTo>
                    <a:pt x="153172" y="223644"/>
                    <a:pt x="149171" y="221739"/>
                    <a:pt x="145075" y="222786"/>
                  </a:cubicBezTo>
                  <a:cubicBezTo>
                    <a:pt x="141646" y="221548"/>
                    <a:pt x="137170" y="221262"/>
                    <a:pt x="134217" y="221262"/>
                  </a:cubicBezTo>
                  <a:cubicBezTo>
                    <a:pt x="131455" y="218881"/>
                    <a:pt x="132502" y="215928"/>
                    <a:pt x="119929" y="216786"/>
                  </a:cubicBezTo>
                  <a:cubicBezTo>
                    <a:pt x="115453" y="213547"/>
                    <a:pt x="115453" y="212595"/>
                    <a:pt x="115262" y="209547"/>
                  </a:cubicBezTo>
                  <a:cubicBezTo>
                    <a:pt x="115072" y="206403"/>
                    <a:pt x="114786" y="203355"/>
                    <a:pt x="116596" y="200879"/>
                  </a:cubicBezTo>
                  <a:cubicBezTo>
                    <a:pt x="118501" y="198498"/>
                    <a:pt x="117929" y="195354"/>
                    <a:pt x="119548" y="194688"/>
                  </a:cubicBezTo>
                  <a:cubicBezTo>
                    <a:pt x="121072" y="194021"/>
                    <a:pt x="124406" y="194211"/>
                    <a:pt x="126121" y="194688"/>
                  </a:cubicBezTo>
                  <a:cubicBezTo>
                    <a:pt x="127835" y="195164"/>
                    <a:pt x="130407" y="194021"/>
                    <a:pt x="132026" y="192783"/>
                  </a:cubicBezTo>
                  <a:cubicBezTo>
                    <a:pt x="135265" y="192783"/>
                    <a:pt x="140980" y="190687"/>
                    <a:pt x="140980" y="189639"/>
                  </a:cubicBezTo>
                  <a:cubicBezTo>
                    <a:pt x="143932" y="190687"/>
                    <a:pt x="145456" y="190116"/>
                    <a:pt x="146885" y="191163"/>
                  </a:cubicBezTo>
                  <a:cubicBezTo>
                    <a:pt x="148314" y="192211"/>
                    <a:pt x="154696" y="191544"/>
                    <a:pt x="156886" y="191544"/>
                  </a:cubicBezTo>
                  <a:cubicBezTo>
                    <a:pt x="159172" y="191544"/>
                    <a:pt x="161554" y="194307"/>
                    <a:pt x="163649" y="194973"/>
                  </a:cubicBezTo>
                  <a:cubicBezTo>
                    <a:pt x="165745" y="195640"/>
                    <a:pt x="168316" y="194307"/>
                    <a:pt x="170412" y="193926"/>
                  </a:cubicBezTo>
                  <a:cubicBezTo>
                    <a:pt x="172507" y="193545"/>
                    <a:pt x="174222" y="194973"/>
                    <a:pt x="176127" y="194973"/>
                  </a:cubicBezTo>
                  <a:cubicBezTo>
                    <a:pt x="178032" y="194973"/>
                    <a:pt x="182985" y="194497"/>
                    <a:pt x="184890" y="194307"/>
                  </a:cubicBezTo>
                  <a:cubicBezTo>
                    <a:pt x="187081" y="195545"/>
                    <a:pt x="190891" y="196021"/>
                    <a:pt x="192510" y="194307"/>
                  </a:cubicBezTo>
                  <a:cubicBezTo>
                    <a:pt x="194034" y="192592"/>
                    <a:pt x="201844" y="186496"/>
                    <a:pt x="203178" y="180686"/>
                  </a:cubicBezTo>
                  <a:cubicBezTo>
                    <a:pt x="204607" y="174780"/>
                    <a:pt x="202511" y="175161"/>
                    <a:pt x="201654" y="174114"/>
                  </a:cubicBezTo>
                  <a:cubicBezTo>
                    <a:pt x="200797" y="173066"/>
                    <a:pt x="197844" y="172685"/>
                    <a:pt x="196606" y="173256"/>
                  </a:cubicBezTo>
                  <a:cubicBezTo>
                    <a:pt x="192796" y="172590"/>
                    <a:pt x="188509" y="172875"/>
                    <a:pt x="187271" y="173637"/>
                  </a:cubicBezTo>
                  <a:cubicBezTo>
                    <a:pt x="184128" y="171732"/>
                    <a:pt x="182223" y="170018"/>
                    <a:pt x="177651" y="171923"/>
                  </a:cubicBezTo>
                  <a:cubicBezTo>
                    <a:pt x="173460" y="170399"/>
                    <a:pt x="166983" y="170685"/>
                    <a:pt x="162792" y="173352"/>
                  </a:cubicBezTo>
                  <a:cubicBezTo>
                    <a:pt x="158982" y="172494"/>
                    <a:pt x="155077" y="172304"/>
                    <a:pt x="153076" y="174590"/>
                  </a:cubicBezTo>
                  <a:cubicBezTo>
                    <a:pt x="150314" y="175447"/>
                    <a:pt x="146218" y="173161"/>
                    <a:pt x="142694" y="176304"/>
                  </a:cubicBezTo>
                  <a:cubicBezTo>
                    <a:pt x="138598" y="175257"/>
                    <a:pt x="139075" y="174876"/>
                    <a:pt x="136979" y="174399"/>
                  </a:cubicBezTo>
                  <a:cubicBezTo>
                    <a:pt x="134884" y="173923"/>
                    <a:pt x="126502" y="174876"/>
                    <a:pt x="124216" y="175066"/>
                  </a:cubicBezTo>
                  <a:cubicBezTo>
                    <a:pt x="121072" y="171923"/>
                    <a:pt x="121072" y="170970"/>
                    <a:pt x="121072" y="170970"/>
                  </a:cubicBezTo>
                  <a:cubicBezTo>
                    <a:pt x="121072" y="170970"/>
                    <a:pt x="121453" y="156492"/>
                    <a:pt x="121549" y="155635"/>
                  </a:cubicBezTo>
                  <a:cubicBezTo>
                    <a:pt x="121739" y="154778"/>
                    <a:pt x="122787" y="151539"/>
                    <a:pt x="124692" y="151635"/>
                  </a:cubicBezTo>
                  <a:cubicBezTo>
                    <a:pt x="126597" y="151825"/>
                    <a:pt x="127264" y="153063"/>
                    <a:pt x="128311" y="153159"/>
                  </a:cubicBezTo>
                  <a:cubicBezTo>
                    <a:pt x="129359" y="153349"/>
                    <a:pt x="131740" y="151825"/>
                    <a:pt x="132979" y="151635"/>
                  </a:cubicBezTo>
                  <a:cubicBezTo>
                    <a:pt x="134217" y="151444"/>
                    <a:pt x="138313" y="151158"/>
                    <a:pt x="139837" y="151444"/>
                  </a:cubicBezTo>
                  <a:cubicBezTo>
                    <a:pt x="141361" y="151825"/>
                    <a:pt x="144123" y="154397"/>
                    <a:pt x="146409" y="154587"/>
                  </a:cubicBezTo>
                  <a:cubicBezTo>
                    <a:pt x="148600" y="154778"/>
                    <a:pt x="150505" y="153254"/>
                    <a:pt x="153172" y="152492"/>
                  </a:cubicBezTo>
                  <a:cubicBezTo>
                    <a:pt x="155743" y="151825"/>
                    <a:pt x="159172" y="152111"/>
                    <a:pt x="160220" y="152968"/>
                  </a:cubicBezTo>
                  <a:cubicBezTo>
                    <a:pt x="161268" y="153825"/>
                    <a:pt x="164221" y="151730"/>
                    <a:pt x="166602" y="151444"/>
                  </a:cubicBezTo>
                  <a:cubicBezTo>
                    <a:pt x="168983" y="151063"/>
                    <a:pt x="171745" y="150111"/>
                    <a:pt x="173555" y="151444"/>
                  </a:cubicBezTo>
                  <a:cubicBezTo>
                    <a:pt x="175270" y="152778"/>
                    <a:pt x="178032" y="155064"/>
                    <a:pt x="179937" y="155730"/>
                  </a:cubicBezTo>
                  <a:cubicBezTo>
                    <a:pt x="181842" y="156397"/>
                    <a:pt x="183937" y="154873"/>
                    <a:pt x="186700" y="154873"/>
                  </a:cubicBezTo>
                  <a:cubicBezTo>
                    <a:pt x="189462" y="154873"/>
                    <a:pt x="193748" y="156111"/>
                    <a:pt x="196701" y="152301"/>
                  </a:cubicBezTo>
                  <a:cubicBezTo>
                    <a:pt x="201368" y="151825"/>
                    <a:pt x="202035" y="150396"/>
                    <a:pt x="202606" y="148491"/>
                  </a:cubicBezTo>
                  <a:cubicBezTo>
                    <a:pt x="203083" y="146586"/>
                    <a:pt x="202606" y="141919"/>
                    <a:pt x="202225" y="140205"/>
                  </a:cubicBezTo>
                  <a:cubicBezTo>
                    <a:pt x="201844" y="138490"/>
                    <a:pt x="199463" y="135918"/>
                    <a:pt x="194796" y="137252"/>
                  </a:cubicBezTo>
                  <a:cubicBezTo>
                    <a:pt x="188890" y="137061"/>
                    <a:pt x="182699" y="135537"/>
                    <a:pt x="180508" y="136395"/>
                  </a:cubicBezTo>
                  <a:cubicBezTo>
                    <a:pt x="177746" y="134680"/>
                    <a:pt x="175365" y="135156"/>
                    <a:pt x="172031" y="134680"/>
                  </a:cubicBezTo>
                  <a:cubicBezTo>
                    <a:pt x="168031" y="132585"/>
                    <a:pt x="160982" y="133632"/>
                    <a:pt x="156696" y="136585"/>
                  </a:cubicBezTo>
                  <a:cubicBezTo>
                    <a:pt x="150695" y="138109"/>
                    <a:pt x="149076" y="136776"/>
                    <a:pt x="146504" y="135918"/>
                  </a:cubicBezTo>
                  <a:cubicBezTo>
                    <a:pt x="143932" y="135061"/>
                    <a:pt x="141837" y="137442"/>
                    <a:pt x="140599" y="137823"/>
                  </a:cubicBezTo>
                  <a:cubicBezTo>
                    <a:pt x="139360" y="138204"/>
                    <a:pt x="135931" y="137823"/>
                    <a:pt x="134026" y="137347"/>
                  </a:cubicBezTo>
                  <a:cubicBezTo>
                    <a:pt x="132121" y="136871"/>
                    <a:pt x="130407" y="136014"/>
                    <a:pt x="128502" y="136871"/>
                  </a:cubicBezTo>
                  <a:cubicBezTo>
                    <a:pt x="126787" y="134775"/>
                    <a:pt x="125549" y="132585"/>
                    <a:pt x="125549" y="132585"/>
                  </a:cubicBezTo>
                  <a:lnTo>
                    <a:pt x="125549" y="121917"/>
                  </a:lnTo>
                  <a:cubicBezTo>
                    <a:pt x="125549" y="121917"/>
                    <a:pt x="129169" y="117059"/>
                    <a:pt x="134026" y="115916"/>
                  </a:cubicBezTo>
                  <a:cubicBezTo>
                    <a:pt x="138884" y="114678"/>
                    <a:pt x="145075" y="114201"/>
                    <a:pt x="149362" y="112106"/>
                  </a:cubicBezTo>
                  <a:cubicBezTo>
                    <a:pt x="153648" y="110010"/>
                    <a:pt x="156410" y="113154"/>
                    <a:pt x="159934" y="114487"/>
                  </a:cubicBezTo>
                  <a:cubicBezTo>
                    <a:pt x="163363" y="115916"/>
                    <a:pt x="165935" y="114678"/>
                    <a:pt x="168412" y="112296"/>
                  </a:cubicBezTo>
                  <a:cubicBezTo>
                    <a:pt x="170793" y="109915"/>
                    <a:pt x="176032" y="103343"/>
                    <a:pt x="178603" y="101057"/>
                  </a:cubicBezTo>
                  <a:cubicBezTo>
                    <a:pt x="181175" y="98866"/>
                    <a:pt x="182890" y="96771"/>
                    <a:pt x="184509" y="91341"/>
                  </a:cubicBezTo>
                  <a:cubicBezTo>
                    <a:pt x="186033" y="86007"/>
                    <a:pt x="190891" y="82864"/>
                    <a:pt x="194510" y="80007"/>
                  </a:cubicBezTo>
                  <a:cubicBezTo>
                    <a:pt x="198130" y="77054"/>
                    <a:pt x="200416" y="73625"/>
                    <a:pt x="197749" y="69434"/>
                  </a:cubicBezTo>
                  <a:cubicBezTo>
                    <a:pt x="195082" y="65338"/>
                    <a:pt x="190605" y="63719"/>
                    <a:pt x="187366" y="63433"/>
                  </a:cubicBezTo>
                  <a:cubicBezTo>
                    <a:pt x="183937" y="61719"/>
                    <a:pt x="179937" y="61052"/>
                    <a:pt x="177365" y="61909"/>
                  </a:cubicBezTo>
                  <a:cubicBezTo>
                    <a:pt x="173555" y="60576"/>
                    <a:pt x="164602" y="55337"/>
                    <a:pt x="164030" y="51717"/>
                  </a:cubicBezTo>
                  <a:cubicBezTo>
                    <a:pt x="163554" y="48098"/>
                    <a:pt x="166792" y="46574"/>
                    <a:pt x="168507" y="44764"/>
                  </a:cubicBezTo>
                  <a:cubicBezTo>
                    <a:pt x="170221" y="43050"/>
                    <a:pt x="173650" y="40097"/>
                    <a:pt x="174508" y="37144"/>
                  </a:cubicBezTo>
                  <a:cubicBezTo>
                    <a:pt x="178508" y="36477"/>
                    <a:pt x="180223" y="36096"/>
                    <a:pt x="180223" y="36096"/>
                  </a:cubicBezTo>
                  <a:lnTo>
                    <a:pt x="184414" y="33525"/>
                  </a:lnTo>
                  <a:cubicBezTo>
                    <a:pt x="184414" y="33525"/>
                    <a:pt x="198511" y="32953"/>
                    <a:pt x="202225" y="32953"/>
                  </a:cubicBezTo>
                  <a:cubicBezTo>
                    <a:pt x="205845" y="32953"/>
                    <a:pt x="210036" y="36573"/>
                    <a:pt x="214608" y="36763"/>
                  </a:cubicBezTo>
                  <a:cubicBezTo>
                    <a:pt x="219275" y="36954"/>
                    <a:pt x="222514" y="34382"/>
                    <a:pt x="226133" y="34191"/>
                  </a:cubicBezTo>
                  <a:cubicBezTo>
                    <a:pt x="229753" y="34001"/>
                    <a:pt x="232324" y="34763"/>
                    <a:pt x="232896" y="34763"/>
                  </a:cubicBezTo>
                  <a:cubicBezTo>
                    <a:pt x="233372" y="34763"/>
                    <a:pt x="237182" y="32191"/>
                    <a:pt x="233563" y="27810"/>
                  </a:cubicBezTo>
                  <a:cubicBezTo>
                    <a:pt x="229943" y="23523"/>
                    <a:pt x="226800" y="22285"/>
                    <a:pt x="225276" y="21428"/>
                  </a:cubicBezTo>
                  <a:cubicBezTo>
                    <a:pt x="223752" y="20571"/>
                    <a:pt x="219561" y="20380"/>
                    <a:pt x="217180" y="19523"/>
                  </a:cubicBezTo>
                  <a:cubicBezTo>
                    <a:pt x="214798" y="18666"/>
                    <a:pt x="212322" y="21047"/>
                    <a:pt x="210322" y="21428"/>
                  </a:cubicBezTo>
                  <a:cubicBezTo>
                    <a:pt x="208226" y="21809"/>
                    <a:pt x="207178" y="19713"/>
                    <a:pt x="205464" y="19713"/>
                  </a:cubicBezTo>
                  <a:cubicBezTo>
                    <a:pt x="203749" y="19713"/>
                    <a:pt x="198034" y="21237"/>
                    <a:pt x="195653" y="21237"/>
                  </a:cubicBezTo>
                  <a:cubicBezTo>
                    <a:pt x="193272" y="21237"/>
                    <a:pt x="193558" y="20190"/>
                    <a:pt x="192034" y="20190"/>
                  </a:cubicBezTo>
                  <a:cubicBezTo>
                    <a:pt x="190510" y="20190"/>
                    <a:pt x="183080" y="22952"/>
                    <a:pt x="179937" y="22571"/>
                  </a:cubicBezTo>
                  <a:cubicBezTo>
                    <a:pt x="176794" y="22190"/>
                    <a:pt x="175460" y="19332"/>
                    <a:pt x="175841" y="16475"/>
                  </a:cubicBezTo>
                  <a:cubicBezTo>
                    <a:pt x="176127" y="13903"/>
                    <a:pt x="178222" y="10760"/>
                    <a:pt x="178222" y="8664"/>
                  </a:cubicBezTo>
                  <a:cubicBezTo>
                    <a:pt x="178222" y="6569"/>
                    <a:pt x="176508" y="5235"/>
                    <a:pt x="174603" y="4664"/>
                  </a:cubicBezTo>
                  <a:cubicBezTo>
                    <a:pt x="172698" y="4188"/>
                    <a:pt x="169555" y="1902"/>
                    <a:pt x="167745" y="1235"/>
                  </a:cubicBezTo>
                  <a:cubicBezTo>
                    <a:pt x="165840" y="568"/>
                    <a:pt x="159077" y="2283"/>
                    <a:pt x="159649" y="9522"/>
                  </a:cubicBezTo>
                  <a:cubicBezTo>
                    <a:pt x="156029" y="12855"/>
                    <a:pt x="152219" y="14570"/>
                    <a:pt x="152410" y="17999"/>
                  </a:cubicBezTo>
                  <a:cubicBezTo>
                    <a:pt x="148981" y="21428"/>
                    <a:pt x="145647" y="23047"/>
                    <a:pt x="142218" y="22285"/>
                  </a:cubicBezTo>
                  <a:cubicBezTo>
                    <a:pt x="138789" y="21618"/>
                    <a:pt x="129835" y="21618"/>
                    <a:pt x="128407" y="27429"/>
                  </a:cubicBezTo>
                  <a:cubicBezTo>
                    <a:pt x="128407" y="27429"/>
                    <a:pt x="126978" y="32096"/>
                    <a:pt x="132407" y="32763"/>
                  </a:cubicBezTo>
                  <a:cubicBezTo>
                    <a:pt x="137741" y="33429"/>
                    <a:pt x="139360" y="34191"/>
                    <a:pt x="141742" y="34287"/>
                  </a:cubicBezTo>
                  <a:cubicBezTo>
                    <a:pt x="144123" y="34477"/>
                    <a:pt x="151552" y="33906"/>
                    <a:pt x="150028" y="43240"/>
                  </a:cubicBezTo>
                  <a:cubicBezTo>
                    <a:pt x="150028" y="43240"/>
                    <a:pt x="152791" y="46669"/>
                    <a:pt x="153457" y="49241"/>
                  </a:cubicBezTo>
                  <a:cubicBezTo>
                    <a:pt x="154124" y="51813"/>
                    <a:pt x="152886" y="57337"/>
                    <a:pt x="146409" y="58004"/>
                  </a:cubicBezTo>
                  <a:cubicBezTo>
                    <a:pt x="139837" y="58671"/>
                    <a:pt x="141361" y="60099"/>
                    <a:pt x="137932" y="60576"/>
                  </a:cubicBezTo>
                  <a:cubicBezTo>
                    <a:pt x="134503" y="61147"/>
                    <a:pt x="130978" y="59909"/>
                    <a:pt x="128311" y="59718"/>
                  </a:cubicBezTo>
                  <a:cubicBezTo>
                    <a:pt x="125549" y="59528"/>
                    <a:pt x="119548" y="58290"/>
                    <a:pt x="117262" y="60195"/>
                  </a:cubicBezTo>
                  <a:cubicBezTo>
                    <a:pt x="114976" y="62100"/>
                    <a:pt x="111928" y="62100"/>
                    <a:pt x="110023" y="60480"/>
                  </a:cubicBezTo>
                  <a:cubicBezTo>
                    <a:pt x="108118" y="58956"/>
                    <a:pt x="104880" y="59147"/>
                    <a:pt x="101927" y="60861"/>
                  </a:cubicBezTo>
                  <a:cubicBezTo>
                    <a:pt x="98974" y="62576"/>
                    <a:pt x="96784" y="63433"/>
                    <a:pt x="94688" y="62766"/>
                  </a:cubicBezTo>
                  <a:cubicBezTo>
                    <a:pt x="92593" y="62100"/>
                    <a:pt x="88497" y="62766"/>
                    <a:pt x="85544" y="63243"/>
                  </a:cubicBezTo>
                  <a:cubicBezTo>
                    <a:pt x="82591" y="63814"/>
                    <a:pt x="82401" y="63052"/>
                    <a:pt x="80210" y="62576"/>
                  </a:cubicBezTo>
                  <a:cubicBezTo>
                    <a:pt x="78019" y="62100"/>
                    <a:pt x="78019" y="63052"/>
                    <a:pt x="75543" y="62957"/>
                  </a:cubicBezTo>
                  <a:cubicBezTo>
                    <a:pt x="73162" y="62766"/>
                    <a:pt x="67732" y="61242"/>
                    <a:pt x="64684" y="61528"/>
                  </a:cubicBezTo>
                  <a:cubicBezTo>
                    <a:pt x="62303" y="59433"/>
                    <a:pt x="60208" y="58956"/>
                    <a:pt x="58779" y="58956"/>
                  </a:cubicBezTo>
                  <a:cubicBezTo>
                    <a:pt x="58112" y="56861"/>
                    <a:pt x="58398" y="56766"/>
                    <a:pt x="62398" y="54765"/>
                  </a:cubicBezTo>
                  <a:cubicBezTo>
                    <a:pt x="66399" y="52860"/>
                    <a:pt x="64303" y="52003"/>
                    <a:pt x="64589" y="49622"/>
                  </a:cubicBezTo>
                  <a:cubicBezTo>
                    <a:pt x="64970" y="47241"/>
                    <a:pt x="63732" y="41716"/>
                    <a:pt x="65446" y="40668"/>
                  </a:cubicBezTo>
                  <a:cubicBezTo>
                    <a:pt x="67161" y="39621"/>
                    <a:pt x="72685" y="36573"/>
                    <a:pt x="74781" y="35811"/>
                  </a:cubicBezTo>
                  <a:cubicBezTo>
                    <a:pt x="76876" y="35144"/>
                    <a:pt x="81639" y="33620"/>
                    <a:pt x="82401" y="30667"/>
                  </a:cubicBezTo>
                  <a:cubicBezTo>
                    <a:pt x="83068" y="27714"/>
                    <a:pt x="84306" y="24285"/>
                    <a:pt x="83258" y="23238"/>
                  </a:cubicBezTo>
                  <a:cubicBezTo>
                    <a:pt x="82115" y="22476"/>
                    <a:pt x="81067" y="20761"/>
                    <a:pt x="78972" y="20571"/>
                  </a:cubicBezTo>
                  <a:cubicBezTo>
                    <a:pt x="76876" y="20380"/>
                    <a:pt x="74971" y="19332"/>
                    <a:pt x="74305" y="19142"/>
                  </a:cubicBezTo>
                  <a:cubicBezTo>
                    <a:pt x="73638" y="18951"/>
                    <a:pt x="67542" y="16570"/>
                    <a:pt x="67542" y="16570"/>
                  </a:cubicBezTo>
                  <a:cubicBezTo>
                    <a:pt x="67542" y="13427"/>
                    <a:pt x="66113" y="10665"/>
                    <a:pt x="64399" y="9998"/>
                  </a:cubicBezTo>
                  <a:cubicBezTo>
                    <a:pt x="61636" y="6188"/>
                    <a:pt x="58874" y="2759"/>
                    <a:pt x="51254" y="2759"/>
                  </a:cubicBezTo>
                  <a:cubicBezTo>
                    <a:pt x="43634" y="2759"/>
                    <a:pt x="41253" y="2092"/>
                    <a:pt x="39538" y="663"/>
                  </a:cubicBezTo>
                  <a:cubicBezTo>
                    <a:pt x="37824" y="-670"/>
                    <a:pt x="32966" y="-670"/>
                    <a:pt x="33347" y="7236"/>
                  </a:cubicBezTo>
                  <a:cubicBezTo>
                    <a:pt x="33728" y="15141"/>
                    <a:pt x="32299" y="16951"/>
                    <a:pt x="28204" y="18285"/>
                  </a:cubicBezTo>
                  <a:cubicBezTo>
                    <a:pt x="24108" y="19618"/>
                    <a:pt x="17536" y="22095"/>
                    <a:pt x="16488" y="23809"/>
                  </a:cubicBezTo>
                  <a:cubicBezTo>
                    <a:pt x="13059" y="23809"/>
                    <a:pt x="5439" y="23142"/>
                    <a:pt x="5820" y="29334"/>
                  </a:cubicBezTo>
                  <a:cubicBezTo>
                    <a:pt x="6201" y="35525"/>
                    <a:pt x="6201" y="37239"/>
                    <a:pt x="8201" y="38668"/>
                  </a:cubicBezTo>
                  <a:cubicBezTo>
                    <a:pt x="10297" y="40002"/>
                    <a:pt x="13345" y="43145"/>
                    <a:pt x="19917" y="40002"/>
                  </a:cubicBezTo>
                  <a:cubicBezTo>
                    <a:pt x="26870" y="39621"/>
                    <a:pt x="28870" y="37620"/>
                    <a:pt x="30299" y="36192"/>
                  </a:cubicBezTo>
                  <a:cubicBezTo>
                    <a:pt x="33442" y="36573"/>
                    <a:pt x="35824" y="36858"/>
                    <a:pt x="34395" y="40287"/>
                  </a:cubicBezTo>
                  <a:cubicBezTo>
                    <a:pt x="33061" y="43716"/>
                    <a:pt x="34014" y="52765"/>
                    <a:pt x="37824" y="55527"/>
                  </a:cubicBezTo>
                  <a:cubicBezTo>
                    <a:pt x="35728" y="60004"/>
                    <a:pt x="34681" y="64481"/>
                    <a:pt x="32680" y="65910"/>
                  </a:cubicBezTo>
                  <a:cubicBezTo>
                    <a:pt x="30585" y="67338"/>
                    <a:pt x="28204" y="73530"/>
                    <a:pt x="27537" y="75530"/>
                  </a:cubicBezTo>
                  <a:cubicBezTo>
                    <a:pt x="26870" y="77625"/>
                    <a:pt x="28204" y="82102"/>
                    <a:pt x="27156" y="83436"/>
                  </a:cubicBezTo>
                  <a:cubicBezTo>
                    <a:pt x="26108" y="84769"/>
                    <a:pt x="28585" y="87246"/>
                    <a:pt x="28585" y="91722"/>
                  </a:cubicBezTo>
                  <a:cubicBezTo>
                    <a:pt x="28585" y="96199"/>
                    <a:pt x="28966" y="107248"/>
                    <a:pt x="18583" y="113439"/>
                  </a:cubicBezTo>
                  <a:cubicBezTo>
                    <a:pt x="18583" y="121726"/>
                    <a:pt x="18964" y="124107"/>
                    <a:pt x="18964" y="124107"/>
                  </a:cubicBezTo>
                  <a:lnTo>
                    <a:pt x="21346" y="125155"/>
                  </a:lnTo>
                  <a:cubicBezTo>
                    <a:pt x="21346" y="125155"/>
                    <a:pt x="26203" y="124774"/>
                    <a:pt x="27918" y="125822"/>
                  </a:cubicBezTo>
                  <a:cubicBezTo>
                    <a:pt x="29632" y="126870"/>
                    <a:pt x="36871" y="124488"/>
                    <a:pt x="40015" y="123441"/>
                  </a:cubicBezTo>
                  <a:cubicBezTo>
                    <a:pt x="43158" y="122393"/>
                    <a:pt x="45920" y="117535"/>
                    <a:pt x="48301" y="116868"/>
                  </a:cubicBezTo>
                  <a:cubicBezTo>
                    <a:pt x="50683" y="116202"/>
                    <a:pt x="57636" y="116202"/>
                    <a:pt x="60398" y="116868"/>
                  </a:cubicBezTo>
                  <a:cubicBezTo>
                    <a:pt x="63160" y="117535"/>
                    <a:pt x="72495" y="121726"/>
                    <a:pt x="79734" y="119250"/>
                  </a:cubicBezTo>
                  <a:cubicBezTo>
                    <a:pt x="88021" y="120964"/>
                    <a:pt x="93164" y="122012"/>
                    <a:pt x="96688" y="123060"/>
                  </a:cubicBezTo>
                  <a:cubicBezTo>
                    <a:pt x="100117" y="124107"/>
                    <a:pt x="101546" y="132775"/>
                    <a:pt x="99451" y="134775"/>
                  </a:cubicBezTo>
                  <a:cubicBezTo>
                    <a:pt x="97355" y="136871"/>
                    <a:pt x="101356" y="143443"/>
                    <a:pt x="90688" y="140871"/>
                  </a:cubicBezTo>
                  <a:cubicBezTo>
                    <a:pt x="84782" y="142110"/>
                    <a:pt x="83068" y="140871"/>
                    <a:pt x="82020" y="140395"/>
                  </a:cubicBezTo>
                  <a:cubicBezTo>
                    <a:pt x="80972" y="139919"/>
                    <a:pt x="77924" y="140586"/>
                    <a:pt x="76305" y="141443"/>
                  </a:cubicBezTo>
                  <a:cubicBezTo>
                    <a:pt x="74781" y="142300"/>
                    <a:pt x="72304" y="141633"/>
                    <a:pt x="71447" y="141062"/>
                  </a:cubicBezTo>
                  <a:cubicBezTo>
                    <a:pt x="70590" y="140586"/>
                    <a:pt x="67828" y="140871"/>
                    <a:pt x="66494" y="141252"/>
                  </a:cubicBezTo>
                  <a:cubicBezTo>
                    <a:pt x="65065" y="141633"/>
                    <a:pt x="63065" y="140205"/>
                    <a:pt x="62208" y="140205"/>
                  </a:cubicBezTo>
                  <a:cubicBezTo>
                    <a:pt x="61351" y="140205"/>
                    <a:pt x="58207" y="143443"/>
                    <a:pt x="54397" y="143348"/>
                  </a:cubicBezTo>
                  <a:cubicBezTo>
                    <a:pt x="50587" y="143157"/>
                    <a:pt x="49254" y="141633"/>
                    <a:pt x="46111" y="141157"/>
                  </a:cubicBezTo>
                  <a:cubicBezTo>
                    <a:pt x="42967" y="140681"/>
                    <a:pt x="40586" y="140967"/>
                    <a:pt x="39348" y="140967"/>
                  </a:cubicBezTo>
                  <a:cubicBezTo>
                    <a:pt x="38110" y="140967"/>
                    <a:pt x="35919" y="139443"/>
                    <a:pt x="34681" y="140586"/>
                  </a:cubicBezTo>
                  <a:cubicBezTo>
                    <a:pt x="33442" y="141824"/>
                    <a:pt x="30871" y="143729"/>
                    <a:pt x="28680" y="143729"/>
                  </a:cubicBezTo>
                  <a:cubicBezTo>
                    <a:pt x="26394" y="143729"/>
                    <a:pt x="18107" y="144300"/>
                    <a:pt x="15535" y="144300"/>
                  </a:cubicBezTo>
                  <a:cubicBezTo>
                    <a:pt x="12964" y="144300"/>
                    <a:pt x="7725" y="147920"/>
                    <a:pt x="8106" y="152206"/>
                  </a:cubicBezTo>
                  <a:cubicBezTo>
                    <a:pt x="8487" y="156492"/>
                    <a:pt x="9630" y="158588"/>
                    <a:pt x="16869" y="158112"/>
                  </a:cubicBezTo>
                  <a:cubicBezTo>
                    <a:pt x="24108" y="157635"/>
                    <a:pt x="22870" y="158683"/>
                    <a:pt x="24965" y="159636"/>
                  </a:cubicBezTo>
                  <a:cubicBezTo>
                    <a:pt x="27061" y="160683"/>
                    <a:pt x="27918" y="157921"/>
                    <a:pt x="29823" y="157540"/>
                  </a:cubicBezTo>
                  <a:cubicBezTo>
                    <a:pt x="31728" y="157159"/>
                    <a:pt x="32585" y="159921"/>
                    <a:pt x="34300" y="159921"/>
                  </a:cubicBezTo>
                  <a:cubicBezTo>
                    <a:pt x="36014" y="159921"/>
                    <a:pt x="37633" y="156969"/>
                    <a:pt x="39443" y="156588"/>
                  </a:cubicBezTo>
                  <a:cubicBezTo>
                    <a:pt x="41634" y="158493"/>
                    <a:pt x="45634" y="157445"/>
                    <a:pt x="47349" y="155730"/>
                  </a:cubicBezTo>
                  <a:cubicBezTo>
                    <a:pt x="49730" y="155730"/>
                    <a:pt x="54207" y="155064"/>
                    <a:pt x="56683" y="154492"/>
                  </a:cubicBezTo>
                  <a:cubicBezTo>
                    <a:pt x="59065" y="154016"/>
                    <a:pt x="62017" y="157064"/>
                    <a:pt x="65351" y="154016"/>
                  </a:cubicBezTo>
                  <a:cubicBezTo>
                    <a:pt x="69447" y="154492"/>
                    <a:pt x="74495" y="153825"/>
                    <a:pt x="76210" y="152492"/>
                  </a:cubicBezTo>
                  <a:cubicBezTo>
                    <a:pt x="79448" y="152968"/>
                    <a:pt x="83258" y="152873"/>
                    <a:pt x="84687" y="151825"/>
                  </a:cubicBezTo>
                  <a:cubicBezTo>
                    <a:pt x="87830" y="152206"/>
                    <a:pt x="92116" y="151635"/>
                    <a:pt x="93450" y="155254"/>
                  </a:cubicBezTo>
                  <a:cubicBezTo>
                    <a:pt x="94783" y="158874"/>
                    <a:pt x="97260" y="159255"/>
                    <a:pt x="97450" y="161255"/>
                  </a:cubicBezTo>
                  <a:cubicBezTo>
                    <a:pt x="97641" y="163350"/>
                    <a:pt x="99355" y="173637"/>
                    <a:pt x="92593" y="175352"/>
                  </a:cubicBezTo>
                  <a:cubicBezTo>
                    <a:pt x="85830" y="177066"/>
                    <a:pt x="84973" y="177066"/>
                    <a:pt x="83258" y="176590"/>
                  </a:cubicBezTo>
                  <a:cubicBezTo>
                    <a:pt x="81544" y="176114"/>
                    <a:pt x="80020" y="177924"/>
                    <a:pt x="78400" y="178686"/>
                  </a:cubicBezTo>
                  <a:cubicBezTo>
                    <a:pt x="76876" y="179352"/>
                    <a:pt x="70780" y="176781"/>
                    <a:pt x="68780" y="176400"/>
                  </a:cubicBezTo>
                  <a:cubicBezTo>
                    <a:pt x="66685" y="176019"/>
                    <a:pt x="54302" y="175733"/>
                    <a:pt x="50683" y="181734"/>
                  </a:cubicBezTo>
                  <a:cubicBezTo>
                    <a:pt x="50683" y="181734"/>
                    <a:pt x="43825" y="180400"/>
                    <a:pt x="40300" y="181734"/>
                  </a:cubicBezTo>
                  <a:cubicBezTo>
                    <a:pt x="36871" y="183067"/>
                    <a:pt x="36490" y="181924"/>
                    <a:pt x="35633" y="181257"/>
                  </a:cubicBezTo>
                  <a:cubicBezTo>
                    <a:pt x="34776" y="180591"/>
                    <a:pt x="26299" y="180210"/>
                    <a:pt x="24775" y="180210"/>
                  </a:cubicBezTo>
                  <a:cubicBezTo>
                    <a:pt x="22870" y="182305"/>
                    <a:pt x="21346" y="185258"/>
                    <a:pt x="18012" y="184877"/>
                  </a:cubicBezTo>
                  <a:cubicBezTo>
                    <a:pt x="14773" y="184496"/>
                    <a:pt x="11059" y="185258"/>
                    <a:pt x="8868" y="184496"/>
                  </a:cubicBezTo>
                  <a:cubicBezTo>
                    <a:pt x="6677" y="183829"/>
                    <a:pt x="2867" y="184686"/>
                    <a:pt x="3343" y="191259"/>
                  </a:cubicBezTo>
                  <a:cubicBezTo>
                    <a:pt x="962" y="196974"/>
                    <a:pt x="10" y="203165"/>
                    <a:pt x="772" y="208308"/>
                  </a:cubicBezTo>
                  <a:cubicBezTo>
                    <a:pt x="1438" y="213452"/>
                    <a:pt x="2296" y="214500"/>
                    <a:pt x="5058" y="214881"/>
                  </a:cubicBezTo>
                  <a:cubicBezTo>
                    <a:pt x="7820" y="215262"/>
                    <a:pt x="8296" y="211737"/>
                    <a:pt x="10963" y="211452"/>
                  </a:cubicBezTo>
                  <a:cubicBezTo>
                    <a:pt x="13535" y="211071"/>
                    <a:pt x="17536" y="208689"/>
                    <a:pt x="19250" y="206975"/>
                  </a:cubicBezTo>
                  <a:cubicBezTo>
                    <a:pt x="23536" y="206975"/>
                    <a:pt x="27346" y="206118"/>
                    <a:pt x="29442" y="202308"/>
                  </a:cubicBezTo>
                  <a:cubicBezTo>
                    <a:pt x="34585" y="202117"/>
                    <a:pt x="37348" y="201641"/>
                    <a:pt x="40300" y="197450"/>
                  </a:cubicBezTo>
                  <a:cubicBezTo>
                    <a:pt x="49063" y="197069"/>
                    <a:pt x="53254" y="198307"/>
                    <a:pt x="55826" y="198307"/>
                  </a:cubicBezTo>
                  <a:cubicBezTo>
                    <a:pt x="58398" y="198307"/>
                    <a:pt x="62875" y="196783"/>
                    <a:pt x="66494" y="196402"/>
                  </a:cubicBezTo>
                  <a:cubicBezTo>
                    <a:pt x="70114" y="196116"/>
                    <a:pt x="78019" y="198117"/>
                    <a:pt x="82591" y="199355"/>
                  </a:cubicBezTo>
                  <a:cubicBezTo>
                    <a:pt x="87068" y="200593"/>
                    <a:pt x="87449" y="200212"/>
                    <a:pt x="89640" y="200593"/>
                  </a:cubicBezTo>
                  <a:cubicBezTo>
                    <a:pt x="91926" y="200974"/>
                    <a:pt x="93640" y="203736"/>
                    <a:pt x="94117" y="207451"/>
                  </a:cubicBezTo>
                  <a:cubicBezTo>
                    <a:pt x="94593" y="211261"/>
                    <a:pt x="94593" y="219738"/>
                    <a:pt x="90116" y="220215"/>
                  </a:cubicBezTo>
                  <a:cubicBezTo>
                    <a:pt x="85639" y="220691"/>
                    <a:pt x="80782" y="222501"/>
                    <a:pt x="76686" y="225072"/>
                  </a:cubicBezTo>
                  <a:cubicBezTo>
                    <a:pt x="72590" y="227644"/>
                    <a:pt x="69923" y="225930"/>
                    <a:pt x="68971" y="225549"/>
                  </a:cubicBezTo>
                  <a:cubicBezTo>
                    <a:pt x="67923" y="225168"/>
                    <a:pt x="55159" y="225549"/>
                    <a:pt x="52397" y="227835"/>
                  </a:cubicBezTo>
                  <a:cubicBezTo>
                    <a:pt x="49635" y="230121"/>
                    <a:pt x="47063" y="228025"/>
                    <a:pt x="45158" y="227644"/>
                  </a:cubicBezTo>
                  <a:cubicBezTo>
                    <a:pt x="43253" y="227263"/>
                    <a:pt x="35443" y="230406"/>
                    <a:pt x="32395" y="230883"/>
                  </a:cubicBezTo>
                  <a:cubicBezTo>
                    <a:pt x="29251" y="231359"/>
                    <a:pt x="25822" y="230025"/>
                    <a:pt x="24489" y="230692"/>
                  </a:cubicBezTo>
                  <a:cubicBezTo>
                    <a:pt x="23060" y="231359"/>
                    <a:pt x="20203" y="234312"/>
                    <a:pt x="18774" y="234312"/>
                  </a:cubicBezTo>
                  <a:cubicBezTo>
                    <a:pt x="17440" y="234312"/>
                    <a:pt x="15154" y="235359"/>
                    <a:pt x="12011" y="236502"/>
                  </a:cubicBezTo>
                  <a:cubicBezTo>
                    <a:pt x="8868" y="237741"/>
                    <a:pt x="8201" y="235455"/>
                    <a:pt x="5629" y="235645"/>
                  </a:cubicBezTo>
                  <a:cubicBezTo>
                    <a:pt x="3058" y="235836"/>
                    <a:pt x="2867" y="239455"/>
                    <a:pt x="2677" y="242884"/>
                  </a:cubicBezTo>
                  <a:cubicBezTo>
                    <a:pt x="2486" y="246313"/>
                    <a:pt x="581" y="254981"/>
                    <a:pt x="1629" y="258219"/>
                  </a:cubicBezTo>
                  <a:cubicBezTo>
                    <a:pt x="-86" y="261458"/>
                    <a:pt x="-467" y="263744"/>
                    <a:pt x="581" y="266030"/>
                  </a:cubicBezTo>
                  <a:cubicBezTo>
                    <a:pt x="581" y="266030"/>
                    <a:pt x="-2181" y="272221"/>
                    <a:pt x="6106" y="272412"/>
                  </a:cubicBezTo>
                  <a:cubicBezTo>
                    <a:pt x="14392" y="272602"/>
                    <a:pt x="18869" y="272221"/>
                    <a:pt x="22298" y="266697"/>
                  </a:cubicBezTo>
                  <a:cubicBezTo>
                    <a:pt x="25727" y="261172"/>
                    <a:pt x="27442" y="259934"/>
                    <a:pt x="31061" y="259077"/>
                  </a:cubicBezTo>
                  <a:cubicBezTo>
                    <a:pt x="34681" y="258219"/>
                    <a:pt x="36967" y="252028"/>
                    <a:pt x="42586" y="251266"/>
                  </a:cubicBezTo>
                  <a:cubicBezTo>
                    <a:pt x="48301" y="250599"/>
                    <a:pt x="50683" y="250885"/>
                    <a:pt x="52969" y="250028"/>
                  </a:cubicBezTo>
                  <a:cubicBezTo>
                    <a:pt x="55159" y="249171"/>
                    <a:pt x="60398" y="245361"/>
                    <a:pt x="64875" y="243265"/>
                  </a:cubicBezTo>
                  <a:cubicBezTo>
                    <a:pt x="70018" y="243932"/>
                    <a:pt x="76114" y="241170"/>
                    <a:pt x="78019" y="239169"/>
                  </a:cubicBezTo>
                  <a:cubicBezTo>
                    <a:pt x="78019" y="239169"/>
                    <a:pt x="79543" y="241741"/>
                    <a:pt x="89545" y="238122"/>
                  </a:cubicBezTo>
                  <a:cubicBezTo>
                    <a:pt x="99070" y="239836"/>
                    <a:pt x="99070" y="238788"/>
                    <a:pt x="100975" y="238503"/>
                  </a:cubicBezTo>
                  <a:cubicBezTo>
                    <a:pt x="105261" y="240884"/>
                    <a:pt x="111357" y="240789"/>
                    <a:pt x="113262" y="238884"/>
                  </a:cubicBezTo>
                  <a:cubicBezTo>
                    <a:pt x="117072" y="238884"/>
                    <a:pt x="124311" y="240217"/>
                    <a:pt x="126692" y="236788"/>
                  </a:cubicBezTo>
                  <a:cubicBezTo>
                    <a:pt x="131740" y="236979"/>
                    <a:pt x="138789" y="237836"/>
                    <a:pt x="140980" y="238312"/>
                  </a:cubicBezTo>
                  <a:cubicBezTo>
                    <a:pt x="143266" y="238788"/>
                    <a:pt x="144980" y="241551"/>
                    <a:pt x="145837" y="242122"/>
                  </a:cubicBezTo>
                  <a:cubicBezTo>
                    <a:pt x="146695" y="242598"/>
                    <a:pt x="149457" y="242313"/>
                    <a:pt x="151362" y="243456"/>
                  </a:cubicBezTo>
                  <a:cubicBezTo>
                    <a:pt x="153267" y="244694"/>
                    <a:pt x="167935" y="250695"/>
                    <a:pt x="171174" y="253457"/>
                  </a:cubicBezTo>
                  <a:cubicBezTo>
                    <a:pt x="174412" y="256219"/>
                    <a:pt x="175460" y="258315"/>
                    <a:pt x="179080" y="259458"/>
                  </a:cubicBezTo>
                  <a:cubicBezTo>
                    <a:pt x="182699" y="260696"/>
                    <a:pt x="184414" y="262410"/>
                    <a:pt x="185842" y="263553"/>
                  </a:cubicBezTo>
                  <a:cubicBezTo>
                    <a:pt x="187271" y="264792"/>
                    <a:pt x="188986" y="263077"/>
                    <a:pt x="192605" y="263744"/>
                  </a:cubicBezTo>
                  <a:cubicBezTo>
                    <a:pt x="196225" y="264411"/>
                    <a:pt x="199463" y="266887"/>
                    <a:pt x="201368" y="268221"/>
                  </a:cubicBezTo>
                  <a:cubicBezTo>
                    <a:pt x="203273" y="269554"/>
                    <a:pt x="204797" y="268221"/>
                    <a:pt x="207083" y="265077"/>
                  </a:cubicBezTo>
                  <a:cubicBezTo>
                    <a:pt x="209274" y="261934"/>
                    <a:pt x="211084" y="262982"/>
                    <a:pt x="213274" y="260982"/>
                  </a:cubicBezTo>
                  <a:cubicBezTo>
                    <a:pt x="215465" y="258886"/>
                    <a:pt x="217942" y="253076"/>
                    <a:pt x="219847" y="252028"/>
                  </a:cubicBezTo>
                  <a:cubicBezTo>
                    <a:pt x="221752" y="250980"/>
                    <a:pt x="223847" y="251171"/>
                    <a:pt x="225562" y="250980"/>
                  </a:cubicBezTo>
                  <a:cubicBezTo>
                    <a:pt x="227276" y="250790"/>
                    <a:pt x="231086" y="246504"/>
                    <a:pt x="231753" y="244408"/>
                  </a:cubicBezTo>
                  <a:cubicBezTo>
                    <a:pt x="232420" y="242313"/>
                    <a:pt x="236420" y="241170"/>
                    <a:pt x="236420" y="239074"/>
                  </a:cubicBezTo>
                  <a:cubicBezTo>
                    <a:pt x="236515" y="237550"/>
                    <a:pt x="239087" y="233550"/>
                    <a:pt x="229467" y="234597"/>
                  </a:cubicBezTo>
                  <a:close/>
                  <a:moveTo>
                    <a:pt x="125930" y="77911"/>
                  </a:moveTo>
                  <a:cubicBezTo>
                    <a:pt x="128311" y="77911"/>
                    <a:pt x="134026" y="75530"/>
                    <a:pt x="135550" y="75339"/>
                  </a:cubicBezTo>
                  <a:cubicBezTo>
                    <a:pt x="137074" y="75149"/>
                    <a:pt x="141646" y="77625"/>
                    <a:pt x="142789" y="78102"/>
                  </a:cubicBezTo>
                  <a:cubicBezTo>
                    <a:pt x="142789" y="78102"/>
                    <a:pt x="147457" y="78673"/>
                    <a:pt x="149362" y="78483"/>
                  </a:cubicBezTo>
                  <a:cubicBezTo>
                    <a:pt x="152314" y="78102"/>
                    <a:pt x="155743" y="79721"/>
                    <a:pt x="157458" y="80578"/>
                  </a:cubicBezTo>
                  <a:cubicBezTo>
                    <a:pt x="159172" y="81435"/>
                    <a:pt x="158791" y="87627"/>
                    <a:pt x="157934" y="88674"/>
                  </a:cubicBezTo>
                  <a:cubicBezTo>
                    <a:pt x="157077" y="89722"/>
                    <a:pt x="157077" y="92770"/>
                    <a:pt x="157267" y="94008"/>
                  </a:cubicBezTo>
                  <a:cubicBezTo>
                    <a:pt x="157458" y="95247"/>
                    <a:pt x="154696" y="99819"/>
                    <a:pt x="152219" y="100771"/>
                  </a:cubicBezTo>
                  <a:cubicBezTo>
                    <a:pt x="149838" y="101628"/>
                    <a:pt x="146028" y="100962"/>
                    <a:pt x="142504" y="100390"/>
                  </a:cubicBezTo>
                  <a:cubicBezTo>
                    <a:pt x="140122" y="102962"/>
                    <a:pt x="136979" y="102105"/>
                    <a:pt x="133360" y="100866"/>
                  </a:cubicBezTo>
                  <a:cubicBezTo>
                    <a:pt x="130121" y="102390"/>
                    <a:pt x="122311" y="99819"/>
                    <a:pt x="121644" y="97056"/>
                  </a:cubicBezTo>
                  <a:cubicBezTo>
                    <a:pt x="120977" y="94294"/>
                    <a:pt x="119739" y="91341"/>
                    <a:pt x="119548" y="86579"/>
                  </a:cubicBezTo>
                  <a:cubicBezTo>
                    <a:pt x="119548" y="81721"/>
                    <a:pt x="123454" y="77911"/>
                    <a:pt x="125930" y="77911"/>
                  </a:cubicBezTo>
                  <a:close/>
                  <a:moveTo>
                    <a:pt x="97736" y="98580"/>
                  </a:moveTo>
                  <a:cubicBezTo>
                    <a:pt x="97355" y="100200"/>
                    <a:pt x="96879" y="104105"/>
                    <a:pt x="92402" y="102581"/>
                  </a:cubicBezTo>
                  <a:cubicBezTo>
                    <a:pt x="90402" y="101914"/>
                    <a:pt x="81353" y="100295"/>
                    <a:pt x="78781" y="101343"/>
                  </a:cubicBezTo>
                  <a:cubicBezTo>
                    <a:pt x="76210" y="102390"/>
                    <a:pt x="74305" y="106867"/>
                    <a:pt x="71066" y="106200"/>
                  </a:cubicBezTo>
                  <a:cubicBezTo>
                    <a:pt x="67732" y="105534"/>
                    <a:pt x="66113" y="102200"/>
                    <a:pt x="57922" y="100866"/>
                  </a:cubicBezTo>
                  <a:cubicBezTo>
                    <a:pt x="49825" y="99533"/>
                    <a:pt x="48397" y="96866"/>
                    <a:pt x="48111" y="93246"/>
                  </a:cubicBezTo>
                  <a:cubicBezTo>
                    <a:pt x="50397" y="89817"/>
                    <a:pt x="52588" y="86674"/>
                    <a:pt x="52588" y="83626"/>
                  </a:cubicBezTo>
                  <a:cubicBezTo>
                    <a:pt x="52588" y="80483"/>
                    <a:pt x="55540" y="79816"/>
                    <a:pt x="59160" y="79340"/>
                  </a:cubicBezTo>
                  <a:cubicBezTo>
                    <a:pt x="62970" y="75054"/>
                    <a:pt x="73162" y="78102"/>
                    <a:pt x="74686" y="79530"/>
                  </a:cubicBezTo>
                  <a:cubicBezTo>
                    <a:pt x="74686" y="79530"/>
                    <a:pt x="82591" y="79054"/>
                    <a:pt x="89164" y="80769"/>
                  </a:cubicBezTo>
                  <a:cubicBezTo>
                    <a:pt x="95545" y="81150"/>
                    <a:pt x="96784" y="83721"/>
                    <a:pt x="96403" y="85626"/>
                  </a:cubicBezTo>
                  <a:cubicBezTo>
                    <a:pt x="96022" y="87531"/>
                    <a:pt x="95355" y="90484"/>
                    <a:pt x="95545" y="92865"/>
                  </a:cubicBezTo>
                  <a:cubicBezTo>
                    <a:pt x="95736" y="95151"/>
                    <a:pt x="98117" y="97056"/>
                    <a:pt x="97736" y="98580"/>
                  </a:cubicBezTo>
                  <a:close/>
                </a:path>
              </a:pathLst>
            </a:custGeom>
            <a:grpFill/>
            <a:ln w="9525" cap="flat">
              <a:noFill/>
              <a:prstDash val="solid"/>
              <a:miter/>
            </a:ln>
          </p:spPr>
          <p:txBody>
            <a:bodyPr rtlCol="0" anchor="ctr"/>
            <a:lstStyle/>
            <a:p>
              <a:endParaRPr lang="zh-CN" altLang="en-US"/>
            </a:p>
          </p:txBody>
        </p:sp>
        <p:sp>
          <p:nvSpPr>
            <p:cNvPr id="14" name="任意多边形: 形状 13">
              <a:extLst>
                <a:ext uri="{FF2B5EF4-FFF2-40B4-BE49-F238E27FC236}">
                  <a16:creationId xmlns:a16="http://schemas.microsoft.com/office/drawing/2014/main" id="{E0428C28-FE79-4C93-903A-C57817CC987F}"/>
                </a:ext>
              </a:extLst>
            </p:cNvPr>
            <p:cNvSpPr/>
            <p:nvPr/>
          </p:nvSpPr>
          <p:spPr>
            <a:xfrm>
              <a:off x="5784746" y="3326520"/>
              <a:ext cx="196387" cy="207882"/>
            </a:xfrm>
            <a:custGeom>
              <a:avLst/>
              <a:gdLst>
                <a:gd name="connsiteX0" fmla="*/ 141422 w 196387"/>
                <a:gd name="connsiteY0" fmla="*/ 1419 h 207882"/>
                <a:gd name="connsiteX1" fmla="*/ 133136 w 196387"/>
                <a:gd name="connsiteY1" fmla="*/ 5324 h 207882"/>
                <a:gd name="connsiteX2" fmla="*/ 119134 w 196387"/>
                <a:gd name="connsiteY2" fmla="*/ 20945 h 207882"/>
                <a:gd name="connsiteX3" fmla="*/ 111133 w 196387"/>
                <a:gd name="connsiteY3" fmla="*/ 29042 h 207882"/>
                <a:gd name="connsiteX4" fmla="*/ 93416 w 196387"/>
                <a:gd name="connsiteY4" fmla="*/ 29518 h 207882"/>
                <a:gd name="connsiteX5" fmla="*/ 87701 w 196387"/>
                <a:gd name="connsiteY5" fmla="*/ 33233 h 207882"/>
                <a:gd name="connsiteX6" fmla="*/ 81701 w 196387"/>
                <a:gd name="connsiteY6" fmla="*/ 35328 h 207882"/>
                <a:gd name="connsiteX7" fmla="*/ 74081 w 196387"/>
                <a:gd name="connsiteY7" fmla="*/ 37424 h 207882"/>
                <a:gd name="connsiteX8" fmla="*/ 62841 w 196387"/>
                <a:gd name="connsiteY8" fmla="*/ 42281 h 207882"/>
                <a:gd name="connsiteX9" fmla="*/ 74843 w 196387"/>
                <a:gd name="connsiteY9" fmla="*/ 55807 h 207882"/>
                <a:gd name="connsiteX10" fmla="*/ 88178 w 196387"/>
                <a:gd name="connsiteY10" fmla="*/ 53711 h 207882"/>
                <a:gd name="connsiteX11" fmla="*/ 97131 w 196387"/>
                <a:gd name="connsiteY11" fmla="*/ 51616 h 207882"/>
                <a:gd name="connsiteX12" fmla="*/ 101703 w 196387"/>
                <a:gd name="connsiteY12" fmla="*/ 56188 h 207882"/>
                <a:gd name="connsiteX13" fmla="*/ 91607 w 196387"/>
                <a:gd name="connsiteY13" fmla="*/ 74095 h 207882"/>
                <a:gd name="connsiteX14" fmla="*/ 76652 w 196387"/>
                <a:gd name="connsiteY14" fmla="*/ 85334 h 207882"/>
                <a:gd name="connsiteX15" fmla="*/ 67889 w 196387"/>
                <a:gd name="connsiteY15" fmla="*/ 100098 h 207882"/>
                <a:gd name="connsiteX16" fmla="*/ 59603 w 196387"/>
                <a:gd name="connsiteY16" fmla="*/ 106289 h 207882"/>
                <a:gd name="connsiteX17" fmla="*/ 45982 w 196387"/>
                <a:gd name="connsiteY17" fmla="*/ 117529 h 207882"/>
                <a:gd name="connsiteX18" fmla="*/ 40934 w 196387"/>
                <a:gd name="connsiteY18" fmla="*/ 124673 h 207882"/>
                <a:gd name="connsiteX19" fmla="*/ 34266 w 196387"/>
                <a:gd name="connsiteY19" fmla="*/ 132959 h 207882"/>
                <a:gd name="connsiteX20" fmla="*/ 23693 w 196387"/>
                <a:gd name="connsiteY20" fmla="*/ 135912 h 207882"/>
                <a:gd name="connsiteX21" fmla="*/ 15407 w 196387"/>
                <a:gd name="connsiteY21" fmla="*/ 140484 h 207882"/>
                <a:gd name="connsiteX22" fmla="*/ 10073 w 196387"/>
                <a:gd name="connsiteY22" fmla="*/ 143913 h 207882"/>
                <a:gd name="connsiteX23" fmla="*/ 167 w 196387"/>
                <a:gd name="connsiteY23" fmla="*/ 144580 h 207882"/>
                <a:gd name="connsiteX24" fmla="*/ 4548 w 196387"/>
                <a:gd name="connsiteY24" fmla="*/ 153533 h 207882"/>
                <a:gd name="connsiteX25" fmla="*/ 12359 w 196387"/>
                <a:gd name="connsiteY25" fmla="*/ 153343 h 207882"/>
                <a:gd name="connsiteX26" fmla="*/ 18550 w 196387"/>
                <a:gd name="connsiteY26" fmla="*/ 157534 h 207882"/>
                <a:gd name="connsiteX27" fmla="*/ 24265 w 196387"/>
                <a:gd name="connsiteY27" fmla="*/ 155724 h 207882"/>
                <a:gd name="connsiteX28" fmla="*/ 31885 w 196387"/>
                <a:gd name="connsiteY28" fmla="*/ 154581 h 207882"/>
                <a:gd name="connsiteX29" fmla="*/ 39505 w 196387"/>
                <a:gd name="connsiteY29" fmla="*/ 153438 h 207882"/>
                <a:gd name="connsiteX30" fmla="*/ 52840 w 196387"/>
                <a:gd name="connsiteY30" fmla="*/ 146961 h 207882"/>
                <a:gd name="connsiteX31" fmla="*/ 56078 w 196387"/>
                <a:gd name="connsiteY31" fmla="*/ 142103 h 207882"/>
                <a:gd name="connsiteX32" fmla="*/ 66461 w 196387"/>
                <a:gd name="connsiteY32" fmla="*/ 134769 h 207882"/>
                <a:gd name="connsiteX33" fmla="*/ 72461 w 196387"/>
                <a:gd name="connsiteY33" fmla="*/ 126292 h 207882"/>
                <a:gd name="connsiteX34" fmla="*/ 87606 w 196387"/>
                <a:gd name="connsiteY34" fmla="*/ 112290 h 207882"/>
                <a:gd name="connsiteX35" fmla="*/ 100465 w 196387"/>
                <a:gd name="connsiteY35" fmla="*/ 99146 h 207882"/>
                <a:gd name="connsiteX36" fmla="*/ 107609 w 196387"/>
                <a:gd name="connsiteY36" fmla="*/ 93145 h 207882"/>
                <a:gd name="connsiteX37" fmla="*/ 111514 w 196387"/>
                <a:gd name="connsiteY37" fmla="*/ 86001 h 207882"/>
                <a:gd name="connsiteX38" fmla="*/ 119134 w 196387"/>
                <a:gd name="connsiteY38" fmla="*/ 80000 h 207882"/>
                <a:gd name="connsiteX39" fmla="*/ 129707 w 196387"/>
                <a:gd name="connsiteY39" fmla="*/ 62474 h 207882"/>
                <a:gd name="connsiteX40" fmla="*/ 134755 w 196387"/>
                <a:gd name="connsiteY40" fmla="*/ 54854 h 207882"/>
                <a:gd name="connsiteX41" fmla="*/ 150185 w 196387"/>
                <a:gd name="connsiteY41" fmla="*/ 51140 h 207882"/>
                <a:gd name="connsiteX42" fmla="*/ 168092 w 196387"/>
                <a:gd name="connsiteY42" fmla="*/ 58474 h 207882"/>
                <a:gd name="connsiteX43" fmla="*/ 163520 w 196387"/>
                <a:gd name="connsiteY43" fmla="*/ 67237 h 207882"/>
                <a:gd name="connsiteX44" fmla="*/ 161425 w 196387"/>
                <a:gd name="connsiteY44" fmla="*/ 80096 h 207882"/>
                <a:gd name="connsiteX45" fmla="*/ 151995 w 196387"/>
                <a:gd name="connsiteY45" fmla="*/ 98955 h 207882"/>
                <a:gd name="connsiteX46" fmla="*/ 144851 w 196387"/>
                <a:gd name="connsiteY46" fmla="*/ 110480 h 207882"/>
                <a:gd name="connsiteX47" fmla="*/ 137517 w 196387"/>
                <a:gd name="connsiteY47" fmla="*/ 121529 h 207882"/>
                <a:gd name="connsiteX48" fmla="*/ 132183 w 196387"/>
                <a:gd name="connsiteY48" fmla="*/ 130959 h 207882"/>
                <a:gd name="connsiteX49" fmla="*/ 122277 w 196387"/>
                <a:gd name="connsiteY49" fmla="*/ 145247 h 207882"/>
                <a:gd name="connsiteX50" fmla="*/ 114181 w 196387"/>
                <a:gd name="connsiteY50" fmla="*/ 159534 h 207882"/>
                <a:gd name="connsiteX51" fmla="*/ 107513 w 196387"/>
                <a:gd name="connsiteY51" fmla="*/ 174012 h 207882"/>
                <a:gd name="connsiteX52" fmla="*/ 100846 w 196387"/>
                <a:gd name="connsiteY52" fmla="*/ 181632 h 207882"/>
                <a:gd name="connsiteX53" fmla="*/ 97893 w 196387"/>
                <a:gd name="connsiteY53" fmla="*/ 189252 h 207882"/>
                <a:gd name="connsiteX54" fmla="*/ 105989 w 196387"/>
                <a:gd name="connsiteY54" fmla="*/ 191348 h 207882"/>
                <a:gd name="connsiteX55" fmla="*/ 116372 w 196387"/>
                <a:gd name="connsiteY55" fmla="*/ 198968 h 207882"/>
                <a:gd name="connsiteX56" fmla="*/ 129040 w 196387"/>
                <a:gd name="connsiteY56" fmla="*/ 207254 h 207882"/>
                <a:gd name="connsiteX57" fmla="*/ 133898 w 196387"/>
                <a:gd name="connsiteY57" fmla="*/ 202682 h 207882"/>
                <a:gd name="connsiteX58" fmla="*/ 134850 w 196387"/>
                <a:gd name="connsiteY58" fmla="*/ 196015 h 207882"/>
                <a:gd name="connsiteX59" fmla="*/ 139232 w 196387"/>
                <a:gd name="connsiteY59" fmla="*/ 183347 h 207882"/>
                <a:gd name="connsiteX60" fmla="*/ 145232 w 196387"/>
                <a:gd name="connsiteY60" fmla="*/ 171821 h 207882"/>
                <a:gd name="connsiteX61" fmla="*/ 143899 w 196387"/>
                <a:gd name="connsiteY61" fmla="*/ 164011 h 207882"/>
                <a:gd name="connsiteX62" fmla="*/ 147328 w 196387"/>
                <a:gd name="connsiteY62" fmla="*/ 152009 h 207882"/>
                <a:gd name="connsiteX63" fmla="*/ 152186 w 196387"/>
                <a:gd name="connsiteY63" fmla="*/ 145532 h 207882"/>
                <a:gd name="connsiteX64" fmla="*/ 153805 w 196387"/>
                <a:gd name="connsiteY64" fmla="*/ 140675 h 207882"/>
                <a:gd name="connsiteX65" fmla="*/ 161139 w 196387"/>
                <a:gd name="connsiteY65" fmla="*/ 121339 h 207882"/>
                <a:gd name="connsiteX66" fmla="*/ 163235 w 196387"/>
                <a:gd name="connsiteY66" fmla="*/ 108956 h 207882"/>
                <a:gd name="connsiteX67" fmla="*/ 170093 w 196387"/>
                <a:gd name="connsiteY67" fmla="*/ 94478 h 207882"/>
                <a:gd name="connsiteX68" fmla="*/ 175141 w 196387"/>
                <a:gd name="connsiteY68" fmla="*/ 83906 h 207882"/>
                <a:gd name="connsiteX69" fmla="*/ 180475 w 196387"/>
                <a:gd name="connsiteY69" fmla="*/ 73809 h 207882"/>
                <a:gd name="connsiteX70" fmla="*/ 190381 w 196387"/>
                <a:gd name="connsiteY70" fmla="*/ 68094 h 207882"/>
                <a:gd name="connsiteX71" fmla="*/ 190857 w 196387"/>
                <a:gd name="connsiteY71" fmla="*/ 60950 h 207882"/>
                <a:gd name="connsiteX72" fmla="*/ 196382 w 196387"/>
                <a:gd name="connsiteY72" fmla="*/ 53140 h 207882"/>
                <a:gd name="connsiteX73" fmla="*/ 189714 w 196387"/>
                <a:gd name="connsiteY73" fmla="*/ 45329 h 207882"/>
                <a:gd name="connsiteX74" fmla="*/ 182856 w 196387"/>
                <a:gd name="connsiteY74" fmla="*/ 45996 h 207882"/>
                <a:gd name="connsiteX75" fmla="*/ 170188 w 196387"/>
                <a:gd name="connsiteY75" fmla="*/ 39995 h 207882"/>
                <a:gd name="connsiteX76" fmla="*/ 160282 w 196387"/>
                <a:gd name="connsiteY76" fmla="*/ 35138 h 207882"/>
                <a:gd name="connsiteX77" fmla="*/ 154281 w 196387"/>
                <a:gd name="connsiteY77" fmla="*/ 34185 h 207882"/>
                <a:gd name="connsiteX78" fmla="*/ 142565 w 196387"/>
                <a:gd name="connsiteY78" fmla="*/ 30756 h 207882"/>
                <a:gd name="connsiteX79" fmla="*/ 141899 w 196387"/>
                <a:gd name="connsiteY79" fmla="*/ 23422 h 207882"/>
                <a:gd name="connsiteX80" fmla="*/ 145328 w 196387"/>
                <a:gd name="connsiteY80" fmla="*/ 12849 h 207882"/>
                <a:gd name="connsiteX81" fmla="*/ 148280 w 196387"/>
                <a:gd name="connsiteY81" fmla="*/ 4753 h 207882"/>
                <a:gd name="connsiteX82" fmla="*/ 141422 w 196387"/>
                <a:gd name="connsiteY82" fmla="*/ 1419 h 207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196387" h="207882">
                  <a:moveTo>
                    <a:pt x="141422" y="1419"/>
                  </a:moveTo>
                  <a:cubicBezTo>
                    <a:pt x="139327" y="276"/>
                    <a:pt x="136088" y="-2486"/>
                    <a:pt x="133136" y="5324"/>
                  </a:cubicBezTo>
                  <a:cubicBezTo>
                    <a:pt x="125325" y="9420"/>
                    <a:pt x="119134" y="16183"/>
                    <a:pt x="119134" y="20945"/>
                  </a:cubicBezTo>
                  <a:cubicBezTo>
                    <a:pt x="115419" y="25517"/>
                    <a:pt x="111990" y="28089"/>
                    <a:pt x="111133" y="29042"/>
                  </a:cubicBezTo>
                  <a:cubicBezTo>
                    <a:pt x="108371" y="29518"/>
                    <a:pt x="95702" y="29518"/>
                    <a:pt x="93416" y="29518"/>
                  </a:cubicBezTo>
                  <a:cubicBezTo>
                    <a:pt x="91130" y="29518"/>
                    <a:pt x="90178" y="31804"/>
                    <a:pt x="87701" y="33233"/>
                  </a:cubicBezTo>
                  <a:cubicBezTo>
                    <a:pt x="83987" y="33899"/>
                    <a:pt x="82653" y="34376"/>
                    <a:pt x="81701" y="35328"/>
                  </a:cubicBezTo>
                  <a:cubicBezTo>
                    <a:pt x="78938" y="35519"/>
                    <a:pt x="76652" y="34376"/>
                    <a:pt x="74081" y="37424"/>
                  </a:cubicBezTo>
                  <a:cubicBezTo>
                    <a:pt x="70366" y="38376"/>
                    <a:pt x="62555" y="38757"/>
                    <a:pt x="62841" y="42281"/>
                  </a:cubicBezTo>
                  <a:cubicBezTo>
                    <a:pt x="63508" y="45710"/>
                    <a:pt x="66746" y="54473"/>
                    <a:pt x="74843" y="55807"/>
                  </a:cubicBezTo>
                  <a:cubicBezTo>
                    <a:pt x="82939" y="57236"/>
                    <a:pt x="85415" y="54473"/>
                    <a:pt x="88178" y="53711"/>
                  </a:cubicBezTo>
                  <a:cubicBezTo>
                    <a:pt x="92559" y="54188"/>
                    <a:pt x="95798" y="52759"/>
                    <a:pt x="97131" y="51616"/>
                  </a:cubicBezTo>
                  <a:cubicBezTo>
                    <a:pt x="101036" y="51616"/>
                    <a:pt x="103132" y="54378"/>
                    <a:pt x="101703" y="56188"/>
                  </a:cubicBezTo>
                  <a:cubicBezTo>
                    <a:pt x="100370" y="57998"/>
                    <a:pt x="95036" y="70475"/>
                    <a:pt x="91607" y="74095"/>
                  </a:cubicBezTo>
                  <a:cubicBezTo>
                    <a:pt x="88178" y="77810"/>
                    <a:pt x="79224" y="82382"/>
                    <a:pt x="76652" y="85334"/>
                  </a:cubicBezTo>
                  <a:cubicBezTo>
                    <a:pt x="74081" y="88287"/>
                    <a:pt x="71128" y="98193"/>
                    <a:pt x="67889" y="100098"/>
                  </a:cubicBezTo>
                  <a:cubicBezTo>
                    <a:pt x="64651" y="101908"/>
                    <a:pt x="61412" y="103051"/>
                    <a:pt x="59603" y="106289"/>
                  </a:cubicBezTo>
                  <a:cubicBezTo>
                    <a:pt x="57793" y="109528"/>
                    <a:pt x="47220" y="113433"/>
                    <a:pt x="45982" y="117529"/>
                  </a:cubicBezTo>
                  <a:cubicBezTo>
                    <a:pt x="44839" y="121625"/>
                    <a:pt x="42743" y="124006"/>
                    <a:pt x="40934" y="124673"/>
                  </a:cubicBezTo>
                  <a:cubicBezTo>
                    <a:pt x="39124" y="125339"/>
                    <a:pt x="36743" y="132959"/>
                    <a:pt x="34266" y="132959"/>
                  </a:cubicBezTo>
                  <a:cubicBezTo>
                    <a:pt x="31694" y="132959"/>
                    <a:pt x="27408" y="133150"/>
                    <a:pt x="23693" y="135912"/>
                  </a:cubicBezTo>
                  <a:cubicBezTo>
                    <a:pt x="19979" y="138674"/>
                    <a:pt x="17216" y="140770"/>
                    <a:pt x="15407" y="140484"/>
                  </a:cubicBezTo>
                  <a:cubicBezTo>
                    <a:pt x="13597" y="140294"/>
                    <a:pt x="12168" y="143913"/>
                    <a:pt x="10073" y="143913"/>
                  </a:cubicBezTo>
                  <a:cubicBezTo>
                    <a:pt x="7977" y="143913"/>
                    <a:pt x="643" y="142770"/>
                    <a:pt x="167" y="144580"/>
                  </a:cubicBezTo>
                  <a:cubicBezTo>
                    <a:pt x="-310" y="146390"/>
                    <a:pt x="-24" y="151914"/>
                    <a:pt x="4548" y="153533"/>
                  </a:cubicBezTo>
                  <a:cubicBezTo>
                    <a:pt x="9120" y="155153"/>
                    <a:pt x="10739" y="152390"/>
                    <a:pt x="12359" y="153343"/>
                  </a:cubicBezTo>
                  <a:cubicBezTo>
                    <a:pt x="13978" y="154295"/>
                    <a:pt x="16740" y="157534"/>
                    <a:pt x="18550" y="157534"/>
                  </a:cubicBezTo>
                  <a:cubicBezTo>
                    <a:pt x="20360" y="157534"/>
                    <a:pt x="22455" y="155438"/>
                    <a:pt x="24265" y="155724"/>
                  </a:cubicBezTo>
                  <a:cubicBezTo>
                    <a:pt x="26075" y="155915"/>
                    <a:pt x="29313" y="155248"/>
                    <a:pt x="31885" y="154581"/>
                  </a:cubicBezTo>
                  <a:cubicBezTo>
                    <a:pt x="34457" y="153914"/>
                    <a:pt x="37600" y="152771"/>
                    <a:pt x="39505" y="153438"/>
                  </a:cubicBezTo>
                  <a:cubicBezTo>
                    <a:pt x="41315" y="154105"/>
                    <a:pt x="43410" y="157439"/>
                    <a:pt x="52840" y="146961"/>
                  </a:cubicBezTo>
                  <a:cubicBezTo>
                    <a:pt x="54935" y="144675"/>
                    <a:pt x="53792" y="142770"/>
                    <a:pt x="56078" y="142103"/>
                  </a:cubicBezTo>
                  <a:cubicBezTo>
                    <a:pt x="58364" y="141437"/>
                    <a:pt x="63222" y="138674"/>
                    <a:pt x="66461" y="134769"/>
                  </a:cubicBezTo>
                  <a:cubicBezTo>
                    <a:pt x="69699" y="130864"/>
                    <a:pt x="69890" y="129911"/>
                    <a:pt x="72461" y="126292"/>
                  </a:cubicBezTo>
                  <a:cubicBezTo>
                    <a:pt x="75033" y="122577"/>
                    <a:pt x="84177" y="114767"/>
                    <a:pt x="87606" y="112290"/>
                  </a:cubicBezTo>
                  <a:cubicBezTo>
                    <a:pt x="91035" y="109718"/>
                    <a:pt x="97988" y="100098"/>
                    <a:pt x="100465" y="99146"/>
                  </a:cubicBezTo>
                  <a:cubicBezTo>
                    <a:pt x="103037" y="98193"/>
                    <a:pt x="106180" y="95907"/>
                    <a:pt x="107609" y="93145"/>
                  </a:cubicBezTo>
                  <a:cubicBezTo>
                    <a:pt x="108942" y="90383"/>
                    <a:pt x="108561" y="87144"/>
                    <a:pt x="111514" y="86001"/>
                  </a:cubicBezTo>
                  <a:cubicBezTo>
                    <a:pt x="114467" y="84858"/>
                    <a:pt x="117515" y="83048"/>
                    <a:pt x="119134" y="80000"/>
                  </a:cubicBezTo>
                  <a:cubicBezTo>
                    <a:pt x="120753" y="77048"/>
                    <a:pt x="126278" y="67142"/>
                    <a:pt x="129707" y="62474"/>
                  </a:cubicBezTo>
                  <a:cubicBezTo>
                    <a:pt x="133802" y="61522"/>
                    <a:pt x="132945" y="57617"/>
                    <a:pt x="134755" y="54854"/>
                  </a:cubicBezTo>
                  <a:cubicBezTo>
                    <a:pt x="137708" y="52092"/>
                    <a:pt x="142851" y="49997"/>
                    <a:pt x="150185" y="51140"/>
                  </a:cubicBezTo>
                  <a:cubicBezTo>
                    <a:pt x="157520" y="52283"/>
                    <a:pt x="169712" y="53902"/>
                    <a:pt x="168092" y="58474"/>
                  </a:cubicBezTo>
                  <a:cubicBezTo>
                    <a:pt x="166473" y="63046"/>
                    <a:pt x="164187" y="64665"/>
                    <a:pt x="163520" y="67237"/>
                  </a:cubicBezTo>
                  <a:cubicBezTo>
                    <a:pt x="162854" y="69713"/>
                    <a:pt x="160091" y="75714"/>
                    <a:pt x="161425" y="80096"/>
                  </a:cubicBezTo>
                  <a:cubicBezTo>
                    <a:pt x="158377" y="84477"/>
                    <a:pt x="154757" y="96193"/>
                    <a:pt x="151995" y="98955"/>
                  </a:cubicBezTo>
                  <a:cubicBezTo>
                    <a:pt x="149233" y="101717"/>
                    <a:pt x="144851" y="104289"/>
                    <a:pt x="144851" y="110480"/>
                  </a:cubicBezTo>
                  <a:cubicBezTo>
                    <a:pt x="139517" y="116481"/>
                    <a:pt x="137708" y="117624"/>
                    <a:pt x="137517" y="121529"/>
                  </a:cubicBezTo>
                  <a:cubicBezTo>
                    <a:pt x="134945" y="125244"/>
                    <a:pt x="135422" y="129340"/>
                    <a:pt x="132183" y="130959"/>
                  </a:cubicBezTo>
                  <a:cubicBezTo>
                    <a:pt x="128945" y="132578"/>
                    <a:pt x="124849" y="142961"/>
                    <a:pt x="122277" y="145247"/>
                  </a:cubicBezTo>
                  <a:cubicBezTo>
                    <a:pt x="119801" y="147533"/>
                    <a:pt x="112276" y="150295"/>
                    <a:pt x="114181" y="159534"/>
                  </a:cubicBezTo>
                  <a:cubicBezTo>
                    <a:pt x="115133" y="163916"/>
                    <a:pt x="111514" y="169250"/>
                    <a:pt x="107513" y="174012"/>
                  </a:cubicBezTo>
                  <a:cubicBezTo>
                    <a:pt x="106370" y="175346"/>
                    <a:pt x="101322" y="178870"/>
                    <a:pt x="100846" y="181632"/>
                  </a:cubicBezTo>
                  <a:cubicBezTo>
                    <a:pt x="97417" y="183251"/>
                    <a:pt x="91607" y="186680"/>
                    <a:pt x="97893" y="189252"/>
                  </a:cubicBezTo>
                  <a:cubicBezTo>
                    <a:pt x="104084" y="191824"/>
                    <a:pt x="104561" y="188776"/>
                    <a:pt x="105989" y="191348"/>
                  </a:cubicBezTo>
                  <a:cubicBezTo>
                    <a:pt x="107323" y="193824"/>
                    <a:pt x="110371" y="199444"/>
                    <a:pt x="116372" y="198968"/>
                  </a:cubicBezTo>
                  <a:cubicBezTo>
                    <a:pt x="122563" y="206111"/>
                    <a:pt x="125801" y="209350"/>
                    <a:pt x="129040" y="207254"/>
                  </a:cubicBezTo>
                  <a:cubicBezTo>
                    <a:pt x="132278" y="205159"/>
                    <a:pt x="133421" y="204302"/>
                    <a:pt x="133898" y="202682"/>
                  </a:cubicBezTo>
                  <a:cubicBezTo>
                    <a:pt x="134374" y="201063"/>
                    <a:pt x="132755" y="198968"/>
                    <a:pt x="134850" y="196015"/>
                  </a:cubicBezTo>
                  <a:cubicBezTo>
                    <a:pt x="136946" y="193062"/>
                    <a:pt x="139898" y="188681"/>
                    <a:pt x="139232" y="183347"/>
                  </a:cubicBezTo>
                  <a:cubicBezTo>
                    <a:pt x="142184" y="179251"/>
                    <a:pt x="145232" y="175060"/>
                    <a:pt x="145232" y="171821"/>
                  </a:cubicBezTo>
                  <a:cubicBezTo>
                    <a:pt x="145232" y="168583"/>
                    <a:pt x="143423" y="167249"/>
                    <a:pt x="143899" y="164011"/>
                  </a:cubicBezTo>
                  <a:cubicBezTo>
                    <a:pt x="144375" y="160772"/>
                    <a:pt x="146471" y="153629"/>
                    <a:pt x="147328" y="152009"/>
                  </a:cubicBezTo>
                  <a:cubicBezTo>
                    <a:pt x="148280" y="150390"/>
                    <a:pt x="150566" y="147628"/>
                    <a:pt x="152186" y="145532"/>
                  </a:cubicBezTo>
                  <a:cubicBezTo>
                    <a:pt x="153805" y="143437"/>
                    <a:pt x="152852" y="143246"/>
                    <a:pt x="153805" y="140675"/>
                  </a:cubicBezTo>
                  <a:cubicBezTo>
                    <a:pt x="154757" y="138103"/>
                    <a:pt x="159139" y="125720"/>
                    <a:pt x="161139" y="121339"/>
                  </a:cubicBezTo>
                  <a:cubicBezTo>
                    <a:pt x="163235" y="116957"/>
                    <a:pt x="161615" y="111909"/>
                    <a:pt x="163235" y="108956"/>
                  </a:cubicBezTo>
                  <a:cubicBezTo>
                    <a:pt x="164854" y="106004"/>
                    <a:pt x="168950" y="96955"/>
                    <a:pt x="170093" y="94478"/>
                  </a:cubicBezTo>
                  <a:cubicBezTo>
                    <a:pt x="171236" y="91907"/>
                    <a:pt x="175427" y="86382"/>
                    <a:pt x="175141" y="83906"/>
                  </a:cubicBezTo>
                  <a:cubicBezTo>
                    <a:pt x="177236" y="81334"/>
                    <a:pt x="179332" y="74952"/>
                    <a:pt x="180475" y="73809"/>
                  </a:cubicBezTo>
                  <a:cubicBezTo>
                    <a:pt x="183904" y="72380"/>
                    <a:pt x="189238" y="71523"/>
                    <a:pt x="190381" y="68094"/>
                  </a:cubicBezTo>
                  <a:cubicBezTo>
                    <a:pt x="191524" y="64665"/>
                    <a:pt x="189905" y="62760"/>
                    <a:pt x="190857" y="60950"/>
                  </a:cubicBezTo>
                  <a:cubicBezTo>
                    <a:pt x="191810" y="59141"/>
                    <a:pt x="196572" y="54473"/>
                    <a:pt x="196382" y="53140"/>
                  </a:cubicBezTo>
                  <a:cubicBezTo>
                    <a:pt x="196191" y="51806"/>
                    <a:pt x="191143" y="45520"/>
                    <a:pt x="189714" y="45329"/>
                  </a:cubicBezTo>
                  <a:cubicBezTo>
                    <a:pt x="188381" y="45139"/>
                    <a:pt x="185142" y="47615"/>
                    <a:pt x="182856" y="45996"/>
                  </a:cubicBezTo>
                  <a:cubicBezTo>
                    <a:pt x="180570" y="44377"/>
                    <a:pt x="174379" y="39995"/>
                    <a:pt x="170188" y="39995"/>
                  </a:cubicBezTo>
                  <a:cubicBezTo>
                    <a:pt x="166092" y="39995"/>
                    <a:pt x="162092" y="35804"/>
                    <a:pt x="160282" y="35138"/>
                  </a:cubicBezTo>
                  <a:cubicBezTo>
                    <a:pt x="158472" y="34471"/>
                    <a:pt x="155234" y="34471"/>
                    <a:pt x="154281" y="34185"/>
                  </a:cubicBezTo>
                  <a:cubicBezTo>
                    <a:pt x="153329" y="33995"/>
                    <a:pt x="145804" y="30756"/>
                    <a:pt x="142565" y="30756"/>
                  </a:cubicBezTo>
                  <a:cubicBezTo>
                    <a:pt x="139327" y="30756"/>
                    <a:pt x="139994" y="25898"/>
                    <a:pt x="141899" y="23422"/>
                  </a:cubicBezTo>
                  <a:cubicBezTo>
                    <a:pt x="143708" y="20850"/>
                    <a:pt x="145613" y="17897"/>
                    <a:pt x="145328" y="12849"/>
                  </a:cubicBezTo>
                  <a:cubicBezTo>
                    <a:pt x="145137" y="7801"/>
                    <a:pt x="148566" y="7801"/>
                    <a:pt x="148280" y="4753"/>
                  </a:cubicBezTo>
                  <a:cubicBezTo>
                    <a:pt x="147899" y="1419"/>
                    <a:pt x="141422" y="1419"/>
                    <a:pt x="141422" y="1419"/>
                  </a:cubicBezTo>
                  <a:close/>
                </a:path>
              </a:pathLst>
            </a:custGeom>
            <a:grpFill/>
            <a:ln w="9525" cap="flat">
              <a:noFill/>
              <a:prstDash val="solid"/>
              <a:miter/>
            </a:ln>
          </p:spPr>
          <p:txBody>
            <a:bodyPr rtlCol="0" anchor="ctr"/>
            <a:lstStyle/>
            <a:p>
              <a:endParaRPr lang="zh-CN" altLang="en-US"/>
            </a:p>
          </p:txBody>
        </p:sp>
        <p:sp>
          <p:nvSpPr>
            <p:cNvPr id="15" name="任意多边形: 形状 14">
              <a:extLst>
                <a:ext uri="{FF2B5EF4-FFF2-40B4-BE49-F238E27FC236}">
                  <a16:creationId xmlns:a16="http://schemas.microsoft.com/office/drawing/2014/main" id="{3CFD0090-6A2E-4833-87DE-FA8AD0D4D876}"/>
                </a:ext>
              </a:extLst>
            </p:cNvPr>
            <p:cNvSpPr/>
            <p:nvPr/>
          </p:nvSpPr>
          <p:spPr>
            <a:xfrm>
              <a:off x="6157776" y="3307953"/>
              <a:ext cx="187503" cy="247988"/>
            </a:xfrm>
            <a:custGeom>
              <a:avLst/>
              <a:gdLst>
                <a:gd name="connsiteX0" fmla="*/ 130819 w 187503"/>
                <a:gd name="connsiteY0" fmla="*/ 15223 h 247988"/>
                <a:gd name="connsiteX1" fmla="*/ 130152 w 187503"/>
                <a:gd name="connsiteY1" fmla="*/ 2460 h 247988"/>
                <a:gd name="connsiteX2" fmla="*/ 119770 w 187503"/>
                <a:gd name="connsiteY2" fmla="*/ 1412 h 247988"/>
                <a:gd name="connsiteX3" fmla="*/ 105292 w 187503"/>
                <a:gd name="connsiteY3" fmla="*/ 4174 h 247988"/>
                <a:gd name="connsiteX4" fmla="*/ 95957 w 187503"/>
                <a:gd name="connsiteY4" fmla="*/ 9032 h 247988"/>
                <a:gd name="connsiteX5" fmla="*/ 92814 w 187503"/>
                <a:gd name="connsiteY5" fmla="*/ 30082 h 247988"/>
                <a:gd name="connsiteX6" fmla="*/ 83194 w 187503"/>
                <a:gd name="connsiteY6" fmla="*/ 37321 h 247988"/>
                <a:gd name="connsiteX7" fmla="*/ 70811 w 187503"/>
                <a:gd name="connsiteY7" fmla="*/ 38750 h 247988"/>
                <a:gd name="connsiteX8" fmla="*/ 64525 w 187503"/>
                <a:gd name="connsiteY8" fmla="*/ 41036 h 247988"/>
                <a:gd name="connsiteX9" fmla="*/ 55952 w 187503"/>
                <a:gd name="connsiteY9" fmla="*/ 45513 h 247988"/>
                <a:gd name="connsiteX10" fmla="*/ 47284 w 187503"/>
                <a:gd name="connsiteY10" fmla="*/ 46179 h 247988"/>
                <a:gd name="connsiteX11" fmla="*/ 27949 w 187503"/>
                <a:gd name="connsiteY11" fmla="*/ 50656 h 247988"/>
                <a:gd name="connsiteX12" fmla="*/ 11375 w 187503"/>
                <a:gd name="connsiteY12" fmla="*/ 51704 h 247988"/>
                <a:gd name="connsiteX13" fmla="*/ 993 w 187503"/>
                <a:gd name="connsiteY13" fmla="*/ 68277 h 247988"/>
                <a:gd name="connsiteX14" fmla="*/ 4422 w 187503"/>
                <a:gd name="connsiteY14" fmla="*/ 80660 h 247988"/>
                <a:gd name="connsiteX15" fmla="*/ 21376 w 187503"/>
                <a:gd name="connsiteY15" fmla="*/ 73707 h 247988"/>
                <a:gd name="connsiteX16" fmla="*/ 42046 w 187503"/>
                <a:gd name="connsiteY16" fmla="*/ 71325 h 247988"/>
                <a:gd name="connsiteX17" fmla="*/ 61000 w 187503"/>
                <a:gd name="connsiteY17" fmla="*/ 62372 h 247988"/>
                <a:gd name="connsiteX18" fmla="*/ 70335 w 187503"/>
                <a:gd name="connsiteY18" fmla="*/ 58562 h 247988"/>
                <a:gd name="connsiteX19" fmla="*/ 82717 w 187503"/>
                <a:gd name="connsiteY19" fmla="*/ 55419 h 247988"/>
                <a:gd name="connsiteX20" fmla="*/ 92433 w 187503"/>
                <a:gd name="connsiteY20" fmla="*/ 59229 h 247988"/>
                <a:gd name="connsiteX21" fmla="*/ 93481 w 187503"/>
                <a:gd name="connsiteY21" fmla="*/ 74754 h 247988"/>
                <a:gd name="connsiteX22" fmla="*/ 91099 w 187503"/>
                <a:gd name="connsiteY22" fmla="*/ 85422 h 247988"/>
                <a:gd name="connsiteX23" fmla="*/ 80431 w 187503"/>
                <a:gd name="connsiteY23" fmla="*/ 92661 h 247988"/>
                <a:gd name="connsiteX24" fmla="*/ 73573 w 187503"/>
                <a:gd name="connsiteY24" fmla="*/ 100567 h 247988"/>
                <a:gd name="connsiteX25" fmla="*/ 64239 w 187503"/>
                <a:gd name="connsiteY25" fmla="*/ 109235 h 247988"/>
                <a:gd name="connsiteX26" fmla="*/ 51475 w 187503"/>
                <a:gd name="connsiteY26" fmla="*/ 114093 h 247988"/>
                <a:gd name="connsiteX27" fmla="*/ 41093 w 187503"/>
                <a:gd name="connsiteY27" fmla="*/ 119236 h 247988"/>
                <a:gd name="connsiteX28" fmla="*/ 33187 w 187503"/>
                <a:gd name="connsiteY28" fmla="*/ 119617 h 247988"/>
                <a:gd name="connsiteX29" fmla="*/ 27282 w 187503"/>
                <a:gd name="connsiteY29" fmla="*/ 118569 h 247988"/>
                <a:gd name="connsiteX30" fmla="*/ 20043 w 187503"/>
                <a:gd name="connsiteY30" fmla="*/ 122665 h 247988"/>
                <a:gd name="connsiteX31" fmla="*/ 9661 w 187503"/>
                <a:gd name="connsiteY31" fmla="*/ 123332 h 247988"/>
                <a:gd name="connsiteX32" fmla="*/ 707 w 187503"/>
                <a:gd name="connsiteY32" fmla="*/ 137143 h 247988"/>
                <a:gd name="connsiteX33" fmla="*/ 1755 w 187503"/>
                <a:gd name="connsiteY33" fmla="*/ 151240 h 247988"/>
                <a:gd name="connsiteX34" fmla="*/ 7660 w 187503"/>
                <a:gd name="connsiteY34" fmla="*/ 166099 h 247988"/>
                <a:gd name="connsiteX35" fmla="*/ 33568 w 187503"/>
                <a:gd name="connsiteY35" fmla="*/ 148859 h 247988"/>
                <a:gd name="connsiteX36" fmla="*/ 48046 w 187503"/>
                <a:gd name="connsiteY36" fmla="*/ 137429 h 247988"/>
                <a:gd name="connsiteX37" fmla="*/ 59476 w 187503"/>
                <a:gd name="connsiteY37" fmla="*/ 127809 h 247988"/>
                <a:gd name="connsiteX38" fmla="*/ 67763 w 187503"/>
                <a:gd name="connsiteY38" fmla="*/ 120951 h 247988"/>
                <a:gd name="connsiteX39" fmla="*/ 78145 w 187503"/>
                <a:gd name="connsiteY39" fmla="*/ 114378 h 247988"/>
                <a:gd name="connsiteX40" fmla="*/ 85384 w 187503"/>
                <a:gd name="connsiteY40" fmla="*/ 108187 h 247988"/>
                <a:gd name="connsiteX41" fmla="*/ 97767 w 187503"/>
                <a:gd name="connsiteY41" fmla="*/ 112664 h 247988"/>
                <a:gd name="connsiteX42" fmla="*/ 98434 w 187503"/>
                <a:gd name="connsiteY42" fmla="*/ 129237 h 247988"/>
                <a:gd name="connsiteX43" fmla="*/ 93290 w 187503"/>
                <a:gd name="connsiteY43" fmla="*/ 136191 h 247988"/>
                <a:gd name="connsiteX44" fmla="*/ 91576 w 187503"/>
                <a:gd name="connsiteY44" fmla="*/ 156955 h 247988"/>
                <a:gd name="connsiteX45" fmla="*/ 89861 w 187503"/>
                <a:gd name="connsiteY45" fmla="*/ 185911 h 247988"/>
                <a:gd name="connsiteX46" fmla="*/ 91957 w 187503"/>
                <a:gd name="connsiteY46" fmla="*/ 202104 h 247988"/>
                <a:gd name="connsiteX47" fmla="*/ 88813 w 187503"/>
                <a:gd name="connsiteY47" fmla="*/ 219344 h 247988"/>
                <a:gd name="connsiteX48" fmla="*/ 95671 w 187503"/>
                <a:gd name="connsiteY48" fmla="*/ 235536 h 247988"/>
                <a:gd name="connsiteX49" fmla="*/ 99767 w 187503"/>
                <a:gd name="connsiteY49" fmla="*/ 247252 h 247988"/>
                <a:gd name="connsiteX50" fmla="*/ 115007 w 187503"/>
                <a:gd name="connsiteY50" fmla="*/ 243823 h 247988"/>
                <a:gd name="connsiteX51" fmla="*/ 116722 w 187503"/>
                <a:gd name="connsiteY51" fmla="*/ 236965 h 247988"/>
                <a:gd name="connsiteX52" fmla="*/ 121579 w 187503"/>
                <a:gd name="connsiteY52" fmla="*/ 225249 h 247988"/>
                <a:gd name="connsiteX53" fmla="*/ 118817 w 187503"/>
                <a:gd name="connsiteY53" fmla="*/ 216963 h 247988"/>
                <a:gd name="connsiteX54" fmla="*/ 117769 w 187503"/>
                <a:gd name="connsiteY54" fmla="*/ 205914 h 247988"/>
                <a:gd name="connsiteX55" fmla="*/ 119103 w 187503"/>
                <a:gd name="connsiteY55" fmla="*/ 195531 h 247988"/>
                <a:gd name="connsiteX56" fmla="*/ 119103 w 187503"/>
                <a:gd name="connsiteY56" fmla="*/ 183435 h 247988"/>
                <a:gd name="connsiteX57" fmla="*/ 118436 w 187503"/>
                <a:gd name="connsiteY57" fmla="*/ 172005 h 247988"/>
                <a:gd name="connsiteX58" fmla="*/ 121865 w 187503"/>
                <a:gd name="connsiteY58" fmla="*/ 163718 h 247988"/>
                <a:gd name="connsiteX59" fmla="*/ 121198 w 187503"/>
                <a:gd name="connsiteY59" fmla="*/ 152955 h 247988"/>
                <a:gd name="connsiteX60" fmla="*/ 121865 w 187503"/>
                <a:gd name="connsiteY60" fmla="*/ 142287 h 247988"/>
                <a:gd name="connsiteX61" fmla="*/ 123580 w 187503"/>
                <a:gd name="connsiteY61" fmla="*/ 136095 h 247988"/>
                <a:gd name="connsiteX62" fmla="*/ 124246 w 187503"/>
                <a:gd name="connsiteY62" fmla="*/ 113997 h 247988"/>
                <a:gd name="connsiteX63" fmla="*/ 129771 w 187503"/>
                <a:gd name="connsiteY63" fmla="*/ 119522 h 247988"/>
                <a:gd name="connsiteX64" fmla="*/ 136343 w 187503"/>
                <a:gd name="connsiteY64" fmla="*/ 123618 h 247988"/>
                <a:gd name="connsiteX65" fmla="*/ 157774 w 187503"/>
                <a:gd name="connsiteY65" fmla="*/ 125999 h 247988"/>
                <a:gd name="connsiteX66" fmla="*/ 164632 w 187503"/>
                <a:gd name="connsiteY66" fmla="*/ 108378 h 247988"/>
                <a:gd name="connsiteX67" fmla="*/ 169109 w 187503"/>
                <a:gd name="connsiteY67" fmla="*/ 100091 h 247988"/>
                <a:gd name="connsiteX68" fmla="*/ 162918 w 187503"/>
                <a:gd name="connsiteY68" fmla="*/ 93519 h 247988"/>
                <a:gd name="connsiteX69" fmla="*/ 153202 w 187503"/>
                <a:gd name="connsiteY69" fmla="*/ 94566 h 247988"/>
                <a:gd name="connsiteX70" fmla="*/ 143582 w 187503"/>
                <a:gd name="connsiteY70" fmla="*/ 95233 h 247988"/>
                <a:gd name="connsiteX71" fmla="*/ 132152 w 187503"/>
                <a:gd name="connsiteY71" fmla="*/ 92090 h 247988"/>
                <a:gd name="connsiteX72" fmla="*/ 122818 w 187503"/>
                <a:gd name="connsiteY72" fmla="*/ 78279 h 247988"/>
                <a:gd name="connsiteX73" fmla="*/ 126247 w 187503"/>
                <a:gd name="connsiteY73" fmla="*/ 61038 h 247988"/>
                <a:gd name="connsiteX74" fmla="*/ 134914 w 187503"/>
                <a:gd name="connsiteY74" fmla="*/ 50370 h 247988"/>
                <a:gd name="connsiteX75" fmla="*/ 151869 w 187503"/>
                <a:gd name="connsiteY75" fmla="*/ 48275 h 247988"/>
                <a:gd name="connsiteX76" fmla="*/ 167395 w 187503"/>
                <a:gd name="connsiteY76" fmla="*/ 52085 h 247988"/>
                <a:gd name="connsiteX77" fmla="*/ 184635 w 187503"/>
                <a:gd name="connsiteY77" fmla="*/ 48942 h 247988"/>
                <a:gd name="connsiteX78" fmla="*/ 187397 w 187503"/>
                <a:gd name="connsiteY78" fmla="*/ 41703 h 247988"/>
                <a:gd name="connsiteX79" fmla="*/ 179110 w 187503"/>
                <a:gd name="connsiteY79" fmla="*/ 33797 h 247988"/>
                <a:gd name="connsiteX80" fmla="*/ 168347 w 187503"/>
                <a:gd name="connsiteY80" fmla="*/ 33130 h 247988"/>
                <a:gd name="connsiteX81" fmla="*/ 162823 w 187503"/>
                <a:gd name="connsiteY81" fmla="*/ 35511 h 247988"/>
                <a:gd name="connsiteX82" fmla="*/ 156917 w 187503"/>
                <a:gd name="connsiteY82" fmla="*/ 32749 h 247988"/>
                <a:gd name="connsiteX83" fmla="*/ 148249 w 187503"/>
                <a:gd name="connsiteY83" fmla="*/ 36178 h 247988"/>
                <a:gd name="connsiteX84" fmla="*/ 130628 w 187503"/>
                <a:gd name="connsiteY84" fmla="*/ 34083 h 247988"/>
                <a:gd name="connsiteX85" fmla="*/ 126532 w 187503"/>
                <a:gd name="connsiteY85" fmla="*/ 28558 h 247988"/>
                <a:gd name="connsiteX86" fmla="*/ 130819 w 187503"/>
                <a:gd name="connsiteY86" fmla="*/ 15223 h 247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87503" h="247988">
                  <a:moveTo>
                    <a:pt x="130819" y="15223"/>
                  </a:moveTo>
                  <a:cubicBezTo>
                    <a:pt x="132152" y="10746"/>
                    <a:pt x="132152" y="3126"/>
                    <a:pt x="130152" y="2460"/>
                  </a:cubicBezTo>
                  <a:cubicBezTo>
                    <a:pt x="128056" y="1793"/>
                    <a:pt x="122913" y="-2017"/>
                    <a:pt x="119770" y="1412"/>
                  </a:cubicBezTo>
                  <a:cubicBezTo>
                    <a:pt x="115293" y="1793"/>
                    <a:pt x="108054" y="745"/>
                    <a:pt x="105292" y="4174"/>
                  </a:cubicBezTo>
                  <a:cubicBezTo>
                    <a:pt x="100815" y="7317"/>
                    <a:pt x="97386" y="6270"/>
                    <a:pt x="95957" y="9032"/>
                  </a:cubicBezTo>
                  <a:cubicBezTo>
                    <a:pt x="94528" y="11794"/>
                    <a:pt x="94528" y="27701"/>
                    <a:pt x="92814" y="30082"/>
                  </a:cubicBezTo>
                  <a:cubicBezTo>
                    <a:pt x="91099" y="32463"/>
                    <a:pt x="89671" y="38369"/>
                    <a:pt x="83194" y="37321"/>
                  </a:cubicBezTo>
                  <a:cubicBezTo>
                    <a:pt x="76621" y="36273"/>
                    <a:pt x="72811" y="37321"/>
                    <a:pt x="70811" y="38750"/>
                  </a:cubicBezTo>
                  <a:cubicBezTo>
                    <a:pt x="68716" y="40083"/>
                    <a:pt x="66334" y="40083"/>
                    <a:pt x="64525" y="41036"/>
                  </a:cubicBezTo>
                  <a:cubicBezTo>
                    <a:pt x="62810" y="42084"/>
                    <a:pt x="58714" y="47608"/>
                    <a:pt x="55952" y="45513"/>
                  </a:cubicBezTo>
                  <a:cubicBezTo>
                    <a:pt x="53190" y="43417"/>
                    <a:pt x="49380" y="44465"/>
                    <a:pt x="47284" y="46179"/>
                  </a:cubicBezTo>
                  <a:cubicBezTo>
                    <a:pt x="45189" y="47894"/>
                    <a:pt x="28996" y="48275"/>
                    <a:pt x="27949" y="50656"/>
                  </a:cubicBezTo>
                  <a:cubicBezTo>
                    <a:pt x="23091" y="47894"/>
                    <a:pt x="17281" y="47513"/>
                    <a:pt x="11375" y="51704"/>
                  </a:cubicBezTo>
                  <a:cubicBezTo>
                    <a:pt x="3469" y="54752"/>
                    <a:pt x="1755" y="65134"/>
                    <a:pt x="993" y="68277"/>
                  </a:cubicBezTo>
                  <a:cubicBezTo>
                    <a:pt x="326" y="71421"/>
                    <a:pt x="993" y="80660"/>
                    <a:pt x="4422" y="80660"/>
                  </a:cubicBezTo>
                  <a:cubicBezTo>
                    <a:pt x="7851" y="80660"/>
                    <a:pt x="17185" y="76183"/>
                    <a:pt x="21376" y="73707"/>
                  </a:cubicBezTo>
                  <a:cubicBezTo>
                    <a:pt x="25567" y="71325"/>
                    <a:pt x="38998" y="69897"/>
                    <a:pt x="42046" y="71325"/>
                  </a:cubicBezTo>
                  <a:cubicBezTo>
                    <a:pt x="45094" y="72754"/>
                    <a:pt x="54809" y="65134"/>
                    <a:pt x="61000" y="62372"/>
                  </a:cubicBezTo>
                  <a:cubicBezTo>
                    <a:pt x="68620" y="61705"/>
                    <a:pt x="68906" y="60276"/>
                    <a:pt x="70335" y="58562"/>
                  </a:cubicBezTo>
                  <a:cubicBezTo>
                    <a:pt x="76240" y="59229"/>
                    <a:pt x="80717" y="57895"/>
                    <a:pt x="82717" y="55419"/>
                  </a:cubicBezTo>
                  <a:cubicBezTo>
                    <a:pt x="89290" y="55800"/>
                    <a:pt x="92433" y="53323"/>
                    <a:pt x="92433" y="59229"/>
                  </a:cubicBezTo>
                  <a:cubicBezTo>
                    <a:pt x="92433" y="65134"/>
                    <a:pt x="94528" y="71992"/>
                    <a:pt x="93481" y="74754"/>
                  </a:cubicBezTo>
                  <a:cubicBezTo>
                    <a:pt x="92433" y="77517"/>
                    <a:pt x="91766" y="83041"/>
                    <a:pt x="91099" y="85422"/>
                  </a:cubicBezTo>
                  <a:cubicBezTo>
                    <a:pt x="90433" y="87804"/>
                    <a:pt x="81479" y="90566"/>
                    <a:pt x="80431" y="92661"/>
                  </a:cubicBezTo>
                  <a:cubicBezTo>
                    <a:pt x="79384" y="94757"/>
                    <a:pt x="76336" y="100281"/>
                    <a:pt x="73573" y="100567"/>
                  </a:cubicBezTo>
                  <a:cubicBezTo>
                    <a:pt x="70811" y="100948"/>
                    <a:pt x="66620" y="108473"/>
                    <a:pt x="64239" y="109235"/>
                  </a:cubicBezTo>
                  <a:cubicBezTo>
                    <a:pt x="61858" y="109902"/>
                    <a:pt x="58333" y="109235"/>
                    <a:pt x="51475" y="114093"/>
                  </a:cubicBezTo>
                  <a:cubicBezTo>
                    <a:pt x="43855" y="115807"/>
                    <a:pt x="42808" y="118950"/>
                    <a:pt x="41093" y="119236"/>
                  </a:cubicBezTo>
                  <a:cubicBezTo>
                    <a:pt x="36997" y="117522"/>
                    <a:pt x="35188" y="119617"/>
                    <a:pt x="33187" y="119617"/>
                  </a:cubicBezTo>
                  <a:cubicBezTo>
                    <a:pt x="31092" y="119617"/>
                    <a:pt x="27282" y="118569"/>
                    <a:pt x="27282" y="118569"/>
                  </a:cubicBezTo>
                  <a:cubicBezTo>
                    <a:pt x="27282" y="118569"/>
                    <a:pt x="21376" y="123046"/>
                    <a:pt x="20043" y="122665"/>
                  </a:cubicBezTo>
                  <a:cubicBezTo>
                    <a:pt x="18709" y="122284"/>
                    <a:pt x="13471" y="121998"/>
                    <a:pt x="9661" y="123332"/>
                  </a:cubicBezTo>
                  <a:cubicBezTo>
                    <a:pt x="5851" y="124665"/>
                    <a:pt x="-722" y="128856"/>
                    <a:pt x="707" y="137143"/>
                  </a:cubicBezTo>
                  <a:cubicBezTo>
                    <a:pt x="-626" y="142001"/>
                    <a:pt x="40" y="148192"/>
                    <a:pt x="1755" y="151240"/>
                  </a:cubicBezTo>
                  <a:cubicBezTo>
                    <a:pt x="1088" y="157146"/>
                    <a:pt x="5184" y="165718"/>
                    <a:pt x="7660" y="166099"/>
                  </a:cubicBezTo>
                  <a:cubicBezTo>
                    <a:pt x="13185" y="163337"/>
                    <a:pt x="29377" y="156098"/>
                    <a:pt x="33568" y="148859"/>
                  </a:cubicBezTo>
                  <a:cubicBezTo>
                    <a:pt x="41855" y="144001"/>
                    <a:pt x="46332" y="137810"/>
                    <a:pt x="48046" y="137429"/>
                  </a:cubicBezTo>
                  <a:cubicBezTo>
                    <a:pt x="49761" y="137048"/>
                    <a:pt x="56714" y="133619"/>
                    <a:pt x="59476" y="127809"/>
                  </a:cubicBezTo>
                  <a:cubicBezTo>
                    <a:pt x="64334" y="127809"/>
                    <a:pt x="66049" y="123999"/>
                    <a:pt x="67763" y="120951"/>
                  </a:cubicBezTo>
                  <a:cubicBezTo>
                    <a:pt x="72240" y="117807"/>
                    <a:pt x="76050" y="115045"/>
                    <a:pt x="78145" y="114378"/>
                  </a:cubicBezTo>
                  <a:cubicBezTo>
                    <a:pt x="80241" y="113712"/>
                    <a:pt x="78526" y="108473"/>
                    <a:pt x="85384" y="108187"/>
                  </a:cubicBezTo>
                  <a:cubicBezTo>
                    <a:pt x="92242" y="107806"/>
                    <a:pt x="97100" y="109521"/>
                    <a:pt x="97767" y="112664"/>
                  </a:cubicBezTo>
                  <a:cubicBezTo>
                    <a:pt x="98434" y="115807"/>
                    <a:pt x="97767" y="124380"/>
                    <a:pt x="98434" y="129237"/>
                  </a:cubicBezTo>
                  <a:cubicBezTo>
                    <a:pt x="99100" y="134095"/>
                    <a:pt x="93290" y="133428"/>
                    <a:pt x="93290" y="136191"/>
                  </a:cubicBezTo>
                  <a:cubicBezTo>
                    <a:pt x="93290" y="138953"/>
                    <a:pt x="98434" y="145144"/>
                    <a:pt x="91576" y="156955"/>
                  </a:cubicBezTo>
                  <a:cubicBezTo>
                    <a:pt x="91195" y="170385"/>
                    <a:pt x="90909" y="180387"/>
                    <a:pt x="89861" y="185911"/>
                  </a:cubicBezTo>
                  <a:cubicBezTo>
                    <a:pt x="89861" y="192864"/>
                    <a:pt x="89194" y="195531"/>
                    <a:pt x="91957" y="202104"/>
                  </a:cubicBezTo>
                  <a:cubicBezTo>
                    <a:pt x="93671" y="208676"/>
                    <a:pt x="88147" y="215248"/>
                    <a:pt x="88813" y="219344"/>
                  </a:cubicBezTo>
                  <a:cubicBezTo>
                    <a:pt x="89480" y="223440"/>
                    <a:pt x="93957" y="228678"/>
                    <a:pt x="95671" y="235536"/>
                  </a:cubicBezTo>
                  <a:cubicBezTo>
                    <a:pt x="97386" y="242394"/>
                    <a:pt x="95671" y="245538"/>
                    <a:pt x="99767" y="247252"/>
                  </a:cubicBezTo>
                  <a:cubicBezTo>
                    <a:pt x="103958" y="248967"/>
                    <a:pt x="113197" y="247633"/>
                    <a:pt x="115007" y="243823"/>
                  </a:cubicBezTo>
                  <a:cubicBezTo>
                    <a:pt x="116722" y="240013"/>
                    <a:pt x="114340" y="239727"/>
                    <a:pt x="116722" y="236965"/>
                  </a:cubicBezTo>
                  <a:cubicBezTo>
                    <a:pt x="119103" y="234203"/>
                    <a:pt x="121198" y="228012"/>
                    <a:pt x="121579" y="225249"/>
                  </a:cubicBezTo>
                  <a:cubicBezTo>
                    <a:pt x="121960" y="222487"/>
                    <a:pt x="118817" y="220106"/>
                    <a:pt x="118817" y="216963"/>
                  </a:cubicBezTo>
                  <a:cubicBezTo>
                    <a:pt x="118817" y="213819"/>
                    <a:pt x="119198" y="209057"/>
                    <a:pt x="117769" y="205914"/>
                  </a:cubicBezTo>
                  <a:cubicBezTo>
                    <a:pt x="116341" y="202770"/>
                    <a:pt x="117103" y="200389"/>
                    <a:pt x="119103" y="195531"/>
                  </a:cubicBezTo>
                  <a:cubicBezTo>
                    <a:pt x="121198" y="190674"/>
                    <a:pt x="120151" y="187245"/>
                    <a:pt x="119103" y="183435"/>
                  </a:cubicBezTo>
                  <a:cubicBezTo>
                    <a:pt x="118055" y="179625"/>
                    <a:pt x="117007" y="175815"/>
                    <a:pt x="118436" y="172005"/>
                  </a:cubicBezTo>
                  <a:cubicBezTo>
                    <a:pt x="119770" y="168195"/>
                    <a:pt x="122532" y="168195"/>
                    <a:pt x="121865" y="163718"/>
                  </a:cubicBezTo>
                  <a:cubicBezTo>
                    <a:pt x="121198" y="159241"/>
                    <a:pt x="121198" y="156765"/>
                    <a:pt x="121198" y="152955"/>
                  </a:cubicBezTo>
                  <a:cubicBezTo>
                    <a:pt x="121198" y="149145"/>
                    <a:pt x="120532" y="144287"/>
                    <a:pt x="121865" y="142287"/>
                  </a:cubicBezTo>
                  <a:cubicBezTo>
                    <a:pt x="123199" y="140191"/>
                    <a:pt x="123580" y="138858"/>
                    <a:pt x="123580" y="136095"/>
                  </a:cubicBezTo>
                  <a:cubicBezTo>
                    <a:pt x="123580" y="133333"/>
                    <a:pt x="122532" y="116760"/>
                    <a:pt x="124246" y="113997"/>
                  </a:cubicBezTo>
                  <a:cubicBezTo>
                    <a:pt x="125961" y="111235"/>
                    <a:pt x="128056" y="118474"/>
                    <a:pt x="129771" y="119522"/>
                  </a:cubicBezTo>
                  <a:cubicBezTo>
                    <a:pt x="131485" y="120570"/>
                    <a:pt x="133867" y="122951"/>
                    <a:pt x="136343" y="123618"/>
                  </a:cubicBezTo>
                  <a:cubicBezTo>
                    <a:pt x="140534" y="127428"/>
                    <a:pt x="153964" y="132285"/>
                    <a:pt x="157774" y="125999"/>
                  </a:cubicBezTo>
                  <a:cubicBezTo>
                    <a:pt x="161584" y="119808"/>
                    <a:pt x="163966" y="113902"/>
                    <a:pt x="164632" y="108378"/>
                  </a:cubicBezTo>
                  <a:cubicBezTo>
                    <a:pt x="165680" y="106282"/>
                    <a:pt x="168442" y="103234"/>
                    <a:pt x="169109" y="100091"/>
                  </a:cubicBezTo>
                  <a:cubicBezTo>
                    <a:pt x="169776" y="96948"/>
                    <a:pt x="172252" y="89328"/>
                    <a:pt x="162918" y="93519"/>
                  </a:cubicBezTo>
                  <a:cubicBezTo>
                    <a:pt x="162918" y="93519"/>
                    <a:pt x="155679" y="91423"/>
                    <a:pt x="153202" y="94566"/>
                  </a:cubicBezTo>
                  <a:cubicBezTo>
                    <a:pt x="149773" y="93519"/>
                    <a:pt x="144630" y="94947"/>
                    <a:pt x="143582" y="95233"/>
                  </a:cubicBezTo>
                  <a:cubicBezTo>
                    <a:pt x="138724" y="93519"/>
                    <a:pt x="136629" y="92090"/>
                    <a:pt x="132152" y="92090"/>
                  </a:cubicBezTo>
                  <a:cubicBezTo>
                    <a:pt x="127009" y="90375"/>
                    <a:pt x="122532" y="86946"/>
                    <a:pt x="122818" y="78279"/>
                  </a:cubicBezTo>
                  <a:cubicBezTo>
                    <a:pt x="123199" y="69611"/>
                    <a:pt x="125961" y="65134"/>
                    <a:pt x="126247" y="61038"/>
                  </a:cubicBezTo>
                  <a:cubicBezTo>
                    <a:pt x="126628" y="56943"/>
                    <a:pt x="129390" y="50656"/>
                    <a:pt x="134914" y="50370"/>
                  </a:cubicBezTo>
                  <a:cubicBezTo>
                    <a:pt x="140439" y="49989"/>
                    <a:pt x="149773" y="48275"/>
                    <a:pt x="151869" y="48275"/>
                  </a:cubicBezTo>
                  <a:cubicBezTo>
                    <a:pt x="153964" y="48275"/>
                    <a:pt x="162251" y="52466"/>
                    <a:pt x="167395" y="52085"/>
                  </a:cubicBezTo>
                  <a:cubicBezTo>
                    <a:pt x="172538" y="51704"/>
                    <a:pt x="182920" y="51704"/>
                    <a:pt x="184635" y="48942"/>
                  </a:cubicBezTo>
                  <a:cubicBezTo>
                    <a:pt x="186349" y="46179"/>
                    <a:pt x="186349" y="43798"/>
                    <a:pt x="187397" y="41703"/>
                  </a:cubicBezTo>
                  <a:cubicBezTo>
                    <a:pt x="188445" y="39607"/>
                    <a:pt x="181492" y="34464"/>
                    <a:pt x="179110" y="33797"/>
                  </a:cubicBezTo>
                  <a:cubicBezTo>
                    <a:pt x="176729" y="33130"/>
                    <a:pt x="170157" y="33130"/>
                    <a:pt x="168347" y="33130"/>
                  </a:cubicBezTo>
                  <a:cubicBezTo>
                    <a:pt x="166633" y="33130"/>
                    <a:pt x="164251" y="35511"/>
                    <a:pt x="162823" y="35511"/>
                  </a:cubicBezTo>
                  <a:cubicBezTo>
                    <a:pt x="161394" y="35511"/>
                    <a:pt x="158346" y="32749"/>
                    <a:pt x="156917" y="32749"/>
                  </a:cubicBezTo>
                  <a:cubicBezTo>
                    <a:pt x="155584" y="32749"/>
                    <a:pt x="150345" y="36178"/>
                    <a:pt x="148249" y="36178"/>
                  </a:cubicBezTo>
                  <a:cubicBezTo>
                    <a:pt x="146154" y="36178"/>
                    <a:pt x="134057" y="34083"/>
                    <a:pt x="130628" y="34083"/>
                  </a:cubicBezTo>
                  <a:cubicBezTo>
                    <a:pt x="127199" y="34083"/>
                    <a:pt x="124723" y="31987"/>
                    <a:pt x="126532" y="28558"/>
                  </a:cubicBezTo>
                  <a:cubicBezTo>
                    <a:pt x="128437" y="25510"/>
                    <a:pt x="130819" y="15223"/>
                    <a:pt x="130819" y="15223"/>
                  </a:cubicBezTo>
                  <a:close/>
                </a:path>
              </a:pathLst>
            </a:custGeom>
            <a:grpFill/>
            <a:ln w="9525" cap="flat">
              <a:noFill/>
              <a:prstDash val="solid"/>
              <a:miter/>
            </a:ln>
          </p:spPr>
          <p:txBody>
            <a:bodyPr rtlCol="0" anchor="ctr"/>
            <a:lstStyle/>
            <a:p>
              <a:endParaRPr lang="zh-CN" altLang="en-US"/>
            </a:p>
          </p:txBody>
        </p:sp>
        <p:sp>
          <p:nvSpPr>
            <p:cNvPr id="16" name="任意多边形: 形状 15">
              <a:extLst>
                <a:ext uri="{FF2B5EF4-FFF2-40B4-BE49-F238E27FC236}">
                  <a16:creationId xmlns:a16="http://schemas.microsoft.com/office/drawing/2014/main" id="{9C20D9AB-C212-4567-83A4-92039A241439}"/>
                </a:ext>
              </a:extLst>
            </p:cNvPr>
            <p:cNvSpPr/>
            <p:nvPr/>
          </p:nvSpPr>
          <p:spPr>
            <a:xfrm>
              <a:off x="6347752" y="3312237"/>
              <a:ext cx="48130" cy="21689"/>
            </a:xfrm>
            <a:custGeom>
              <a:avLst/>
              <a:gdLst>
                <a:gd name="connsiteX0" fmla="*/ 46857 w 48130"/>
                <a:gd name="connsiteY0" fmla="*/ 9511 h 21689"/>
                <a:gd name="connsiteX1" fmla="*/ 35427 w 48130"/>
                <a:gd name="connsiteY1" fmla="*/ 2272 h 21689"/>
                <a:gd name="connsiteX2" fmla="*/ 15424 w 48130"/>
                <a:gd name="connsiteY2" fmla="*/ 6748 h 21689"/>
                <a:gd name="connsiteX3" fmla="*/ 1327 w 48130"/>
                <a:gd name="connsiteY3" fmla="*/ 15035 h 21689"/>
                <a:gd name="connsiteX4" fmla="*/ 10947 w 48130"/>
                <a:gd name="connsiteY4" fmla="*/ 20179 h 21689"/>
                <a:gd name="connsiteX5" fmla="*/ 22377 w 48130"/>
                <a:gd name="connsiteY5" fmla="*/ 19798 h 21689"/>
                <a:gd name="connsiteX6" fmla="*/ 36855 w 48130"/>
                <a:gd name="connsiteY6" fmla="*/ 19798 h 21689"/>
                <a:gd name="connsiteX7" fmla="*/ 46857 w 48130"/>
                <a:gd name="connsiteY7" fmla="*/ 9511 h 21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130" h="21689">
                  <a:moveTo>
                    <a:pt x="46857" y="9511"/>
                  </a:moveTo>
                  <a:cubicBezTo>
                    <a:pt x="44380" y="5034"/>
                    <a:pt x="40284" y="-4301"/>
                    <a:pt x="35427" y="2272"/>
                  </a:cubicBezTo>
                  <a:cubicBezTo>
                    <a:pt x="26473" y="2938"/>
                    <a:pt x="19234" y="3319"/>
                    <a:pt x="15424" y="6748"/>
                  </a:cubicBezTo>
                  <a:cubicBezTo>
                    <a:pt x="7518" y="8844"/>
                    <a:pt x="-3912" y="10558"/>
                    <a:pt x="1327" y="15035"/>
                  </a:cubicBezTo>
                  <a:cubicBezTo>
                    <a:pt x="6471" y="19512"/>
                    <a:pt x="7518" y="17797"/>
                    <a:pt x="10947" y="20179"/>
                  </a:cubicBezTo>
                  <a:cubicBezTo>
                    <a:pt x="14376" y="22560"/>
                    <a:pt x="18853" y="21893"/>
                    <a:pt x="22377" y="19798"/>
                  </a:cubicBezTo>
                  <a:cubicBezTo>
                    <a:pt x="29331" y="21131"/>
                    <a:pt x="33807" y="22179"/>
                    <a:pt x="36855" y="19798"/>
                  </a:cubicBezTo>
                  <a:cubicBezTo>
                    <a:pt x="43047" y="19512"/>
                    <a:pt x="51333" y="17416"/>
                    <a:pt x="46857" y="9511"/>
                  </a:cubicBezTo>
                  <a:close/>
                </a:path>
              </a:pathLst>
            </a:custGeom>
            <a:grpFill/>
            <a:ln w="9525" cap="flat">
              <a:noFill/>
              <a:prstDash val="solid"/>
              <a:miter/>
            </a:ln>
          </p:spPr>
          <p:txBody>
            <a:bodyPr rtlCol="0" anchor="ctr"/>
            <a:lstStyle/>
            <a:p>
              <a:endParaRPr lang="zh-CN" altLang="en-US"/>
            </a:p>
          </p:txBody>
        </p:sp>
        <p:sp>
          <p:nvSpPr>
            <p:cNvPr id="17" name="任意多边形: 形状 16">
              <a:extLst>
                <a:ext uri="{FF2B5EF4-FFF2-40B4-BE49-F238E27FC236}">
                  <a16:creationId xmlns:a16="http://schemas.microsoft.com/office/drawing/2014/main" id="{8D072035-7166-4AD6-8399-582A8D183A1D}"/>
                </a:ext>
              </a:extLst>
            </p:cNvPr>
            <p:cNvSpPr/>
            <p:nvPr/>
          </p:nvSpPr>
          <p:spPr>
            <a:xfrm>
              <a:off x="6342124" y="3281193"/>
              <a:ext cx="240793" cy="112526"/>
            </a:xfrm>
            <a:custGeom>
              <a:avLst/>
              <a:gdLst>
                <a:gd name="connsiteX0" fmla="*/ 90108 w 240793"/>
                <a:gd name="connsiteY0" fmla="*/ 29219 h 112526"/>
                <a:gd name="connsiteX1" fmla="*/ 85631 w 240793"/>
                <a:gd name="connsiteY1" fmla="*/ 18837 h 112526"/>
                <a:gd name="connsiteX2" fmla="*/ 80106 w 240793"/>
                <a:gd name="connsiteY2" fmla="*/ 16075 h 112526"/>
                <a:gd name="connsiteX3" fmla="*/ 66676 w 240793"/>
                <a:gd name="connsiteY3" fmla="*/ 20552 h 112526"/>
                <a:gd name="connsiteX4" fmla="*/ 70105 w 240793"/>
                <a:gd name="connsiteY4" fmla="*/ 34363 h 112526"/>
                <a:gd name="connsiteX5" fmla="*/ 69438 w 240793"/>
                <a:gd name="connsiteY5" fmla="*/ 47126 h 112526"/>
                <a:gd name="connsiteX6" fmla="*/ 71534 w 240793"/>
                <a:gd name="connsiteY6" fmla="*/ 56080 h 112526"/>
                <a:gd name="connsiteX7" fmla="*/ 72201 w 240793"/>
                <a:gd name="connsiteY7" fmla="*/ 68462 h 112526"/>
                <a:gd name="connsiteX8" fmla="*/ 62199 w 240793"/>
                <a:gd name="connsiteY8" fmla="*/ 71225 h 112526"/>
                <a:gd name="connsiteX9" fmla="*/ 48388 w 240793"/>
                <a:gd name="connsiteY9" fmla="*/ 75035 h 112526"/>
                <a:gd name="connsiteX10" fmla="*/ 37339 w 240793"/>
                <a:gd name="connsiteY10" fmla="*/ 74654 h 112526"/>
                <a:gd name="connsiteX11" fmla="*/ 24861 w 240793"/>
                <a:gd name="connsiteY11" fmla="*/ 79130 h 112526"/>
                <a:gd name="connsiteX12" fmla="*/ 6573 w 240793"/>
                <a:gd name="connsiteY12" fmla="*/ 80559 h 112526"/>
                <a:gd name="connsiteX13" fmla="*/ 1049 w 240793"/>
                <a:gd name="connsiteY13" fmla="*/ 106086 h 112526"/>
                <a:gd name="connsiteX14" fmla="*/ 10669 w 240793"/>
                <a:gd name="connsiteY14" fmla="*/ 105038 h 112526"/>
                <a:gd name="connsiteX15" fmla="*/ 20289 w 240793"/>
                <a:gd name="connsiteY15" fmla="*/ 103324 h 112526"/>
                <a:gd name="connsiteX16" fmla="*/ 31719 w 240793"/>
                <a:gd name="connsiteY16" fmla="*/ 98847 h 112526"/>
                <a:gd name="connsiteX17" fmla="*/ 39625 w 240793"/>
                <a:gd name="connsiteY17" fmla="*/ 96085 h 112526"/>
                <a:gd name="connsiteX18" fmla="*/ 47531 w 240793"/>
                <a:gd name="connsiteY18" fmla="*/ 95418 h 112526"/>
                <a:gd name="connsiteX19" fmla="*/ 56484 w 240793"/>
                <a:gd name="connsiteY19" fmla="*/ 92275 h 112526"/>
                <a:gd name="connsiteX20" fmla="*/ 62676 w 240793"/>
                <a:gd name="connsiteY20" fmla="*/ 89894 h 112526"/>
                <a:gd name="connsiteX21" fmla="*/ 65438 w 240793"/>
                <a:gd name="connsiteY21" fmla="*/ 92656 h 112526"/>
                <a:gd name="connsiteX22" fmla="*/ 49150 w 240793"/>
                <a:gd name="connsiteY22" fmla="*/ 103324 h 112526"/>
                <a:gd name="connsiteX23" fmla="*/ 39149 w 240793"/>
                <a:gd name="connsiteY23" fmla="*/ 109229 h 112526"/>
                <a:gd name="connsiteX24" fmla="*/ 52960 w 240793"/>
                <a:gd name="connsiteY24" fmla="*/ 111992 h 112526"/>
                <a:gd name="connsiteX25" fmla="*/ 61628 w 240793"/>
                <a:gd name="connsiteY25" fmla="*/ 112373 h 112526"/>
                <a:gd name="connsiteX26" fmla="*/ 69915 w 240793"/>
                <a:gd name="connsiteY26" fmla="*/ 111325 h 112526"/>
                <a:gd name="connsiteX27" fmla="*/ 81630 w 240793"/>
                <a:gd name="connsiteY27" fmla="*/ 109610 h 112526"/>
                <a:gd name="connsiteX28" fmla="*/ 90965 w 240793"/>
                <a:gd name="connsiteY28" fmla="*/ 104467 h 112526"/>
                <a:gd name="connsiteX29" fmla="*/ 83726 w 240793"/>
                <a:gd name="connsiteY29" fmla="*/ 97895 h 112526"/>
                <a:gd name="connsiteX30" fmla="*/ 76106 w 240793"/>
                <a:gd name="connsiteY30" fmla="*/ 90656 h 112526"/>
                <a:gd name="connsiteX31" fmla="*/ 82011 w 240793"/>
                <a:gd name="connsiteY31" fmla="*/ 86465 h 112526"/>
                <a:gd name="connsiteX32" fmla="*/ 92394 w 240793"/>
                <a:gd name="connsiteY32" fmla="*/ 83702 h 112526"/>
                <a:gd name="connsiteX33" fmla="*/ 102395 w 240793"/>
                <a:gd name="connsiteY33" fmla="*/ 80940 h 112526"/>
                <a:gd name="connsiteX34" fmla="*/ 113825 w 240793"/>
                <a:gd name="connsiteY34" fmla="*/ 79892 h 112526"/>
                <a:gd name="connsiteX35" fmla="*/ 125922 w 240793"/>
                <a:gd name="connsiteY35" fmla="*/ 79226 h 112526"/>
                <a:gd name="connsiteX36" fmla="*/ 145924 w 240793"/>
                <a:gd name="connsiteY36" fmla="*/ 77130 h 112526"/>
                <a:gd name="connsiteX37" fmla="*/ 162117 w 240793"/>
                <a:gd name="connsiteY37" fmla="*/ 75416 h 112526"/>
                <a:gd name="connsiteX38" fmla="*/ 172499 w 240793"/>
                <a:gd name="connsiteY38" fmla="*/ 78845 h 112526"/>
                <a:gd name="connsiteX39" fmla="*/ 184881 w 240793"/>
                <a:gd name="connsiteY39" fmla="*/ 78178 h 112526"/>
                <a:gd name="connsiteX40" fmla="*/ 193835 w 240793"/>
                <a:gd name="connsiteY40" fmla="*/ 80273 h 112526"/>
                <a:gd name="connsiteX41" fmla="*/ 209742 w 240793"/>
                <a:gd name="connsiteY41" fmla="*/ 84369 h 112526"/>
                <a:gd name="connsiteX42" fmla="*/ 220410 w 240793"/>
                <a:gd name="connsiteY42" fmla="*/ 86750 h 112526"/>
                <a:gd name="connsiteX43" fmla="*/ 234602 w 240793"/>
                <a:gd name="connsiteY43" fmla="*/ 85703 h 112526"/>
                <a:gd name="connsiteX44" fmla="*/ 240793 w 240793"/>
                <a:gd name="connsiteY44" fmla="*/ 76082 h 112526"/>
                <a:gd name="connsiteX45" fmla="*/ 232125 w 240793"/>
                <a:gd name="connsiteY45" fmla="*/ 67796 h 112526"/>
                <a:gd name="connsiteX46" fmla="*/ 218314 w 240793"/>
                <a:gd name="connsiteY46" fmla="*/ 63700 h 112526"/>
                <a:gd name="connsiteX47" fmla="*/ 208980 w 240793"/>
                <a:gd name="connsiteY47" fmla="*/ 66462 h 112526"/>
                <a:gd name="connsiteX48" fmla="*/ 191739 w 240793"/>
                <a:gd name="connsiteY48" fmla="*/ 65414 h 112526"/>
                <a:gd name="connsiteX49" fmla="*/ 177261 w 240793"/>
                <a:gd name="connsiteY49" fmla="*/ 62938 h 112526"/>
                <a:gd name="connsiteX50" fmla="*/ 167260 w 240793"/>
                <a:gd name="connsiteY50" fmla="*/ 60557 h 112526"/>
                <a:gd name="connsiteX51" fmla="*/ 160688 w 240793"/>
                <a:gd name="connsiteY51" fmla="*/ 62652 h 112526"/>
                <a:gd name="connsiteX52" fmla="*/ 152401 w 240793"/>
                <a:gd name="connsiteY52" fmla="*/ 62271 h 112526"/>
                <a:gd name="connsiteX53" fmla="*/ 144114 w 240793"/>
                <a:gd name="connsiteY53" fmla="*/ 60557 h 112526"/>
                <a:gd name="connsiteX54" fmla="*/ 142781 w 240793"/>
                <a:gd name="connsiteY54" fmla="*/ 47412 h 112526"/>
                <a:gd name="connsiteX55" fmla="*/ 145543 w 240793"/>
                <a:gd name="connsiteY55" fmla="*/ 39792 h 112526"/>
                <a:gd name="connsiteX56" fmla="*/ 146591 w 240793"/>
                <a:gd name="connsiteY56" fmla="*/ 34268 h 112526"/>
                <a:gd name="connsiteX57" fmla="*/ 151068 w 240793"/>
                <a:gd name="connsiteY57" fmla="*/ 25981 h 112526"/>
                <a:gd name="connsiteX58" fmla="*/ 151068 w 240793"/>
                <a:gd name="connsiteY58" fmla="*/ 13884 h 112526"/>
                <a:gd name="connsiteX59" fmla="*/ 151068 w 240793"/>
                <a:gd name="connsiteY59" fmla="*/ 7979 h 112526"/>
                <a:gd name="connsiteX60" fmla="*/ 143162 w 240793"/>
                <a:gd name="connsiteY60" fmla="*/ 359 h 112526"/>
                <a:gd name="connsiteX61" fmla="*/ 129732 w 240793"/>
                <a:gd name="connsiteY61" fmla="*/ 1025 h 112526"/>
                <a:gd name="connsiteX62" fmla="*/ 126588 w 240793"/>
                <a:gd name="connsiteY62" fmla="*/ 16551 h 112526"/>
                <a:gd name="connsiteX63" fmla="*/ 125255 w 240793"/>
                <a:gd name="connsiteY63" fmla="*/ 24838 h 112526"/>
                <a:gd name="connsiteX64" fmla="*/ 126303 w 240793"/>
                <a:gd name="connsiteY64" fmla="*/ 32458 h 112526"/>
                <a:gd name="connsiteX65" fmla="*/ 126684 w 240793"/>
                <a:gd name="connsiteY65" fmla="*/ 40745 h 112526"/>
                <a:gd name="connsiteX66" fmla="*/ 127350 w 240793"/>
                <a:gd name="connsiteY66" fmla="*/ 51413 h 112526"/>
                <a:gd name="connsiteX67" fmla="*/ 125255 w 240793"/>
                <a:gd name="connsiteY67" fmla="*/ 60080 h 112526"/>
                <a:gd name="connsiteX68" fmla="*/ 110396 w 240793"/>
                <a:gd name="connsiteY68" fmla="*/ 61128 h 112526"/>
                <a:gd name="connsiteX69" fmla="*/ 92489 w 240793"/>
                <a:gd name="connsiteY69" fmla="*/ 63890 h 112526"/>
                <a:gd name="connsiteX70" fmla="*/ 90774 w 240793"/>
                <a:gd name="connsiteY70" fmla="*/ 55223 h 112526"/>
                <a:gd name="connsiteX71" fmla="*/ 89727 w 240793"/>
                <a:gd name="connsiteY71" fmla="*/ 48269 h 112526"/>
                <a:gd name="connsiteX72" fmla="*/ 90108 w 240793"/>
                <a:gd name="connsiteY72" fmla="*/ 29219 h 112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240793" h="112526">
                  <a:moveTo>
                    <a:pt x="90108" y="29219"/>
                  </a:moveTo>
                  <a:cubicBezTo>
                    <a:pt x="89060" y="26838"/>
                    <a:pt x="85917" y="20266"/>
                    <a:pt x="85631" y="18837"/>
                  </a:cubicBezTo>
                  <a:cubicBezTo>
                    <a:pt x="85250" y="17504"/>
                    <a:pt x="82202" y="16075"/>
                    <a:pt x="80106" y="16075"/>
                  </a:cubicBezTo>
                  <a:cubicBezTo>
                    <a:pt x="76296" y="14360"/>
                    <a:pt x="66676" y="15408"/>
                    <a:pt x="66676" y="20552"/>
                  </a:cubicBezTo>
                  <a:cubicBezTo>
                    <a:pt x="66676" y="25695"/>
                    <a:pt x="71153" y="26743"/>
                    <a:pt x="70105" y="34363"/>
                  </a:cubicBezTo>
                  <a:cubicBezTo>
                    <a:pt x="69057" y="41983"/>
                    <a:pt x="68772" y="44078"/>
                    <a:pt x="69438" y="47126"/>
                  </a:cubicBezTo>
                  <a:cubicBezTo>
                    <a:pt x="70105" y="50174"/>
                    <a:pt x="69057" y="52270"/>
                    <a:pt x="71534" y="56080"/>
                  </a:cubicBezTo>
                  <a:cubicBezTo>
                    <a:pt x="73915" y="59890"/>
                    <a:pt x="76011" y="68462"/>
                    <a:pt x="72201" y="68462"/>
                  </a:cubicBezTo>
                  <a:cubicBezTo>
                    <a:pt x="68391" y="68462"/>
                    <a:pt x="64962" y="71225"/>
                    <a:pt x="62199" y="71225"/>
                  </a:cubicBezTo>
                  <a:cubicBezTo>
                    <a:pt x="58389" y="69796"/>
                    <a:pt x="51817" y="73606"/>
                    <a:pt x="48388" y="75035"/>
                  </a:cubicBezTo>
                  <a:cubicBezTo>
                    <a:pt x="44959" y="76368"/>
                    <a:pt x="40768" y="74368"/>
                    <a:pt x="37339" y="74654"/>
                  </a:cubicBezTo>
                  <a:cubicBezTo>
                    <a:pt x="33910" y="75035"/>
                    <a:pt x="28386" y="78464"/>
                    <a:pt x="24861" y="79130"/>
                  </a:cubicBezTo>
                  <a:cubicBezTo>
                    <a:pt x="21432" y="79797"/>
                    <a:pt x="9621" y="79511"/>
                    <a:pt x="6573" y="80559"/>
                  </a:cubicBezTo>
                  <a:cubicBezTo>
                    <a:pt x="3430" y="81607"/>
                    <a:pt x="-2380" y="101990"/>
                    <a:pt x="1049" y="106086"/>
                  </a:cubicBezTo>
                  <a:cubicBezTo>
                    <a:pt x="4478" y="110182"/>
                    <a:pt x="8288" y="107134"/>
                    <a:pt x="10669" y="105038"/>
                  </a:cubicBezTo>
                  <a:cubicBezTo>
                    <a:pt x="15146" y="105038"/>
                    <a:pt x="17908" y="103705"/>
                    <a:pt x="20289" y="103324"/>
                  </a:cubicBezTo>
                  <a:cubicBezTo>
                    <a:pt x="25147" y="103324"/>
                    <a:pt x="28195" y="98847"/>
                    <a:pt x="31719" y="98847"/>
                  </a:cubicBezTo>
                  <a:cubicBezTo>
                    <a:pt x="36196" y="100276"/>
                    <a:pt x="37911" y="96085"/>
                    <a:pt x="39625" y="96085"/>
                  </a:cubicBezTo>
                  <a:cubicBezTo>
                    <a:pt x="43435" y="97514"/>
                    <a:pt x="46197" y="95704"/>
                    <a:pt x="47531" y="95418"/>
                  </a:cubicBezTo>
                  <a:cubicBezTo>
                    <a:pt x="51627" y="94751"/>
                    <a:pt x="56484" y="92275"/>
                    <a:pt x="56484" y="92275"/>
                  </a:cubicBezTo>
                  <a:cubicBezTo>
                    <a:pt x="59247" y="91894"/>
                    <a:pt x="62676" y="89894"/>
                    <a:pt x="62676" y="89894"/>
                  </a:cubicBezTo>
                  <a:cubicBezTo>
                    <a:pt x="64771" y="89513"/>
                    <a:pt x="67152" y="91989"/>
                    <a:pt x="65438" y="92656"/>
                  </a:cubicBezTo>
                  <a:cubicBezTo>
                    <a:pt x="63723" y="93323"/>
                    <a:pt x="53722" y="102657"/>
                    <a:pt x="49150" y="103324"/>
                  </a:cubicBezTo>
                  <a:cubicBezTo>
                    <a:pt x="44673" y="103991"/>
                    <a:pt x="38768" y="107134"/>
                    <a:pt x="39149" y="109229"/>
                  </a:cubicBezTo>
                  <a:cubicBezTo>
                    <a:pt x="39530" y="111325"/>
                    <a:pt x="49531" y="112658"/>
                    <a:pt x="52960" y="111992"/>
                  </a:cubicBezTo>
                  <a:cubicBezTo>
                    <a:pt x="56389" y="111325"/>
                    <a:pt x="58485" y="111611"/>
                    <a:pt x="61628" y="112373"/>
                  </a:cubicBezTo>
                  <a:cubicBezTo>
                    <a:pt x="64771" y="113039"/>
                    <a:pt x="66486" y="111325"/>
                    <a:pt x="69915" y="111325"/>
                  </a:cubicBezTo>
                  <a:cubicBezTo>
                    <a:pt x="73344" y="111325"/>
                    <a:pt x="77820" y="110658"/>
                    <a:pt x="81630" y="109610"/>
                  </a:cubicBezTo>
                  <a:cubicBezTo>
                    <a:pt x="85440" y="108563"/>
                    <a:pt x="90965" y="108563"/>
                    <a:pt x="90965" y="104467"/>
                  </a:cubicBezTo>
                  <a:cubicBezTo>
                    <a:pt x="90965" y="100371"/>
                    <a:pt x="85821" y="99323"/>
                    <a:pt x="83726" y="97895"/>
                  </a:cubicBezTo>
                  <a:cubicBezTo>
                    <a:pt x="81630" y="96561"/>
                    <a:pt x="76106" y="91703"/>
                    <a:pt x="76106" y="90656"/>
                  </a:cubicBezTo>
                  <a:cubicBezTo>
                    <a:pt x="76106" y="89608"/>
                    <a:pt x="79249" y="86846"/>
                    <a:pt x="82011" y="86465"/>
                  </a:cubicBezTo>
                  <a:cubicBezTo>
                    <a:pt x="84774" y="86084"/>
                    <a:pt x="89631" y="83702"/>
                    <a:pt x="92394" y="83702"/>
                  </a:cubicBezTo>
                  <a:cubicBezTo>
                    <a:pt x="95156" y="83702"/>
                    <a:pt x="100966" y="82655"/>
                    <a:pt x="102395" y="80940"/>
                  </a:cubicBezTo>
                  <a:cubicBezTo>
                    <a:pt x="106872" y="81607"/>
                    <a:pt x="110015" y="80940"/>
                    <a:pt x="113825" y="79892"/>
                  </a:cubicBezTo>
                  <a:cubicBezTo>
                    <a:pt x="117635" y="78845"/>
                    <a:pt x="123540" y="79892"/>
                    <a:pt x="125922" y="79226"/>
                  </a:cubicBezTo>
                  <a:cubicBezTo>
                    <a:pt x="129732" y="79892"/>
                    <a:pt x="140114" y="79892"/>
                    <a:pt x="145924" y="77130"/>
                  </a:cubicBezTo>
                  <a:cubicBezTo>
                    <a:pt x="154497" y="78559"/>
                    <a:pt x="158307" y="75416"/>
                    <a:pt x="162117" y="75416"/>
                  </a:cubicBezTo>
                  <a:cubicBezTo>
                    <a:pt x="165927" y="75416"/>
                    <a:pt x="170403" y="78845"/>
                    <a:pt x="172499" y="78845"/>
                  </a:cubicBezTo>
                  <a:cubicBezTo>
                    <a:pt x="174594" y="78845"/>
                    <a:pt x="181833" y="76082"/>
                    <a:pt x="184881" y="78178"/>
                  </a:cubicBezTo>
                  <a:cubicBezTo>
                    <a:pt x="187929" y="80273"/>
                    <a:pt x="189739" y="80940"/>
                    <a:pt x="193835" y="80273"/>
                  </a:cubicBezTo>
                  <a:cubicBezTo>
                    <a:pt x="199740" y="83702"/>
                    <a:pt x="206217" y="81988"/>
                    <a:pt x="209742" y="84369"/>
                  </a:cubicBezTo>
                  <a:cubicBezTo>
                    <a:pt x="213171" y="86750"/>
                    <a:pt x="216695" y="85417"/>
                    <a:pt x="220410" y="86750"/>
                  </a:cubicBezTo>
                  <a:cubicBezTo>
                    <a:pt x="224220" y="88084"/>
                    <a:pt x="232125" y="89513"/>
                    <a:pt x="234602" y="85703"/>
                  </a:cubicBezTo>
                  <a:cubicBezTo>
                    <a:pt x="237078" y="81893"/>
                    <a:pt x="240793" y="79130"/>
                    <a:pt x="240793" y="76082"/>
                  </a:cubicBezTo>
                  <a:cubicBezTo>
                    <a:pt x="240793" y="72939"/>
                    <a:pt x="240793" y="66748"/>
                    <a:pt x="232125" y="67796"/>
                  </a:cubicBezTo>
                  <a:cubicBezTo>
                    <a:pt x="223839" y="61223"/>
                    <a:pt x="221076" y="63700"/>
                    <a:pt x="218314" y="63700"/>
                  </a:cubicBezTo>
                  <a:cubicBezTo>
                    <a:pt x="215552" y="63700"/>
                    <a:pt x="211456" y="66462"/>
                    <a:pt x="208980" y="66462"/>
                  </a:cubicBezTo>
                  <a:cubicBezTo>
                    <a:pt x="206598" y="66462"/>
                    <a:pt x="195549" y="61985"/>
                    <a:pt x="191739" y="65414"/>
                  </a:cubicBezTo>
                  <a:cubicBezTo>
                    <a:pt x="185834" y="63986"/>
                    <a:pt x="182405" y="62938"/>
                    <a:pt x="177261" y="62938"/>
                  </a:cubicBezTo>
                  <a:cubicBezTo>
                    <a:pt x="172118" y="62938"/>
                    <a:pt x="168689" y="60557"/>
                    <a:pt x="167260" y="60557"/>
                  </a:cubicBezTo>
                  <a:cubicBezTo>
                    <a:pt x="165927" y="60557"/>
                    <a:pt x="162783" y="62652"/>
                    <a:pt x="160688" y="62652"/>
                  </a:cubicBezTo>
                  <a:cubicBezTo>
                    <a:pt x="158592" y="62652"/>
                    <a:pt x="154116" y="63319"/>
                    <a:pt x="152401" y="62271"/>
                  </a:cubicBezTo>
                  <a:cubicBezTo>
                    <a:pt x="150687" y="61223"/>
                    <a:pt x="145162" y="61223"/>
                    <a:pt x="144114" y="60557"/>
                  </a:cubicBezTo>
                  <a:cubicBezTo>
                    <a:pt x="143067" y="59890"/>
                    <a:pt x="142781" y="49889"/>
                    <a:pt x="142781" y="47412"/>
                  </a:cubicBezTo>
                  <a:cubicBezTo>
                    <a:pt x="142781" y="45031"/>
                    <a:pt x="145162" y="42554"/>
                    <a:pt x="145543" y="39792"/>
                  </a:cubicBezTo>
                  <a:cubicBezTo>
                    <a:pt x="145924" y="37030"/>
                    <a:pt x="145543" y="37030"/>
                    <a:pt x="146591" y="34268"/>
                  </a:cubicBezTo>
                  <a:cubicBezTo>
                    <a:pt x="147639" y="31505"/>
                    <a:pt x="150782" y="28457"/>
                    <a:pt x="151068" y="25981"/>
                  </a:cubicBezTo>
                  <a:cubicBezTo>
                    <a:pt x="151449" y="23600"/>
                    <a:pt x="151068" y="16361"/>
                    <a:pt x="151068" y="13884"/>
                  </a:cubicBezTo>
                  <a:cubicBezTo>
                    <a:pt x="151068" y="11408"/>
                    <a:pt x="151734" y="9026"/>
                    <a:pt x="151068" y="7979"/>
                  </a:cubicBezTo>
                  <a:cubicBezTo>
                    <a:pt x="150401" y="6931"/>
                    <a:pt x="144495" y="1025"/>
                    <a:pt x="143162" y="359"/>
                  </a:cubicBezTo>
                  <a:cubicBezTo>
                    <a:pt x="141828" y="-308"/>
                    <a:pt x="131732" y="-22"/>
                    <a:pt x="129732" y="1025"/>
                  </a:cubicBezTo>
                  <a:cubicBezTo>
                    <a:pt x="127636" y="2073"/>
                    <a:pt x="126588" y="12741"/>
                    <a:pt x="126588" y="16551"/>
                  </a:cubicBezTo>
                  <a:cubicBezTo>
                    <a:pt x="126588" y="20361"/>
                    <a:pt x="125255" y="22076"/>
                    <a:pt x="125255" y="24838"/>
                  </a:cubicBezTo>
                  <a:cubicBezTo>
                    <a:pt x="125255" y="27600"/>
                    <a:pt x="126303" y="31410"/>
                    <a:pt x="126303" y="32458"/>
                  </a:cubicBezTo>
                  <a:cubicBezTo>
                    <a:pt x="126303" y="33506"/>
                    <a:pt x="127350" y="38363"/>
                    <a:pt x="126684" y="40745"/>
                  </a:cubicBezTo>
                  <a:cubicBezTo>
                    <a:pt x="126017" y="43126"/>
                    <a:pt x="126684" y="49031"/>
                    <a:pt x="127350" y="51413"/>
                  </a:cubicBezTo>
                  <a:cubicBezTo>
                    <a:pt x="128017" y="53794"/>
                    <a:pt x="127731" y="59033"/>
                    <a:pt x="125255" y="60080"/>
                  </a:cubicBezTo>
                  <a:cubicBezTo>
                    <a:pt x="122874" y="61128"/>
                    <a:pt x="114873" y="60461"/>
                    <a:pt x="110396" y="61128"/>
                  </a:cubicBezTo>
                  <a:cubicBezTo>
                    <a:pt x="105919" y="61795"/>
                    <a:pt x="94870" y="62462"/>
                    <a:pt x="92489" y="63890"/>
                  </a:cubicBezTo>
                  <a:cubicBezTo>
                    <a:pt x="90108" y="61128"/>
                    <a:pt x="91060" y="59033"/>
                    <a:pt x="90774" y="55223"/>
                  </a:cubicBezTo>
                  <a:cubicBezTo>
                    <a:pt x="90489" y="51413"/>
                    <a:pt x="89727" y="51127"/>
                    <a:pt x="89727" y="48269"/>
                  </a:cubicBezTo>
                  <a:cubicBezTo>
                    <a:pt x="89727" y="45698"/>
                    <a:pt x="90108" y="29219"/>
                    <a:pt x="90108" y="29219"/>
                  </a:cubicBezTo>
                  <a:close/>
                </a:path>
              </a:pathLst>
            </a:custGeom>
            <a:grpFill/>
            <a:ln w="9525" cap="flat">
              <a:noFill/>
              <a:prstDash val="solid"/>
              <a:miter/>
            </a:ln>
          </p:spPr>
          <p:txBody>
            <a:bodyPr rtlCol="0" anchor="ctr"/>
            <a:lstStyle/>
            <a:p>
              <a:endParaRPr lang="zh-CN" altLang="en-US"/>
            </a:p>
          </p:txBody>
        </p:sp>
        <p:sp>
          <p:nvSpPr>
            <p:cNvPr id="18" name="任意多边形: 形状 17">
              <a:extLst>
                <a:ext uri="{FF2B5EF4-FFF2-40B4-BE49-F238E27FC236}">
                  <a16:creationId xmlns:a16="http://schemas.microsoft.com/office/drawing/2014/main" id="{5517D6C2-8934-47F1-ACB7-DF60523F1C33}"/>
                </a:ext>
              </a:extLst>
            </p:cNvPr>
            <p:cNvSpPr/>
            <p:nvPr/>
          </p:nvSpPr>
          <p:spPr>
            <a:xfrm>
              <a:off x="6507835" y="3303840"/>
              <a:ext cx="51090" cy="20838"/>
            </a:xfrm>
            <a:custGeom>
              <a:avLst/>
              <a:gdLst>
                <a:gd name="connsiteX0" fmla="*/ 10312 w 51090"/>
                <a:gd name="connsiteY0" fmla="*/ 0 h 20838"/>
                <a:gd name="connsiteX1" fmla="*/ 3740 w 51090"/>
                <a:gd name="connsiteY1" fmla="*/ 10001 h 20838"/>
                <a:gd name="connsiteX2" fmla="*/ 311 w 51090"/>
                <a:gd name="connsiteY2" fmla="*/ 18955 h 20838"/>
                <a:gd name="connsiteX3" fmla="*/ 6883 w 51090"/>
                <a:gd name="connsiteY3" fmla="*/ 20669 h 20838"/>
                <a:gd name="connsiteX4" fmla="*/ 12789 w 51090"/>
                <a:gd name="connsiteY4" fmla="*/ 20669 h 20838"/>
                <a:gd name="connsiteX5" fmla="*/ 22123 w 51090"/>
                <a:gd name="connsiteY5" fmla="*/ 18955 h 20838"/>
                <a:gd name="connsiteX6" fmla="*/ 34220 w 51090"/>
                <a:gd name="connsiteY6" fmla="*/ 16859 h 20838"/>
                <a:gd name="connsiteX7" fmla="*/ 41840 w 51090"/>
                <a:gd name="connsiteY7" fmla="*/ 13716 h 20838"/>
                <a:gd name="connsiteX8" fmla="*/ 50412 w 51090"/>
                <a:gd name="connsiteY8" fmla="*/ 6477 h 20838"/>
                <a:gd name="connsiteX9" fmla="*/ 43554 w 51090"/>
                <a:gd name="connsiteY9" fmla="*/ 3715 h 20838"/>
                <a:gd name="connsiteX10" fmla="*/ 28410 w 51090"/>
                <a:gd name="connsiteY10" fmla="*/ 4763 h 20838"/>
                <a:gd name="connsiteX11" fmla="*/ 20504 w 51090"/>
                <a:gd name="connsiteY11" fmla="*/ 5810 h 20838"/>
                <a:gd name="connsiteX12" fmla="*/ 10312 w 51090"/>
                <a:gd name="connsiteY12" fmla="*/ 0 h 20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1090" h="20838">
                  <a:moveTo>
                    <a:pt x="10312" y="0"/>
                  </a:moveTo>
                  <a:cubicBezTo>
                    <a:pt x="7264" y="0"/>
                    <a:pt x="3073" y="5906"/>
                    <a:pt x="3740" y="10001"/>
                  </a:cubicBezTo>
                  <a:cubicBezTo>
                    <a:pt x="978" y="15526"/>
                    <a:pt x="-737" y="18288"/>
                    <a:pt x="311" y="18955"/>
                  </a:cubicBezTo>
                  <a:cubicBezTo>
                    <a:pt x="1359" y="19622"/>
                    <a:pt x="4502" y="20288"/>
                    <a:pt x="6883" y="20669"/>
                  </a:cubicBezTo>
                  <a:cubicBezTo>
                    <a:pt x="9264" y="21050"/>
                    <a:pt x="9645" y="20669"/>
                    <a:pt x="12789" y="20669"/>
                  </a:cubicBezTo>
                  <a:cubicBezTo>
                    <a:pt x="15932" y="20669"/>
                    <a:pt x="18694" y="21050"/>
                    <a:pt x="22123" y="18955"/>
                  </a:cubicBezTo>
                  <a:cubicBezTo>
                    <a:pt x="27648" y="18955"/>
                    <a:pt x="31839" y="19336"/>
                    <a:pt x="34220" y="16859"/>
                  </a:cubicBezTo>
                  <a:cubicBezTo>
                    <a:pt x="36601" y="14478"/>
                    <a:pt x="39744" y="13716"/>
                    <a:pt x="41840" y="13716"/>
                  </a:cubicBezTo>
                  <a:cubicBezTo>
                    <a:pt x="43935" y="13716"/>
                    <a:pt x="49460" y="7811"/>
                    <a:pt x="50412" y="6477"/>
                  </a:cubicBezTo>
                  <a:cubicBezTo>
                    <a:pt x="51460" y="5144"/>
                    <a:pt x="52508" y="1619"/>
                    <a:pt x="43554" y="3715"/>
                  </a:cubicBezTo>
                  <a:cubicBezTo>
                    <a:pt x="34601" y="5810"/>
                    <a:pt x="31458" y="3715"/>
                    <a:pt x="28410" y="4763"/>
                  </a:cubicBezTo>
                  <a:cubicBezTo>
                    <a:pt x="25266" y="5810"/>
                    <a:pt x="21552" y="6858"/>
                    <a:pt x="20504" y="5810"/>
                  </a:cubicBezTo>
                  <a:cubicBezTo>
                    <a:pt x="19266" y="4763"/>
                    <a:pt x="13455" y="0"/>
                    <a:pt x="10312" y="0"/>
                  </a:cubicBezTo>
                  <a:close/>
                </a:path>
              </a:pathLst>
            </a:custGeom>
            <a:grpFill/>
            <a:ln w="9525" cap="flat">
              <a:noFill/>
              <a:prstDash val="solid"/>
              <a:miter/>
            </a:ln>
          </p:spPr>
          <p:txBody>
            <a:bodyPr rtlCol="0" anchor="ctr"/>
            <a:lstStyle/>
            <a:p>
              <a:endParaRPr lang="zh-CN" altLang="en-US"/>
            </a:p>
          </p:txBody>
        </p:sp>
        <p:sp>
          <p:nvSpPr>
            <p:cNvPr id="19" name="任意多边形: 形状 18">
              <a:extLst>
                <a:ext uri="{FF2B5EF4-FFF2-40B4-BE49-F238E27FC236}">
                  <a16:creationId xmlns:a16="http://schemas.microsoft.com/office/drawing/2014/main" id="{CFA9305E-7AC7-4064-8BF6-4E3B0403B704}"/>
                </a:ext>
              </a:extLst>
            </p:cNvPr>
            <p:cNvSpPr/>
            <p:nvPr/>
          </p:nvSpPr>
          <p:spPr>
            <a:xfrm>
              <a:off x="6490096" y="3368938"/>
              <a:ext cx="42148" cy="20555"/>
            </a:xfrm>
            <a:custGeom>
              <a:avLst/>
              <a:gdLst>
                <a:gd name="connsiteX0" fmla="*/ 13192 w 42148"/>
                <a:gd name="connsiteY0" fmla="*/ 148 h 20555"/>
                <a:gd name="connsiteX1" fmla="*/ 5953 w 42148"/>
                <a:gd name="connsiteY1" fmla="*/ 815 h 20555"/>
                <a:gd name="connsiteX2" fmla="*/ 429 w 42148"/>
                <a:gd name="connsiteY2" fmla="*/ 2911 h 20555"/>
                <a:gd name="connsiteX3" fmla="*/ 48 w 42148"/>
                <a:gd name="connsiteY3" fmla="*/ 15293 h 20555"/>
                <a:gd name="connsiteX4" fmla="*/ 8335 w 42148"/>
                <a:gd name="connsiteY4" fmla="*/ 20151 h 20555"/>
                <a:gd name="connsiteX5" fmla="*/ 17002 w 42148"/>
                <a:gd name="connsiteY5" fmla="*/ 20532 h 20555"/>
                <a:gd name="connsiteX6" fmla="*/ 25289 w 42148"/>
                <a:gd name="connsiteY6" fmla="*/ 15388 h 20555"/>
                <a:gd name="connsiteX7" fmla="*/ 34243 w 42148"/>
                <a:gd name="connsiteY7" fmla="*/ 12626 h 20555"/>
                <a:gd name="connsiteX8" fmla="*/ 42148 w 42148"/>
                <a:gd name="connsiteY8" fmla="*/ 7768 h 20555"/>
                <a:gd name="connsiteX9" fmla="*/ 29385 w 42148"/>
                <a:gd name="connsiteY9" fmla="*/ 5006 h 20555"/>
                <a:gd name="connsiteX10" fmla="*/ 13192 w 42148"/>
                <a:gd name="connsiteY10" fmla="*/ 148 h 20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148" h="20555">
                  <a:moveTo>
                    <a:pt x="13192" y="148"/>
                  </a:moveTo>
                  <a:cubicBezTo>
                    <a:pt x="10049" y="-518"/>
                    <a:pt x="7287" y="1863"/>
                    <a:pt x="5953" y="815"/>
                  </a:cubicBezTo>
                  <a:cubicBezTo>
                    <a:pt x="4620" y="-233"/>
                    <a:pt x="810" y="-899"/>
                    <a:pt x="429" y="2911"/>
                  </a:cubicBezTo>
                  <a:cubicBezTo>
                    <a:pt x="48" y="6721"/>
                    <a:pt x="429" y="13960"/>
                    <a:pt x="48" y="15293"/>
                  </a:cubicBezTo>
                  <a:cubicBezTo>
                    <a:pt x="-333" y="16722"/>
                    <a:pt x="1477" y="21865"/>
                    <a:pt x="8335" y="20151"/>
                  </a:cubicBezTo>
                  <a:cubicBezTo>
                    <a:pt x="15288" y="18436"/>
                    <a:pt x="15288" y="20818"/>
                    <a:pt x="17002" y="20532"/>
                  </a:cubicBezTo>
                  <a:cubicBezTo>
                    <a:pt x="18717" y="20151"/>
                    <a:pt x="22908" y="15674"/>
                    <a:pt x="25289" y="15388"/>
                  </a:cubicBezTo>
                  <a:cubicBezTo>
                    <a:pt x="27670" y="15007"/>
                    <a:pt x="31861" y="14341"/>
                    <a:pt x="34243" y="12626"/>
                  </a:cubicBezTo>
                  <a:cubicBezTo>
                    <a:pt x="36719" y="10912"/>
                    <a:pt x="42148" y="10245"/>
                    <a:pt x="42148" y="7768"/>
                  </a:cubicBezTo>
                  <a:cubicBezTo>
                    <a:pt x="42148" y="5387"/>
                    <a:pt x="35957" y="2911"/>
                    <a:pt x="29385" y="5006"/>
                  </a:cubicBezTo>
                  <a:cubicBezTo>
                    <a:pt x="22908" y="7006"/>
                    <a:pt x="16336" y="815"/>
                    <a:pt x="13192" y="148"/>
                  </a:cubicBezTo>
                  <a:close/>
                </a:path>
              </a:pathLst>
            </a:custGeom>
            <a:grpFill/>
            <a:ln w="9525" cap="flat">
              <a:noFill/>
              <a:prstDash val="solid"/>
              <a:miter/>
            </a:ln>
          </p:spPr>
          <p:txBody>
            <a:bodyPr rtlCol="0" anchor="ctr"/>
            <a:lstStyle/>
            <a:p>
              <a:endParaRPr lang="zh-CN" altLang="en-US"/>
            </a:p>
          </p:txBody>
        </p:sp>
        <p:sp>
          <p:nvSpPr>
            <p:cNvPr id="20" name="任意多边形: 形状 19">
              <a:extLst>
                <a:ext uri="{FF2B5EF4-FFF2-40B4-BE49-F238E27FC236}">
                  <a16:creationId xmlns:a16="http://schemas.microsoft.com/office/drawing/2014/main" id="{BD8EDB0B-0CCB-4188-8368-94B4E6D972EC}"/>
                </a:ext>
              </a:extLst>
            </p:cNvPr>
            <p:cNvSpPr/>
            <p:nvPr/>
          </p:nvSpPr>
          <p:spPr>
            <a:xfrm>
              <a:off x="6338225" y="3395380"/>
              <a:ext cx="266554" cy="131140"/>
            </a:xfrm>
            <a:custGeom>
              <a:avLst/>
              <a:gdLst>
                <a:gd name="connsiteX0" fmla="*/ 139537 w 266554"/>
                <a:gd name="connsiteY0" fmla="*/ 2282 h 131140"/>
                <a:gd name="connsiteX1" fmla="*/ 120392 w 266554"/>
                <a:gd name="connsiteY1" fmla="*/ 91 h 131140"/>
                <a:gd name="connsiteX2" fmla="*/ 103628 w 266554"/>
                <a:gd name="connsiteY2" fmla="*/ 2663 h 131140"/>
                <a:gd name="connsiteX3" fmla="*/ 80482 w 266554"/>
                <a:gd name="connsiteY3" fmla="*/ 3996 h 131140"/>
                <a:gd name="connsiteX4" fmla="*/ 65337 w 266554"/>
                <a:gd name="connsiteY4" fmla="*/ 5425 h 131140"/>
                <a:gd name="connsiteX5" fmla="*/ 58098 w 266554"/>
                <a:gd name="connsiteY5" fmla="*/ 8187 h 131140"/>
                <a:gd name="connsiteX6" fmla="*/ 48954 w 266554"/>
                <a:gd name="connsiteY6" fmla="*/ 12664 h 131140"/>
                <a:gd name="connsiteX7" fmla="*/ 46573 w 266554"/>
                <a:gd name="connsiteY7" fmla="*/ 23523 h 131140"/>
                <a:gd name="connsiteX8" fmla="*/ 52288 w 266554"/>
                <a:gd name="connsiteY8" fmla="*/ 28190 h 131140"/>
                <a:gd name="connsiteX9" fmla="*/ 59908 w 266554"/>
                <a:gd name="connsiteY9" fmla="*/ 28571 h 131140"/>
                <a:gd name="connsiteX10" fmla="*/ 65432 w 266554"/>
                <a:gd name="connsiteY10" fmla="*/ 28095 h 131140"/>
                <a:gd name="connsiteX11" fmla="*/ 74576 w 266554"/>
                <a:gd name="connsiteY11" fmla="*/ 25332 h 131140"/>
                <a:gd name="connsiteX12" fmla="*/ 87721 w 266554"/>
                <a:gd name="connsiteY12" fmla="*/ 24094 h 131140"/>
                <a:gd name="connsiteX13" fmla="*/ 98770 w 266554"/>
                <a:gd name="connsiteY13" fmla="*/ 24475 h 131140"/>
                <a:gd name="connsiteX14" fmla="*/ 99151 w 266554"/>
                <a:gd name="connsiteY14" fmla="*/ 31714 h 131140"/>
                <a:gd name="connsiteX15" fmla="*/ 94674 w 266554"/>
                <a:gd name="connsiteY15" fmla="*/ 39620 h 131140"/>
                <a:gd name="connsiteX16" fmla="*/ 85340 w 266554"/>
                <a:gd name="connsiteY16" fmla="*/ 43906 h 131140"/>
                <a:gd name="connsiteX17" fmla="*/ 76386 w 266554"/>
                <a:gd name="connsiteY17" fmla="*/ 43716 h 131140"/>
                <a:gd name="connsiteX18" fmla="*/ 64670 w 266554"/>
                <a:gd name="connsiteY18" fmla="*/ 44763 h 131140"/>
                <a:gd name="connsiteX19" fmla="*/ 56193 w 266554"/>
                <a:gd name="connsiteY19" fmla="*/ 50288 h 131140"/>
                <a:gd name="connsiteX20" fmla="*/ 49430 w 266554"/>
                <a:gd name="connsiteY20" fmla="*/ 50669 h 131140"/>
                <a:gd name="connsiteX21" fmla="*/ 40096 w 266554"/>
                <a:gd name="connsiteY21" fmla="*/ 52098 h 131140"/>
                <a:gd name="connsiteX22" fmla="*/ 33714 w 266554"/>
                <a:gd name="connsiteY22" fmla="*/ 53622 h 131140"/>
                <a:gd name="connsiteX23" fmla="*/ 24951 w 266554"/>
                <a:gd name="connsiteY23" fmla="*/ 65718 h 131140"/>
                <a:gd name="connsiteX24" fmla="*/ 31333 w 266554"/>
                <a:gd name="connsiteY24" fmla="*/ 69909 h 131140"/>
                <a:gd name="connsiteX25" fmla="*/ 44477 w 266554"/>
                <a:gd name="connsiteY25" fmla="*/ 69719 h 131140"/>
                <a:gd name="connsiteX26" fmla="*/ 53240 w 266554"/>
                <a:gd name="connsiteY26" fmla="*/ 64575 h 131140"/>
                <a:gd name="connsiteX27" fmla="*/ 71052 w 266554"/>
                <a:gd name="connsiteY27" fmla="*/ 64385 h 131140"/>
                <a:gd name="connsiteX28" fmla="*/ 80386 w 266554"/>
                <a:gd name="connsiteY28" fmla="*/ 61623 h 131140"/>
                <a:gd name="connsiteX29" fmla="*/ 91150 w 266554"/>
                <a:gd name="connsiteY29" fmla="*/ 56765 h 131140"/>
                <a:gd name="connsiteX30" fmla="*/ 100770 w 266554"/>
                <a:gd name="connsiteY30" fmla="*/ 67623 h 131140"/>
                <a:gd name="connsiteX31" fmla="*/ 97817 w 266554"/>
                <a:gd name="connsiteY31" fmla="*/ 83530 h 131140"/>
                <a:gd name="connsiteX32" fmla="*/ 81815 w 266554"/>
                <a:gd name="connsiteY32" fmla="*/ 94103 h 131140"/>
                <a:gd name="connsiteX33" fmla="*/ 73719 w 266554"/>
                <a:gd name="connsiteY33" fmla="*/ 96865 h 131140"/>
                <a:gd name="connsiteX34" fmla="*/ 61336 w 266554"/>
                <a:gd name="connsiteY34" fmla="*/ 97913 h 131140"/>
                <a:gd name="connsiteX35" fmla="*/ 55622 w 266554"/>
                <a:gd name="connsiteY35" fmla="*/ 97722 h 131140"/>
                <a:gd name="connsiteX36" fmla="*/ 49716 w 266554"/>
                <a:gd name="connsiteY36" fmla="*/ 99818 h 131140"/>
                <a:gd name="connsiteX37" fmla="*/ 42286 w 266554"/>
                <a:gd name="connsiteY37" fmla="*/ 99627 h 131140"/>
                <a:gd name="connsiteX38" fmla="*/ 36953 w 266554"/>
                <a:gd name="connsiteY38" fmla="*/ 101723 h 131140"/>
                <a:gd name="connsiteX39" fmla="*/ 21617 w 266554"/>
                <a:gd name="connsiteY39" fmla="*/ 106200 h 131140"/>
                <a:gd name="connsiteX40" fmla="*/ 13807 w 266554"/>
                <a:gd name="connsiteY40" fmla="*/ 106390 h 131140"/>
                <a:gd name="connsiteX41" fmla="*/ 6187 w 266554"/>
                <a:gd name="connsiteY41" fmla="*/ 108676 h 131140"/>
                <a:gd name="connsiteX42" fmla="*/ 281 w 266554"/>
                <a:gd name="connsiteY42" fmla="*/ 121249 h 131140"/>
                <a:gd name="connsiteX43" fmla="*/ 2567 w 266554"/>
                <a:gd name="connsiteY43" fmla="*/ 131060 h 131140"/>
                <a:gd name="connsiteX44" fmla="*/ 7711 w 266554"/>
                <a:gd name="connsiteY44" fmla="*/ 129536 h 131140"/>
                <a:gd name="connsiteX45" fmla="*/ 16855 w 266554"/>
                <a:gd name="connsiteY45" fmla="*/ 127250 h 131140"/>
                <a:gd name="connsiteX46" fmla="*/ 26856 w 266554"/>
                <a:gd name="connsiteY46" fmla="*/ 122964 h 131140"/>
                <a:gd name="connsiteX47" fmla="*/ 38762 w 266554"/>
                <a:gd name="connsiteY47" fmla="*/ 118487 h 131140"/>
                <a:gd name="connsiteX48" fmla="*/ 54669 w 266554"/>
                <a:gd name="connsiteY48" fmla="*/ 113534 h 131140"/>
                <a:gd name="connsiteX49" fmla="*/ 71433 w 266554"/>
                <a:gd name="connsiteY49" fmla="*/ 111819 h 131140"/>
                <a:gd name="connsiteX50" fmla="*/ 81625 w 266554"/>
                <a:gd name="connsiteY50" fmla="*/ 109533 h 131140"/>
                <a:gd name="connsiteX51" fmla="*/ 100770 w 266554"/>
                <a:gd name="connsiteY51" fmla="*/ 106771 h 131140"/>
                <a:gd name="connsiteX52" fmla="*/ 113057 w 266554"/>
                <a:gd name="connsiteY52" fmla="*/ 105723 h 131140"/>
                <a:gd name="connsiteX53" fmla="*/ 139442 w 266554"/>
                <a:gd name="connsiteY53" fmla="*/ 101247 h 131140"/>
                <a:gd name="connsiteX54" fmla="*/ 152205 w 266554"/>
                <a:gd name="connsiteY54" fmla="*/ 102771 h 131140"/>
                <a:gd name="connsiteX55" fmla="*/ 178970 w 266554"/>
                <a:gd name="connsiteY55" fmla="*/ 112296 h 131140"/>
                <a:gd name="connsiteX56" fmla="*/ 202783 w 266554"/>
                <a:gd name="connsiteY56" fmla="*/ 122297 h 131140"/>
                <a:gd name="connsiteX57" fmla="*/ 214308 w 266554"/>
                <a:gd name="connsiteY57" fmla="*/ 122678 h 131140"/>
                <a:gd name="connsiteX58" fmla="*/ 229357 w 266554"/>
                <a:gd name="connsiteY58" fmla="*/ 122297 h 131140"/>
                <a:gd name="connsiteX59" fmla="*/ 236978 w 266554"/>
                <a:gd name="connsiteY59" fmla="*/ 117153 h 131140"/>
                <a:gd name="connsiteX60" fmla="*/ 244883 w 266554"/>
                <a:gd name="connsiteY60" fmla="*/ 108867 h 131140"/>
                <a:gd name="connsiteX61" fmla="*/ 251456 w 266554"/>
                <a:gd name="connsiteY61" fmla="*/ 101151 h 131140"/>
                <a:gd name="connsiteX62" fmla="*/ 260790 w 266554"/>
                <a:gd name="connsiteY62" fmla="*/ 93722 h 131140"/>
                <a:gd name="connsiteX63" fmla="*/ 265934 w 266554"/>
                <a:gd name="connsiteY63" fmla="*/ 84768 h 131140"/>
                <a:gd name="connsiteX64" fmla="*/ 259742 w 266554"/>
                <a:gd name="connsiteY64" fmla="*/ 79911 h 131140"/>
                <a:gd name="connsiteX65" fmla="*/ 244883 w 266554"/>
                <a:gd name="connsiteY65" fmla="*/ 83911 h 131140"/>
                <a:gd name="connsiteX66" fmla="*/ 237644 w 266554"/>
                <a:gd name="connsiteY66" fmla="*/ 86864 h 131140"/>
                <a:gd name="connsiteX67" fmla="*/ 224500 w 266554"/>
                <a:gd name="connsiteY67" fmla="*/ 86007 h 131140"/>
                <a:gd name="connsiteX68" fmla="*/ 212117 w 266554"/>
                <a:gd name="connsiteY68" fmla="*/ 88293 h 131140"/>
                <a:gd name="connsiteX69" fmla="*/ 200878 w 266554"/>
                <a:gd name="connsiteY69" fmla="*/ 86197 h 131140"/>
                <a:gd name="connsiteX70" fmla="*/ 190877 w 266554"/>
                <a:gd name="connsiteY70" fmla="*/ 85721 h 131140"/>
                <a:gd name="connsiteX71" fmla="*/ 179351 w 266554"/>
                <a:gd name="connsiteY71" fmla="*/ 84673 h 131140"/>
                <a:gd name="connsiteX72" fmla="*/ 171922 w 266554"/>
                <a:gd name="connsiteY72" fmla="*/ 83435 h 131140"/>
                <a:gd name="connsiteX73" fmla="*/ 162968 w 266554"/>
                <a:gd name="connsiteY73" fmla="*/ 86007 h 131140"/>
                <a:gd name="connsiteX74" fmla="*/ 154872 w 266554"/>
                <a:gd name="connsiteY74" fmla="*/ 84768 h 131140"/>
                <a:gd name="connsiteX75" fmla="*/ 147824 w 266554"/>
                <a:gd name="connsiteY75" fmla="*/ 86483 h 131140"/>
                <a:gd name="connsiteX76" fmla="*/ 142109 w 266554"/>
                <a:gd name="connsiteY76" fmla="*/ 84959 h 131140"/>
                <a:gd name="connsiteX77" fmla="*/ 133822 w 266554"/>
                <a:gd name="connsiteY77" fmla="*/ 86483 h 131140"/>
                <a:gd name="connsiteX78" fmla="*/ 129155 w 266554"/>
                <a:gd name="connsiteY78" fmla="*/ 74100 h 131140"/>
                <a:gd name="connsiteX79" fmla="*/ 130012 w 266554"/>
                <a:gd name="connsiteY79" fmla="*/ 66385 h 131140"/>
                <a:gd name="connsiteX80" fmla="*/ 137251 w 266554"/>
                <a:gd name="connsiteY80" fmla="*/ 62385 h 131140"/>
                <a:gd name="connsiteX81" fmla="*/ 147824 w 266554"/>
                <a:gd name="connsiteY81" fmla="*/ 60670 h 131140"/>
                <a:gd name="connsiteX82" fmla="*/ 162111 w 266554"/>
                <a:gd name="connsiteY82" fmla="*/ 56860 h 131140"/>
                <a:gd name="connsiteX83" fmla="*/ 170969 w 266554"/>
                <a:gd name="connsiteY83" fmla="*/ 58098 h 131140"/>
                <a:gd name="connsiteX84" fmla="*/ 174970 w 266554"/>
                <a:gd name="connsiteY84" fmla="*/ 56384 h 131140"/>
                <a:gd name="connsiteX85" fmla="*/ 192401 w 266554"/>
                <a:gd name="connsiteY85" fmla="*/ 51240 h 131140"/>
                <a:gd name="connsiteX86" fmla="*/ 203926 w 266554"/>
                <a:gd name="connsiteY86" fmla="*/ 50002 h 131140"/>
                <a:gd name="connsiteX87" fmla="*/ 201164 w 266554"/>
                <a:gd name="connsiteY87" fmla="*/ 42382 h 131140"/>
                <a:gd name="connsiteX88" fmla="*/ 194782 w 266554"/>
                <a:gd name="connsiteY88" fmla="*/ 36667 h 131140"/>
                <a:gd name="connsiteX89" fmla="*/ 186876 w 266554"/>
                <a:gd name="connsiteY89" fmla="*/ 31714 h 131140"/>
                <a:gd name="connsiteX90" fmla="*/ 178780 w 266554"/>
                <a:gd name="connsiteY90" fmla="*/ 33810 h 131140"/>
                <a:gd name="connsiteX91" fmla="*/ 170303 w 266554"/>
                <a:gd name="connsiteY91" fmla="*/ 37429 h 131140"/>
                <a:gd name="connsiteX92" fmla="*/ 159063 w 266554"/>
                <a:gd name="connsiteY92" fmla="*/ 40191 h 131140"/>
                <a:gd name="connsiteX93" fmla="*/ 145252 w 266554"/>
                <a:gd name="connsiteY93" fmla="*/ 41430 h 131140"/>
                <a:gd name="connsiteX94" fmla="*/ 133536 w 266554"/>
                <a:gd name="connsiteY94" fmla="*/ 35715 h 131140"/>
                <a:gd name="connsiteX95" fmla="*/ 138584 w 266554"/>
                <a:gd name="connsiteY95" fmla="*/ 20856 h 131140"/>
                <a:gd name="connsiteX96" fmla="*/ 150300 w 266554"/>
                <a:gd name="connsiteY96" fmla="*/ 21332 h 131140"/>
                <a:gd name="connsiteX97" fmla="*/ 158111 w 266554"/>
                <a:gd name="connsiteY97" fmla="*/ 18760 h 131140"/>
                <a:gd name="connsiteX98" fmla="*/ 176399 w 266554"/>
                <a:gd name="connsiteY98" fmla="*/ 17522 h 131140"/>
                <a:gd name="connsiteX99" fmla="*/ 192401 w 266554"/>
                <a:gd name="connsiteY99" fmla="*/ 15426 h 131140"/>
                <a:gd name="connsiteX100" fmla="*/ 200020 w 266554"/>
                <a:gd name="connsiteY100" fmla="*/ 14093 h 131140"/>
                <a:gd name="connsiteX101" fmla="*/ 207641 w 266554"/>
                <a:gd name="connsiteY101" fmla="*/ 12378 h 131140"/>
                <a:gd name="connsiteX102" fmla="*/ 210403 w 266554"/>
                <a:gd name="connsiteY102" fmla="*/ 8092 h 131140"/>
                <a:gd name="connsiteX103" fmla="*/ 202688 w 266554"/>
                <a:gd name="connsiteY103" fmla="*/ 1329 h 131140"/>
                <a:gd name="connsiteX104" fmla="*/ 188210 w 266554"/>
                <a:gd name="connsiteY104" fmla="*/ 3044 h 131140"/>
                <a:gd name="connsiteX105" fmla="*/ 176303 w 266554"/>
                <a:gd name="connsiteY105" fmla="*/ 2568 h 131140"/>
                <a:gd name="connsiteX106" fmla="*/ 162302 w 266554"/>
                <a:gd name="connsiteY106" fmla="*/ 3806 h 131140"/>
                <a:gd name="connsiteX107" fmla="*/ 139537 w 266554"/>
                <a:gd name="connsiteY107" fmla="*/ 2282 h 131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Lst>
              <a:rect l="l" t="t" r="r" b="b"/>
              <a:pathLst>
                <a:path w="266554" h="131140">
                  <a:moveTo>
                    <a:pt x="139537" y="2282"/>
                  </a:moveTo>
                  <a:cubicBezTo>
                    <a:pt x="136298" y="1806"/>
                    <a:pt x="124392" y="-480"/>
                    <a:pt x="120392" y="91"/>
                  </a:cubicBezTo>
                  <a:cubicBezTo>
                    <a:pt x="116391" y="567"/>
                    <a:pt x="108295" y="948"/>
                    <a:pt x="103628" y="2663"/>
                  </a:cubicBezTo>
                  <a:cubicBezTo>
                    <a:pt x="96389" y="2663"/>
                    <a:pt x="84768" y="2853"/>
                    <a:pt x="80482" y="3996"/>
                  </a:cubicBezTo>
                  <a:cubicBezTo>
                    <a:pt x="73719" y="4568"/>
                    <a:pt x="66861" y="5425"/>
                    <a:pt x="65337" y="5425"/>
                  </a:cubicBezTo>
                  <a:cubicBezTo>
                    <a:pt x="63813" y="5425"/>
                    <a:pt x="61718" y="7521"/>
                    <a:pt x="58098" y="8187"/>
                  </a:cubicBezTo>
                  <a:cubicBezTo>
                    <a:pt x="54478" y="8854"/>
                    <a:pt x="48954" y="8664"/>
                    <a:pt x="48954" y="12664"/>
                  </a:cubicBezTo>
                  <a:cubicBezTo>
                    <a:pt x="48954" y="16665"/>
                    <a:pt x="47716" y="20951"/>
                    <a:pt x="46573" y="23523"/>
                  </a:cubicBezTo>
                  <a:cubicBezTo>
                    <a:pt x="45335" y="26094"/>
                    <a:pt x="47811" y="29904"/>
                    <a:pt x="52288" y="28190"/>
                  </a:cubicBezTo>
                  <a:cubicBezTo>
                    <a:pt x="56765" y="26475"/>
                    <a:pt x="58193" y="27999"/>
                    <a:pt x="59908" y="28571"/>
                  </a:cubicBezTo>
                  <a:cubicBezTo>
                    <a:pt x="61622" y="29047"/>
                    <a:pt x="63146" y="28952"/>
                    <a:pt x="65432" y="28095"/>
                  </a:cubicBezTo>
                  <a:cubicBezTo>
                    <a:pt x="67718" y="27237"/>
                    <a:pt x="72671" y="28476"/>
                    <a:pt x="74576" y="25332"/>
                  </a:cubicBezTo>
                  <a:cubicBezTo>
                    <a:pt x="79910" y="26761"/>
                    <a:pt x="85625" y="26190"/>
                    <a:pt x="87721" y="24094"/>
                  </a:cubicBezTo>
                  <a:cubicBezTo>
                    <a:pt x="91721" y="24094"/>
                    <a:pt x="97246" y="24570"/>
                    <a:pt x="98770" y="24475"/>
                  </a:cubicBezTo>
                  <a:cubicBezTo>
                    <a:pt x="100294" y="24285"/>
                    <a:pt x="100675" y="28571"/>
                    <a:pt x="99151" y="31714"/>
                  </a:cubicBezTo>
                  <a:cubicBezTo>
                    <a:pt x="97627" y="34762"/>
                    <a:pt x="101056" y="39144"/>
                    <a:pt x="94674" y="39620"/>
                  </a:cubicBezTo>
                  <a:cubicBezTo>
                    <a:pt x="88292" y="40096"/>
                    <a:pt x="88483" y="42858"/>
                    <a:pt x="85340" y="43906"/>
                  </a:cubicBezTo>
                  <a:cubicBezTo>
                    <a:pt x="82196" y="44954"/>
                    <a:pt x="77624" y="44954"/>
                    <a:pt x="76386" y="43716"/>
                  </a:cubicBezTo>
                  <a:cubicBezTo>
                    <a:pt x="75148" y="42477"/>
                    <a:pt x="67052" y="44097"/>
                    <a:pt x="64670" y="44763"/>
                  </a:cubicBezTo>
                  <a:cubicBezTo>
                    <a:pt x="62289" y="45430"/>
                    <a:pt x="58289" y="49621"/>
                    <a:pt x="56193" y="50288"/>
                  </a:cubicBezTo>
                  <a:cubicBezTo>
                    <a:pt x="54098" y="50955"/>
                    <a:pt x="50859" y="50764"/>
                    <a:pt x="49430" y="50669"/>
                  </a:cubicBezTo>
                  <a:cubicBezTo>
                    <a:pt x="48002" y="50478"/>
                    <a:pt x="42668" y="52574"/>
                    <a:pt x="40096" y="52098"/>
                  </a:cubicBezTo>
                  <a:cubicBezTo>
                    <a:pt x="37524" y="51621"/>
                    <a:pt x="35810" y="53622"/>
                    <a:pt x="33714" y="53622"/>
                  </a:cubicBezTo>
                  <a:cubicBezTo>
                    <a:pt x="31619" y="53622"/>
                    <a:pt x="24951" y="64004"/>
                    <a:pt x="24951" y="65718"/>
                  </a:cubicBezTo>
                  <a:cubicBezTo>
                    <a:pt x="24951" y="67433"/>
                    <a:pt x="26475" y="71243"/>
                    <a:pt x="31333" y="69909"/>
                  </a:cubicBezTo>
                  <a:cubicBezTo>
                    <a:pt x="36190" y="68576"/>
                    <a:pt x="44477" y="69719"/>
                    <a:pt x="44477" y="69719"/>
                  </a:cubicBezTo>
                  <a:cubicBezTo>
                    <a:pt x="44477" y="69719"/>
                    <a:pt x="51049" y="65528"/>
                    <a:pt x="53240" y="64575"/>
                  </a:cubicBezTo>
                  <a:cubicBezTo>
                    <a:pt x="55526" y="63528"/>
                    <a:pt x="68576" y="64956"/>
                    <a:pt x="71052" y="64385"/>
                  </a:cubicBezTo>
                  <a:cubicBezTo>
                    <a:pt x="73433" y="63909"/>
                    <a:pt x="78672" y="63337"/>
                    <a:pt x="80386" y="61623"/>
                  </a:cubicBezTo>
                  <a:cubicBezTo>
                    <a:pt x="82101" y="59908"/>
                    <a:pt x="88483" y="56765"/>
                    <a:pt x="91150" y="56765"/>
                  </a:cubicBezTo>
                  <a:cubicBezTo>
                    <a:pt x="93722" y="56765"/>
                    <a:pt x="102675" y="62289"/>
                    <a:pt x="100770" y="67623"/>
                  </a:cubicBezTo>
                  <a:cubicBezTo>
                    <a:pt x="98865" y="72957"/>
                    <a:pt x="97627" y="78672"/>
                    <a:pt x="97817" y="83530"/>
                  </a:cubicBezTo>
                  <a:cubicBezTo>
                    <a:pt x="94865" y="88388"/>
                    <a:pt x="92483" y="95817"/>
                    <a:pt x="81815" y="94103"/>
                  </a:cubicBezTo>
                  <a:cubicBezTo>
                    <a:pt x="81815" y="94103"/>
                    <a:pt x="77148" y="93912"/>
                    <a:pt x="73719" y="96865"/>
                  </a:cubicBezTo>
                  <a:cubicBezTo>
                    <a:pt x="68861" y="97056"/>
                    <a:pt x="64385" y="97913"/>
                    <a:pt x="61336" y="97913"/>
                  </a:cubicBezTo>
                  <a:cubicBezTo>
                    <a:pt x="58193" y="97913"/>
                    <a:pt x="56669" y="97722"/>
                    <a:pt x="55622" y="97722"/>
                  </a:cubicBezTo>
                  <a:cubicBezTo>
                    <a:pt x="54574" y="97722"/>
                    <a:pt x="52478" y="99627"/>
                    <a:pt x="49716" y="99818"/>
                  </a:cubicBezTo>
                  <a:cubicBezTo>
                    <a:pt x="46954" y="100008"/>
                    <a:pt x="43811" y="99627"/>
                    <a:pt x="42286" y="99627"/>
                  </a:cubicBezTo>
                  <a:cubicBezTo>
                    <a:pt x="40763" y="99627"/>
                    <a:pt x="38667" y="101723"/>
                    <a:pt x="36953" y="101723"/>
                  </a:cubicBezTo>
                  <a:cubicBezTo>
                    <a:pt x="35238" y="101723"/>
                    <a:pt x="26951" y="101247"/>
                    <a:pt x="21617" y="106200"/>
                  </a:cubicBezTo>
                  <a:cubicBezTo>
                    <a:pt x="16283" y="106390"/>
                    <a:pt x="13807" y="106390"/>
                    <a:pt x="13807" y="106390"/>
                  </a:cubicBezTo>
                  <a:cubicBezTo>
                    <a:pt x="13807" y="106390"/>
                    <a:pt x="8092" y="108962"/>
                    <a:pt x="6187" y="108676"/>
                  </a:cubicBezTo>
                  <a:cubicBezTo>
                    <a:pt x="3044" y="111819"/>
                    <a:pt x="662" y="112677"/>
                    <a:pt x="281" y="121249"/>
                  </a:cubicBezTo>
                  <a:cubicBezTo>
                    <a:pt x="-5" y="129917"/>
                    <a:pt x="-766" y="130774"/>
                    <a:pt x="2567" y="131060"/>
                  </a:cubicBezTo>
                  <a:cubicBezTo>
                    <a:pt x="5806" y="131441"/>
                    <a:pt x="6377" y="130393"/>
                    <a:pt x="7711" y="129536"/>
                  </a:cubicBezTo>
                  <a:cubicBezTo>
                    <a:pt x="10854" y="129536"/>
                    <a:pt x="13235" y="129536"/>
                    <a:pt x="16855" y="127250"/>
                  </a:cubicBezTo>
                  <a:cubicBezTo>
                    <a:pt x="22379" y="124964"/>
                    <a:pt x="24761" y="122964"/>
                    <a:pt x="26856" y="122964"/>
                  </a:cubicBezTo>
                  <a:cubicBezTo>
                    <a:pt x="28952" y="122964"/>
                    <a:pt x="34571" y="121916"/>
                    <a:pt x="38762" y="118487"/>
                  </a:cubicBezTo>
                  <a:cubicBezTo>
                    <a:pt x="44668" y="118677"/>
                    <a:pt x="48764" y="116296"/>
                    <a:pt x="54669" y="113534"/>
                  </a:cubicBezTo>
                  <a:cubicBezTo>
                    <a:pt x="63813" y="114010"/>
                    <a:pt x="68480" y="112867"/>
                    <a:pt x="71433" y="111819"/>
                  </a:cubicBezTo>
                  <a:cubicBezTo>
                    <a:pt x="76386" y="112010"/>
                    <a:pt x="80958" y="111153"/>
                    <a:pt x="81625" y="109533"/>
                  </a:cubicBezTo>
                  <a:cubicBezTo>
                    <a:pt x="85816" y="109724"/>
                    <a:pt x="97341" y="108676"/>
                    <a:pt x="100770" y="106771"/>
                  </a:cubicBezTo>
                  <a:cubicBezTo>
                    <a:pt x="107152" y="106581"/>
                    <a:pt x="110581" y="106581"/>
                    <a:pt x="113057" y="105723"/>
                  </a:cubicBezTo>
                  <a:cubicBezTo>
                    <a:pt x="115439" y="104866"/>
                    <a:pt x="132774" y="100580"/>
                    <a:pt x="139442" y="101247"/>
                  </a:cubicBezTo>
                  <a:cubicBezTo>
                    <a:pt x="146204" y="101913"/>
                    <a:pt x="150491" y="102485"/>
                    <a:pt x="152205" y="102771"/>
                  </a:cubicBezTo>
                  <a:cubicBezTo>
                    <a:pt x="153920" y="103152"/>
                    <a:pt x="166874" y="113439"/>
                    <a:pt x="178970" y="112296"/>
                  </a:cubicBezTo>
                  <a:cubicBezTo>
                    <a:pt x="189162" y="121059"/>
                    <a:pt x="197449" y="121916"/>
                    <a:pt x="202783" y="122297"/>
                  </a:cubicBezTo>
                  <a:cubicBezTo>
                    <a:pt x="207641" y="125726"/>
                    <a:pt x="212498" y="123821"/>
                    <a:pt x="214308" y="122678"/>
                  </a:cubicBezTo>
                  <a:cubicBezTo>
                    <a:pt x="219832" y="123154"/>
                    <a:pt x="227072" y="124202"/>
                    <a:pt x="229357" y="122297"/>
                  </a:cubicBezTo>
                  <a:cubicBezTo>
                    <a:pt x="231644" y="120392"/>
                    <a:pt x="235263" y="117820"/>
                    <a:pt x="236978" y="117153"/>
                  </a:cubicBezTo>
                  <a:cubicBezTo>
                    <a:pt x="238692" y="116487"/>
                    <a:pt x="244502" y="111438"/>
                    <a:pt x="244883" y="108867"/>
                  </a:cubicBezTo>
                  <a:cubicBezTo>
                    <a:pt x="245264" y="106295"/>
                    <a:pt x="248884" y="101437"/>
                    <a:pt x="251456" y="101151"/>
                  </a:cubicBezTo>
                  <a:cubicBezTo>
                    <a:pt x="254027" y="100770"/>
                    <a:pt x="259552" y="97532"/>
                    <a:pt x="260790" y="93722"/>
                  </a:cubicBezTo>
                  <a:cubicBezTo>
                    <a:pt x="262028" y="89912"/>
                    <a:pt x="264886" y="85435"/>
                    <a:pt x="265934" y="84768"/>
                  </a:cubicBezTo>
                  <a:cubicBezTo>
                    <a:pt x="266981" y="84102"/>
                    <a:pt x="267648" y="77339"/>
                    <a:pt x="259742" y="79911"/>
                  </a:cubicBezTo>
                  <a:cubicBezTo>
                    <a:pt x="251836" y="82482"/>
                    <a:pt x="252313" y="84959"/>
                    <a:pt x="244883" y="83911"/>
                  </a:cubicBezTo>
                  <a:cubicBezTo>
                    <a:pt x="244883" y="83911"/>
                    <a:pt x="240788" y="86483"/>
                    <a:pt x="237644" y="86864"/>
                  </a:cubicBezTo>
                  <a:cubicBezTo>
                    <a:pt x="234501" y="87245"/>
                    <a:pt x="228024" y="86864"/>
                    <a:pt x="224500" y="86007"/>
                  </a:cubicBezTo>
                  <a:cubicBezTo>
                    <a:pt x="221071" y="85149"/>
                    <a:pt x="217451" y="87912"/>
                    <a:pt x="212117" y="88293"/>
                  </a:cubicBezTo>
                  <a:cubicBezTo>
                    <a:pt x="206783" y="88674"/>
                    <a:pt x="204211" y="87435"/>
                    <a:pt x="200878" y="86197"/>
                  </a:cubicBezTo>
                  <a:cubicBezTo>
                    <a:pt x="197639" y="84959"/>
                    <a:pt x="192401" y="85721"/>
                    <a:pt x="190877" y="85721"/>
                  </a:cubicBezTo>
                  <a:cubicBezTo>
                    <a:pt x="189353" y="85721"/>
                    <a:pt x="184304" y="82292"/>
                    <a:pt x="179351" y="84673"/>
                  </a:cubicBezTo>
                  <a:cubicBezTo>
                    <a:pt x="174208" y="83340"/>
                    <a:pt x="173827" y="83435"/>
                    <a:pt x="171922" y="83435"/>
                  </a:cubicBezTo>
                  <a:cubicBezTo>
                    <a:pt x="170017" y="83435"/>
                    <a:pt x="164302" y="86007"/>
                    <a:pt x="162968" y="86007"/>
                  </a:cubicBezTo>
                  <a:cubicBezTo>
                    <a:pt x="161540" y="86007"/>
                    <a:pt x="157444" y="84768"/>
                    <a:pt x="154872" y="84768"/>
                  </a:cubicBezTo>
                  <a:cubicBezTo>
                    <a:pt x="152300" y="84768"/>
                    <a:pt x="149157" y="86483"/>
                    <a:pt x="147824" y="86483"/>
                  </a:cubicBezTo>
                  <a:cubicBezTo>
                    <a:pt x="146490" y="86483"/>
                    <a:pt x="143728" y="84959"/>
                    <a:pt x="142109" y="84959"/>
                  </a:cubicBezTo>
                  <a:cubicBezTo>
                    <a:pt x="140585" y="84959"/>
                    <a:pt x="135536" y="86483"/>
                    <a:pt x="133822" y="86483"/>
                  </a:cubicBezTo>
                  <a:cubicBezTo>
                    <a:pt x="132107" y="86483"/>
                    <a:pt x="126202" y="83054"/>
                    <a:pt x="129155" y="74100"/>
                  </a:cubicBezTo>
                  <a:cubicBezTo>
                    <a:pt x="129155" y="74100"/>
                    <a:pt x="131441" y="70957"/>
                    <a:pt x="130012" y="66385"/>
                  </a:cubicBezTo>
                  <a:cubicBezTo>
                    <a:pt x="128583" y="61718"/>
                    <a:pt x="134298" y="62385"/>
                    <a:pt x="137251" y="62385"/>
                  </a:cubicBezTo>
                  <a:cubicBezTo>
                    <a:pt x="140203" y="62385"/>
                    <a:pt x="145919" y="61146"/>
                    <a:pt x="147824" y="60670"/>
                  </a:cubicBezTo>
                  <a:cubicBezTo>
                    <a:pt x="149728" y="62766"/>
                    <a:pt x="158492" y="60194"/>
                    <a:pt x="162111" y="56860"/>
                  </a:cubicBezTo>
                  <a:cubicBezTo>
                    <a:pt x="166111" y="56479"/>
                    <a:pt x="168874" y="58575"/>
                    <a:pt x="170969" y="58098"/>
                  </a:cubicBezTo>
                  <a:cubicBezTo>
                    <a:pt x="173065" y="57527"/>
                    <a:pt x="173922" y="56860"/>
                    <a:pt x="174970" y="56384"/>
                  </a:cubicBezTo>
                  <a:cubicBezTo>
                    <a:pt x="176018" y="55908"/>
                    <a:pt x="188400" y="54860"/>
                    <a:pt x="192401" y="51240"/>
                  </a:cubicBezTo>
                  <a:cubicBezTo>
                    <a:pt x="200497" y="50859"/>
                    <a:pt x="203926" y="51907"/>
                    <a:pt x="203926" y="50002"/>
                  </a:cubicBezTo>
                  <a:cubicBezTo>
                    <a:pt x="203926" y="48097"/>
                    <a:pt x="202878" y="43906"/>
                    <a:pt x="201164" y="42382"/>
                  </a:cubicBezTo>
                  <a:cubicBezTo>
                    <a:pt x="199449" y="40858"/>
                    <a:pt x="195163" y="38382"/>
                    <a:pt x="194782" y="36667"/>
                  </a:cubicBezTo>
                  <a:cubicBezTo>
                    <a:pt x="194401" y="34953"/>
                    <a:pt x="191353" y="31714"/>
                    <a:pt x="186876" y="31714"/>
                  </a:cubicBezTo>
                  <a:cubicBezTo>
                    <a:pt x="182399" y="31714"/>
                    <a:pt x="181352" y="34095"/>
                    <a:pt x="178780" y="33810"/>
                  </a:cubicBezTo>
                  <a:cubicBezTo>
                    <a:pt x="176208" y="33429"/>
                    <a:pt x="171541" y="35524"/>
                    <a:pt x="170303" y="37429"/>
                  </a:cubicBezTo>
                  <a:cubicBezTo>
                    <a:pt x="167350" y="36191"/>
                    <a:pt x="161825" y="36572"/>
                    <a:pt x="159063" y="40191"/>
                  </a:cubicBezTo>
                  <a:cubicBezTo>
                    <a:pt x="154777" y="39334"/>
                    <a:pt x="149443" y="37905"/>
                    <a:pt x="145252" y="41430"/>
                  </a:cubicBezTo>
                  <a:cubicBezTo>
                    <a:pt x="139251" y="41620"/>
                    <a:pt x="134774" y="41239"/>
                    <a:pt x="133536" y="35715"/>
                  </a:cubicBezTo>
                  <a:cubicBezTo>
                    <a:pt x="132298" y="30190"/>
                    <a:pt x="131822" y="23618"/>
                    <a:pt x="138584" y="20856"/>
                  </a:cubicBezTo>
                  <a:cubicBezTo>
                    <a:pt x="145347" y="18093"/>
                    <a:pt x="146871" y="21332"/>
                    <a:pt x="150300" y="21332"/>
                  </a:cubicBezTo>
                  <a:cubicBezTo>
                    <a:pt x="153729" y="21332"/>
                    <a:pt x="156015" y="18951"/>
                    <a:pt x="158111" y="18760"/>
                  </a:cubicBezTo>
                  <a:cubicBezTo>
                    <a:pt x="160206" y="18570"/>
                    <a:pt x="174208" y="18570"/>
                    <a:pt x="176399" y="17522"/>
                  </a:cubicBezTo>
                  <a:cubicBezTo>
                    <a:pt x="178685" y="16474"/>
                    <a:pt x="189829" y="14760"/>
                    <a:pt x="192401" y="15426"/>
                  </a:cubicBezTo>
                  <a:cubicBezTo>
                    <a:pt x="194972" y="16093"/>
                    <a:pt x="197925" y="15617"/>
                    <a:pt x="200020" y="14093"/>
                  </a:cubicBezTo>
                  <a:cubicBezTo>
                    <a:pt x="204497" y="15998"/>
                    <a:pt x="207069" y="14093"/>
                    <a:pt x="207641" y="12378"/>
                  </a:cubicBezTo>
                  <a:cubicBezTo>
                    <a:pt x="208212" y="10664"/>
                    <a:pt x="210022" y="10283"/>
                    <a:pt x="210403" y="8092"/>
                  </a:cubicBezTo>
                  <a:cubicBezTo>
                    <a:pt x="210784" y="5901"/>
                    <a:pt x="206117" y="1329"/>
                    <a:pt x="202688" y="1329"/>
                  </a:cubicBezTo>
                  <a:cubicBezTo>
                    <a:pt x="199259" y="1329"/>
                    <a:pt x="191448" y="948"/>
                    <a:pt x="188210" y="3044"/>
                  </a:cubicBezTo>
                  <a:cubicBezTo>
                    <a:pt x="184209" y="2853"/>
                    <a:pt x="178399" y="3234"/>
                    <a:pt x="176303" y="2568"/>
                  </a:cubicBezTo>
                  <a:cubicBezTo>
                    <a:pt x="174208" y="1901"/>
                    <a:pt x="165921" y="2758"/>
                    <a:pt x="162302" y="3806"/>
                  </a:cubicBezTo>
                  <a:cubicBezTo>
                    <a:pt x="158206" y="4377"/>
                    <a:pt x="139537" y="2282"/>
                    <a:pt x="139537" y="2282"/>
                  </a:cubicBezTo>
                  <a:close/>
                </a:path>
              </a:pathLst>
            </a:custGeom>
            <a:grpFill/>
            <a:ln w="9525" cap="flat">
              <a:noFill/>
              <a:prstDash val="solid"/>
              <a:miter/>
            </a:ln>
          </p:spPr>
          <p:txBody>
            <a:bodyPr rtlCol="0" anchor="ctr"/>
            <a:lstStyle/>
            <a:p>
              <a:endParaRPr lang="zh-CN" altLang="en-US"/>
            </a:p>
          </p:txBody>
        </p:sp>
        <p:sp>
          <p:nvSpPr>
            <p:cNvPr id="21" name="任意多边形: 形状 20">
              <a:extLst>
                <a:ext uri="{FF2B5EF4-FFF2-40B4-BE49-F238E27FC236}">
                  <a16:creationId xmlns:a16="http://schemas.microsoft.com/office/drawing/2014/main" id="{5191905C-804E-440D-BC56-D61EB6853395}"/>
                </a:ext>
              </a:extLst>
            </p:cNvPr>
            <p:cNvSpPr/>
            <p:nvPr/>
          </p:nvSpPr>
          <p:spPr>
            <a:xfrm>
              <a:off x="6369748" y="3522235"/>
              <a:ext cx="44131" cy="40122"/>
            </a:xfrm>
            <a:custGeom>
              <a:avLst/>
              <a:gdLst>
                <a:gd name="connsiteX0" fmla="*/ 44101 w 44131"/>
                <a:gd name="connsiteY0" fmla="*/ 6396 h 40122"/>
                <a:gd name="connsiteX1" fmla="*/ 41148 w 44131"/>
                <a:gd name="connsiteY1" fmla="*/ 14 h 40122"/>
                <a:gd name="connsiteX2" fmla="*/ 32385 w 44131"/>
                <a:gd name="connsiteY2" fmla="*/ 1633 h 40122"/>
                <a:gd name="connsiteX3" fmla="*/ 27337 w 44131"/>
                <a:gd name="connsiteY3" fmla="*/ 6491 h 40122"/>
                <a:gd name="connsiteX4" fmla="*/ 15145 w 44131"/>
                <a:gd name="connsiteY4" fmla="*/ 17064 h 40122"/>
                <a:gd name="connsiteX5" fmla="*/ 5525 w 44131"/>
                <a:gd name="connsiteY5" fmla="*/ 26017 h 40122"/>
                <a:gd name="connsiteX6" fmla="*/ 0 w 44131"/>
                <a:gd name="connsiteY6" fmla="*/ 35257 h 40122"/>
                <a:gd name="connsiteX7" fmla="*/ 8477 w 44131"/>
                <a:gd name="connsiteY7" fmla="*/ 40114 h 40122"/>
                <a:gd name="connsiteX8" fmla="*/ 25527 w 44131"/>
                <a:gd name="connsiteY8" fmla="*/ 33923 h 40122"/>
                <a:gd name="connsiteX9" fmla="*/ 37528 w 44131"/>
                <a:gd name="connsiteY9" fmla="*/ 26589 h 40122"/>
                <a:gd name="connsiteX10" fmla="*/ 42577 w 44131"/>
                <a:gd name="connsiteY10" fmla="*/ 17635 h 40122"/>
                <a:gd name="connsiteX11" fmla="*/ 43720 w 44131"/>
                <a:gd name="connsiteY11" fmla="*/ 11158 h 40122"/>
                <a:gd name="connsiteX12" fmla="*/ 44101 w 44131"/>
                <a:gd name="connsiteY12" fmla="*/ 6396 h 40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131" h="40122">
                  <a:moveTo>
                    <a:pt x="44101" y="6396"/>
                  </a:moveTo>
                  <a:cubicBezTo>
                    <a:pt x="43434" y="2491"/>
                    <a:pt x="42958" y="205"/>
                    <a:pt x="41148" y="14"/>
                  </a:cubicBezTo>
                  <a:cubicBezTo>
                    <a:pt x="39338" y="-176"/>
                    <a:pt x="33814" y="1633"/>
                    <a:pt x="32385" y="1633"/>
                  </a:cubicBezTo>
                  <a:cubicBezTo>
                    <a:pt x="30956" y="1633"/>
                    <a:pt x="28003" y="4396"/>
                    <a:pt x="27337" y="6491"/>
                  </a:cubicBezTo>
                  <a:cubicBezTo>
                    <a:pt x="26670" y="8587"/>
                    <a:pt x="17431" y="16588"/>
                    <a:pt x="15145" y="17064"/>
                  </a:cubicBezTo>
                  <a:cubicBezTo>
                    <a:pt x="12859" y="17540"/>
                    <a:pt x="8668" y="17254"/>
                    <a:pt x="5525" y="26017"/>
                  </a:cubicBezTo>
                  <a:cubicBezTo>
                    <a:pt x="2286" y="34780"/>
                    <a:pt x="0" y="33352"/>
                    <a:pt x="0" y="35257"/>
                  </a:cubicBezTo>
                  <a:cubicBezTo>
                    <a:pt x="0" y="37066"/>
                    <a:pt x="1619" y="40305"/>
                    <a:pt x="8477" y="40114"/>
                  </a:cubicBezTo>
                  <a:cubicBezTo>
                    <a:pt x="15430" y="39829"/>
                    <a:pt x="20193" y="37066"/>
                    <a:pt x="25527" y="33923"/>
                  </a:cubicBezTo>
                  <a:cubicBezTo>
                    <a:pt x="29623" y="34876"/>
                    <a:pt x="33814" y="30685"/>
                    <a:pt x="37528" y="26589"/>
                  </a:cubicBezTo>
                  <a:cubicBezTo>
                    <a:pt x="41243" y="22493"/>
                    <a:pt x="42863" y="19921"/>
                    <a:pt x="42577" y="17635"/>
                  </a:cubicBezTo>
                  <a:cubicBezTo>
                    <a:pt x="42386" y="15349"/>
                    <a:pt x="43053" y="12587"/>
                    <a:pt x="43720" y="11158"/>
                  </a:cubicBezTo>
                  <a:cubicBezTo>
                    <a:pt x="44291" y="9634"/>
                    <a:pt x="44101" y="6396"/>
                    <a:pt x="44101" y="6396"/>
                  </a:cubicBezTo>
                  <a:close/>
                </a:path>
              </a:pathLst>
            </a:custGeom>
            <a:grpFill/>
            <a:ln w="9525" cap="flat">
              <a:noFill/>
              <a:prstDash val="solid"/>
              <a:miter/>
            </a:ln>
          </p:spPr>
          <p:txBody>
            <a:bodyPr rtlCol="0" anchor="ctr"/>
            <a:lstStyle/>
            <a:p>
              <a:endParaRPr lang="zh-CN" altLang="en-US"/>
            </a:p>
          </p:txBody>
        </p:sp>
        <p:sp>
          <p:nvSpPr>
            <p:cNvPr id="22" name="任意多边形: 形状 21">
              <a:extLst>
                <a:ext uri="{FF2B5EF4-FFF2-40B4-BE49-F238E27FC236}">
                  <a16:creationId xmlns:a16="http://schemas.microsoft.com/office/drawing/2014/main" id="{B575CE39-FF76-4B40-8D7D-C0E25145A80B}"/>
                </a:ext>
              </a:extLst>
            </p:cNvPr>
            <p:cNvSpPr/>
            <p:nvPr/>
          </p:nvSpPr>
          <p:spPr>
            <a:xfrm>
              <a:off x="6481128" y="3526083"/>
              <a:ext cx="56427" cy="46381"/>
            </a:xfrm>
            <a:custGeom>
              <a:avLst/>
              <a:gdLst>
                <a:gd name="connsiteX0" fmla="*/ 27685 w 56427"/>
                <a:gd name="connsiteY0" fmla="*/ 1405 h 46381"/>
                <a:gd name="connsiteX1" fmla="*/ 14541 w 56427"/>
                <a:gd name="connsiteY1" fmla="*/ 71 h 46381"/>
                <a:gd name="connsiteX2" fmla="*/ 4635 w 56427"/>
                <a:gd name="connsiteY2" fmla="*/ 9025 h 46381"/>
                <a:gd name="connsiteX3" fmla="*/ 4920 w 56427"/>
                <a:gd name="connsiteY3" fmla="*/ 19788 h 46381"/>
                <a:gd name="connsiteX4" fmla="*/ 63 w 56427"/>
                <a:gd name="connsiteY4" fmla="*/ 33599 h 46381"/>
                <a:gd name="connsiteX5" fmla="*/ 4920 w 56427"/>
                <a:gd name="connsiteY5" fmla="*/ 40743 h 46381"/>
                <a:gd name="connsiteX6" fmla="*/ 10921 w 56427"/>
                <a:gd name="connsiteY6" fmla="*/ 46077 h 46381"/>
                <a:gd name="connsiteX7" fmla="*/ 18541 w 56427"/>
                <a:gd name="connsiteY7" fmla="*/ 43791 h 46381"/>
                <a:gd name="connsiteX8" fmla="*/ 28161 w 56427"/>
                <a:gd name="connsiteY8" fmla="*/ 34171 h 46381"/>
                <a:gd name="connsiteX9" fmla="*/ 41687 w 56427"/>
                <a:gd name="connsiteY9" fmla="*/ 23312 h 46381"/>
                <a:gd name="connsiteX10" fmla="*/ 46545 w 56427"/>
                <a:gd name="connsiteY10" fmla="*/ 20074 h 46381"/>
                <a:gd name="connsiteX11" fmla="*/ 56260 w 56427"/>
                <a:gd name="connsiteY11" fmla="*/ 12073 h 46381"/>
                <a:gd name="connsiteX12" fmla="*/ 49402 w 56427"/>
                <a:gd name="connsiteY12" fmla="*/ 8167 h 46381"/>
                <a:gd name="connsiteX13" fmla="*/ 41115 w 56427"/>
                <a:gd name="connsiteY13" fmla="*/ 3119 h 46381"/>
                <a:gd name="connsiteX14" fmla="*/ 27685 w 56427"/>
                <a:gd name="connsiteY14" fmla="*/ 1405 h 46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6427" h="46381">
                  <a:moveTo>
                    <a:pt x="27685" y="1405"/>
                  </a:moveTo>
                  <a:cubicBezTo>
                    <a:pt x="25590" y="1595"/>
                    <a:pt x="17589" y="738"/>
                    <a:pt x="14541" y="71"/>
                  </a:cubicBezTo>
                  <a:cubicBezTo>
                    <a:pt x="11493" y="-596"/>
                    <a:pt x="5111" y="3500"/>
                    <a:pt x="4635" y="9025"/>
                  </a:cubicBezTo>
                  <a:cubicBezTo>
                    <a:pt x="4158" y="14549"/>
                    <a:pt x="5587" y="15216"/>
                    <a:pt x="4920" y="19788"/>
                  </a:cubicBezTo>
                  <a:cubicBezTo>
                    <a:pt x="4254" y="24360"/>
                    <a:pt x="-604" y="30361"/>
                    <a:pt x="63" y="33599"/>
                  </a:cubicBezTo>
                  <a:cubicBezTo>
                    <a:pt x="729" y="36838"/>
                    <a:pt x="1682" y="39314"/>
                    <a:pt x="4920" y="40743"/>
                  </a:cubicBezTo>
                  <a:cubicBezTo>
                    <a:pt x="8159" y="42172"/>
                    <a:pt x="9302" y="45124"/>
                    <a:pt x="10921" y="46077"/>
                  </a:cubicBezTo>
                  <a:cubicBezTo>
                    <a:pt x="12540" y="47029"/>
                    <a:pt x="16160" y="45601"/>
                    <a:pt x="18541" y="43791"/>
                  </a:cubicBezTo>
                  <a:cubicBezTo>
                    <a:pt x="20827" y="41981"/>
                    <a:pt x="27304" y="39886"/>
                    <a:pt x="28161" y="34171"/>
                  </a:cubicBezTo>
                  <a:cubicBezTo>
                    <a:pt x="31590" y="30265"/>
                    <a:pt x="40544" y="26360"/>
                    <a:pt x="41687" y="23312"/>
                  </a:cubicBezTo>
                  <a:cubicBezTo>
                    <a:pt x="44640" y="23503"/>
                    <a:pt x="46354" y="21693"/>
                    <a:pt x="46545" y="20074"/>
                  </a:cubicBezTo>
                  <a:cubicBezTo>
                    <a:pt x="49497" y="18454"/>
                    <a:pt x="55498" y="14359"/>
                    <a:pt x="56260" y="12073"/>
                  </a:cubicBezTo>
                  <a:cubicBezTo>
                    <a:pt x="56927" y="9787"/>
                    <a:pt x="55784" y="8834"/>
                    <a:pt x="49402" y="8167"/>
                  </a:cubicBezTo>
                  <a:cubicBezTo>
                    <a:pt x="42925" y="7501"/>
                    <a:pt x="42925" y="3595"/>
                    <a:pt x="41115" y="3119"/>
                  </a:cubicBezTo>
                  <a:cubicBezTo>
                    <a:pt x="39210" y="2548"/>
                    <a:pt x="27685" y="1405"/>
                    <a:pt x="27685" y="1405"/>
                  </a:cubicBezTo>
                  <a:close/>
                </a:path>
              </a:pathLst>
            </a:custGeom>
            <a:grpFill/>
            <a:ln w="9525" cap="flat">
              <a:noFill/>
              <a:prstDash val="solid"/>
              <a:miter/>
            </a:ln>
          </p:spPr>
          <p:txBody>
            <a:bodyPr rtlCol="0" anchor="ctr"/>
            <a:lstStyle/>
            <a:p>
              <a:endParaRPr lang="zh-CN" altLang="en-US"/>
            </a:p>
          </p:txBody>
        </p:sp>
        <p:sp>
          <p:nvSpPr>
            <p:cNvPr id="23" name="任意多边形: 形状 22">
              <a:extLst>
                <a:ext uri="{FF2B5EF4-FFF2-40B4-BE49-F238E27FC236}">
                  <a16:creationId xmlns:a16="http://schemas.microsoft.com/office/drawing/2014/main" id="{9E13854B-F7FE-4285-85DB-68D37CA08945}"/>
                </a:ext>
              </a:extLst>
            </p:cNvPr>
            <p:cNvSpPr/>
            <p:nvPr/>
          </p:nvSpPr>
          <p:spPr>
            <a:xfrm>
              <a:off x="6812565" y="3287050"/>
              <a:ext cx="156424" cy="37194"/>
            </a:xfrm>
            <a:custGeom>
              <a:avLst/>
              <a:gdLst>
                <a:gd name="connsiteX0" fmla="*/ 38005 w 156424"/>
                <a:gd name="connsiteY0" fmla="*/ 9838 h 37194"/>
                <a:gd name="connsiteX1" fmla="*/ 29718 w 156424"/>
                <a:gd name="connsiteY1" fmla="*/ 7075 h 37194"/>
                <a:gd name="connsiteX2" fmla="*/ 19336 w 156424"/>
                <a:gd name="connsiteY2" fmla="*/ 7742 h 37194"/>
                <a:gd name="connsiteX3" fmla="*/ 13145 w 156424"/>
                <a:gd name="connsiteY3" fmla="*/ 13933 h 37194"/>
                <a:gd name="connsiteX4" fmla="*/ 4477 w 156424"/>
                <a:gd name="connsiteY4" fmla="*/ 21839 h 37194"/>
                <a:gd name="connsiteX5" fmla="*/ 0 w 156424"/>
                <a:gd name="connsiteY5" fmla="*/ 28411 h 37194"/>
                <a:gd name="connsiteX6" fmla="*/ 4858 w 156424"/>
                <a:gd name="connsiteY6" fmla="*/ 34984 h 37194"/>
                <a:gd name="connsiteX7" fmla="*/ 14859 w 156424"/>
                <a:gd name="connsiteY7" fmla="*/ 36317 h 37194"/>
                <a:gd name="connsiteX8" fmla="*/ 24479 w 156424"/>
                <a:gd name="connsiteY8" fmla="*/ 32888 h 37194"/>
                <a:gd name="connsiteX9" fmla="*/ 33433 w 156424"/>
                <a:gd name="connsiteY9" fmla="*/ 26983 h 37194"/>
                <a:gd name="connsiteX10" fmla="*/ 43148 w 156424"/>
                <a:gd name="connsiteY10" fmla="*/ 23173 h 37194"/>
                <a:gd name="connsiteX11" fmla="*/ 56579 w 156424"/>
                <a:gd name="connsiteY11" fmla="*/ 21077 h 37194"/>
                <a:gd name="connsiteX12" fmla="*/ 83534 w 156424"/>
                <a:gd name="connsiteY12" fmla="*/ 17934 h 37194"/>
                <a:gd name="connsiteX13" fmla="*/ 98012 w 156424"/>
                <a:gd name="connsiteY13" fmla="*/ 21077 h 37194"/>
                <a:gd name="connsiteX14" fmla="*/ 112490 w 156424"/>
                <a:gd name="connsiteY14" fmla="*/ 21077 h 37194"/>
                <a:gd name="connsiteX15" fmla="*/ 128016 w 156424"/>
                <a:gd name="connsiteY15" fmla="*/ 22506 h 37194"/>
                <a:gd name="connsiteX16" fmla="*/ 146018 w 156424"/>
                <a:gd name="connsiteY16" fmla="*/ 26316 h 37194"/>
                <a:gd name="connsiteX17" fmla="*/ 156400 w 156424"/>
                <a:gd name="connsiteY17" fmla="*/ 20410 h 37194"/>
                <a:gd name="connsiteX18" fmla="*/ 149447 w 156424"/>
                <a:gd name="connsiteY18" fmla="*/ 10790 h 37194"/>
                <a:gd name="connsiteX19" fmla="*/ 141161 w 156424"/>
                <a:gd name="connsiteY19" fmla="*/ 9076 h 37194"/>
                <a:gd name="connsiteX20" fmla="*/ 132493 w 156424"/>
                <a:gd name="connsiteY20" fmla="*/ 5647 h 37194"/>
                <a:gd name="connsiteX21" fmla="*/ 122873 w 156424"/>
                <a:gd name="connsiteY21" fmla="*/ 6313 h 37194"/>
                <a:gd name="connsiteX22" fmla="*/ 116015 w 156424"/>
                <a:gd name="connsiteY22" fmla="*/ 3170 h 37194"/>
                <a:gd name="connsiteX23" fmla="*/ 104966 w 156424"/>
                <a:gd name="connsiteY23" fmla="*/ 27 h 37194"/>
                <a:gd name="connsiteX24" fmla="*/ 94583 w 156424"/>
                <a:gd name="connsiteY24" fmla="*/ 3170 h 37194"/>
                <a:gd name="connsiteX25" fmla="*/ 84201 w 156424"/>
                <a:gd name="connsiteY25" fmla="*/ 1075 h 37194"/>
                <a:gd name="connsiteX26" fmla="*/ 69056 w 156424"/>
                <a:gd name="connsiteY26" fmla="*/ 1741 h 37194"/>
                <a:gd name="connsiteX27" fmla="*/ 50387 w 156424"/>
                <a:gd name="connsiteY27" fmla="*/ 6218 h 37194"/>
                <a:gd name="connsiteX28" fmla="*/ 38005 w 156424"/>
                <a:gd name="connsiteY28" fmla="*/ 9838 h 37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56424" h="37194">
                  <a:moveTo>
                    <a:pt x="38005" y="9838"/>
                  </a:moveTo>
                  <a:cubicBezTo>
                    <a:pt x="34862" y="10219"/>
                    <a:pt x="31052" y="7456"/>
                    <a:pt x="29718" y="7075"/>
                  </a:cubicBezTo>
                  <a:cubicBezTo>
                    <a:pt x="28289" y="6694"/>
                    <a:pt x="21431" y="6409"/>
                    <a:pt x="19336" y="7742"/>
                  </a:cubicBezTo>
                  <a:cubicBezTo>
                    <a:pt x="17240" y="9076"/>
                    <a:pt x="15526" y="14314"/>
                    <a:pt x="13145" y="13933"/>
                  </a:cubicBezTo>
                  <a:cubicBezTo>
                    <a:pt x="10763" y="13552"/>
                    <a:pt x="5239" y="18791"/>
                    <a:pt x="4477" y="21839"/>
                  </a:cubicBezTo>
                  <a:cubicBezTo>
                    <a:pt x="3810" y="24887"/>
                    <a:pt x="0" y="26316"/>
                    <a:pt x="0" y="28411"/>
                  </a:cubicBezTo>
                  <a:cubicBezTo>
                    <a:pt x="0" y="30507"/>
                    <a:pt x="3143" y="34984"/>
                    <a:pt x="4858" y="34984"/>
                  </a:cubicBezTo>
                  <a:cubicBezTo>
                    <a:pt x="6572" y="34984"/>
                    <a:pt x="11049" y="33269"/>
                    <a:pt x="14859" y="36317"/>
                  </a:cubicBezTo>
                  <a:cubicBezTo>
                    <a:pt x="18669" y="39460"/>
                    <a:pt x="20003" y="33174"/>
                    <a:pt x="24479" y="32888"/>
                  </a:cubicBezTo>
                  <a:cubicBezTo>
                    <a:pt x="28956" y="32507"/>
                    <a:pt x="31718" y="28411"/>
                    <a:pt x="33433" y="26983"/>
                  </a:cubicBezTo>
                  <a:cubicBezTo>
                    <a:pt x="38291" y="25935"/>
                    <a:pt x="41720" y="23839"/>
                    <a:pt x="43148" y="23173"/>
                  </a:cubicBezTo>
                  <a:cubicBezTo>
                    <a:pt x="46577" y="22506"/>
                    <a:pt x="53912" y="22506"/>
                    <a:pt x="56579" y="21077"/>
                  </a:cubicBezTo>
                  <a:cubicBezTo>
                    <a:pt x="62770" y="21744"/>
                    <a:pt x="79058" y="21077"/>
                    <a:pt x="83534" y="17934"/>
                  </a:cubicBezTo>
                  <a:cubicBezTo>
                    <a:pt x="90773" y="18982"/>
                    <a:pt x="94583" y="18982"/>
                    <a:pt x="98012" y="21077"/>
                  </a:cubicBezTo>
                  <a:cubicBezTo>
                    <a:pt x="101441" y="23173"/>
                    <a:pt x="104870" y="23839"/>
                    <a:pt x="112490" y="21077"/>
                  </a:cubicBezTo>
                  <a:cubicBezTo>
                    <a:pt x="121158" y="24220"/>
                    <a:pt x="123920" y="23839"/>
                    <a:pt x="128016" y="22506"/>
                  </a:cubicBezTo>
                  <a:cubicBezTo>
                    <a:pt x="132874" y="22125"/>
                    <a:pt x="142208" y="22887"/>
                    <a:pt x="146018" y="26316"/>
                  </a:cubicBezTo>
                  <a:cubicBezTo>
                    <a:pt x="149733" y="29745"/>
                    <a:pt x="156020" y="24601"/>
                    <a:pt x="156400" y="20410"/>
                  </a:cubicBezTo>
                  <a:cubicBezTo>
                    <a:pt x="156782" y="16315"/>
                    <a:pt x="152591" y="12790"/>
                    <a:pt x="149447" y="10790"/>
                  </a:cubicBezTo>
                  <a:cubicBezTo>
                    <a:pt x="146399" y="8695"/>
                    <a:pt x="141161" y="9076"/>
                    <a:pt x="141161" y="9076"/>
                  </a:cubicBezTo>
                  <a:cubicBezTo>
                    <a:pt x="141161" y="9076"/>
                    <a:pt x="133255" y="6980"/>
                    <a:pt x="132493" y="5647"/>
                  </a:cubicBezTo>
                  <a:cubicBezTo>
                    <a:pt x="131826" y="4218"/>
                    <a:pt x="124206" y="6313"/>
                    <a:pt x="122873" y="6313"/>
                  </a:cubicBezTo>
                  <a:cubicBezTo>
                    <a:pt x="121539" y="6313"/>
                    <a:pt x="116015" y="3170"/>
                    <a:pt x="116015" y="3170"/>
                  </a:cubicBezTo>
                  <a:cubicBezTo>
                    <a:pt x="116015" y="3170"/>
                    <a:pt x="106299" y="408"/>
                    <a:pt x="104966" y="27"/>
                  </a:cubicBezTo>
                  <a:cubicBezTo>
                    <a:pt x="103537" y="-354"/>
                    <a:pt x="98393" y="3456"/>
                    <a:pt x="94583" y="3170"/>
                  </a:cubicBezTo>
                  <a:cubicBezTo>
                    <a:pt x="90773" y="2789"/>
                    <a:pt x="88392" y="-640"/>
                    <a:pt x="84201" y="1075"/>
                  </a:cubicBezTo>
                  <a:cubicBezTo>
                    <a:pt x="79724" y="27"/>
                    <a:pt x="72771" y="27"/>
                    <a:pt x="69056" y="1741"/>
                  </a:cubicBezTo>
                  <a:cubicBezTo>
                    <a:pt x="62198" y="1741"/>
                    <a:pt x="54197" y="4123"/>
                    <a:pt x="50387" y="6218"/>
                  </a:cubicBezTo>
                  <a:cubicBezTo>
                    <a:pt x="46577" y="8504"/>
                    <a:pt x="38005" y="9838"/>
                    <a:pt x="38005" y="9838"/>
                  </a:cubicBezTo>
                  <a:close/>
                </a:path>
              </a:pathLst>
            </a:custGeom>
            <a:grpFill/>
            <a:ln w="9525" cap="flat">
              <a:noFill/>
              <a:prstDash val="solid"/>
              <a:miter/>
            </a:ln>
          </p:spPr>
          <p:txBody>
            <a:bodyPr rtlCol="0" anchor="ctr"/>
            <a:lstStyle/>
            <a:p>
              <a:endParaRPr lang="zh-CN" altLang="en-US"/>
            </a:p>
          </p:txBody>
        </p:sp>
        <p:sp>
          <p:nvSpPr>
            <p:cNvPr id="24" name="任意多边形: 形状 23">
              <a:extLst>
                <a:ext uri="{FF2B5EF4-FFF2-40B4-BE49-F238E27FC236}">
                  <a16:creationId xmlns:a16="http://schemas.microsoft.com/office/drawing/2014/main" id="{BCC399A3-DAE1-4688-985C-BED9FEE407E9}"/>
                </a:ext>
              </a:extLst>
            </p:cNvPr>
            <p:cNvSpPr/>
            <p:nvPr/>
          </p:nvSpPr>
          <p:spPr>
            <a:xfrm>
              <a:off x="6785609" y="3324673"/>
              <a:ext cx="203644" cy="50004"/>
            </a:xfrm>
            <a:custGeom>
              <a:avLst/>
              <a:gdLst>
                <a:gd name="connsiteX0" fmla="*/ 41434 w 203644"/>
                <a:gd name="connsiteY0" fmla="*/ 17458 h 50004"/>
                <a:gd name="connsiteX1" fmla="*/ 35909 w 203644"/>
                <a:gd name="connsiteY1" fmla="*/ 21934 h 50004"/>
                <a:gd name="connsiteX2" fmla="*/ 26575 w 203644"/>
                <a:gd name="connsiteY2" fmla="*/ 25744 h 50004"/>
                <a:gd name="connsiteX3" fmla="*/ 17240 w 203644"/>
                <a:gd name="connsiteY3" fmla="*/ 31269 h 50004"/>
                <a:gd name="connsiteX4" fmla="*/ 11335 w 203644"/>
                <a:gd name="connsiteY4" fmla="*/ 30602 h 50004"/>
                <a:gd name="connsiteX5" fmla="*/ 1333 w 203644"/>
                <a:gd name="connsiteY5" fmla="*/ 37174 h 50004"/>
                <a:gd name="connsiteX6" fmla="*/ 0 w 203644"/>
                <a:gd name="connsiteY6" fmla="*/ 46509 h 50004"/>
                <a:gd name="connsiteX7" fmla="*/ 5906 w 203644"/>
                <a:gd name="connsiteY7" fmla="*/ 49938 h 50004"/>
                <a:gd name="connsiteX8" fmla="*/ 12764 w 203644"/>
                <a:gd name="connsiteY8" fmla="*/ 45747 h 50004"/>
                <a:gd name="connsiteX9" fmla="*/ 24479 w 203644"/>
                <a:gd name="connsiteY9" fmla="*/ 42985 h 50004"/>
                <a:gd name="connsiteX10" fmla="*/ 45529 w 203644"/>
                <a:gd name="connsiteY10" fmla="*/ 32317 h 50004"/>
                <a:gd name="connsiteX11" fmla="*/ 58293 w 203644"/>
                <a:gd name="connsiteY11" fmla="*/ 31650 h 50004"/>
                <a:gd name="connsiteX12" fmla="*/ 69342 w 203644"/>
                <a:gd name="connsiteY12" fmla="*/ 29269 h 50004"/>
                <a:gd name="connsiteX13" fmla="*/ 73819 w 203644"/>
                <a:gd name="connsiteY13" fmla="*/ 26506 h 50004"/>
                <a:gd name="connsiteX14" fmla="*/ 83153 w 203644"/>
                <a:gd name="connsiteY14" fmla="*/ 25459 h 50004"/>
                <a:gd name="connsiteX15" fmla="*/ 91821 w 203644"/>
                <a:gd name="connsiteY15" fmla="*/ 26125 h 50004"/>
                <a:gd name="connsiteX16" fmla="*/ 104966 w 203644"/>
                <a:gd name="connsiteY16" fmla="*/ 22696 h 50004"/>
                <a:gd name="connsiteX17" fmla="*/ 131159 w 203644"/>
                <a:gd name="connsiteY17" fmla="*/ 22696 h 50004"/>
                <a:gd name="connsiteX18" fmla="*/ 146685 w 203644"/>
                <a:gd name="connsiteY18" fmla="*/ 18220 h 50004"/>
                <a:gd name="connsiteX19" fmla="*/ 156686 w 203644"/>
                <a:gd name="connsiteY19" fmla="*/ 19267 h 50004"/>
                <a:gd name="connsiteX20" fmla="*/ 168783 w 203644"/>
                <a:gd name="connsiteY20" fmla="*/ 17172 h 50004"/>
                <a:gd name="connsiteX21" fmla="*/ 177737 w 203644"/>
                <a:gd name="connsiteY21" fmla="*/ 19267 h 50004"/>
                <a:gd name="connsiteX22" fmla="*/ 187738 w 203644"/>
                <a:gd name="connsiteY22" fmla="*/ 18220 h 50004"/>
                <a:gd name="connsiteX23" fmla="*/ 197453 w 203644"/>
                <a:gd name="connsiteY23" fmla="*/ 19553 h 50004"/>
                <a:gd name="connsiteX24" fmla="*/ 203645 w 203644"/>
                <a:gd name="connsiteY24" fmla="*/ 9171 h 50004"/>
                <a:gd name="connsiteX25" fmla="*/ 196787 w 203644"/>
                <a:gd name="connsiteY25" fmla="*/ 3646 h 50004"/>
                <a:gd name="connsiteX26" fmla="*/ 188881 w 203644"/>
                <a:gd name="connsiteY26" fmla="*/ 503 h 50004"/>
                <a:gd name="connsiteX27" fmla="*/ 175736 w 203644"/>
                <a:gd name="connsiteY27" fmla="*/ 3646 h 50004"/>
                <a:gd name="connsiteX28" fmla="*/ 164021 w 203644"/>
                <a:gd name="connsiteY28" fmla="*/ 5361 h 50004"/>
                <a:gd name="connsiteX29" fmla="*/ 149543 w 203644"/>
                <a:gd name="connsiteY29" fmla="*/ 6409 h 50004"/>
                <a:gd name="connsiteX30" fmla="*/ 131921 w 203644"/>
                <a:gd name="connsiteY30" fmla="*/ 5361 h 50004"/>
                <a:gd name="connsiteX31" fmla="*/ 117443 w 203644"/>
                <a:gd name="connsiteY31" fmla="*/ 8790 h 50004"/>
                <a:gd name="connsiteX32" fmla="*/ 102299 w 203644"/>
                <a:gd name="connsiteY32" fmla="*/ 7742 h 50004"/>
                <a:gd name="connsiteX33" fmla="*/ 87821 w 203644"/>
                <a:gd name="connsiteY33" fmla="*/ 10885 h 50004"/>
                <a:gd name="connsiteX34" fmla="*/ 74390 w 203644"/>
                <a:gd name="connsiteY34" fmla="*/ 13648 h 50004"/>
                <a:gd name="connsiteX35" fmla="*/ 61913 w 203644"/>
                <a:gd name="connsiteY35" fmla="*/ 14695 h 50004"/>
                <a:gd name="connsiteX36" fmla="*/ 51530 w 203644"/>
                <a:gd name="connsiteY36" fmla="*/ 16029 h 50004"/>
                <a:gd name="connsiteX37" fmla="*/ 41434 w 203644"/>
                <a:gd name="connsiteY37" fmla="*/ 17458 h 5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03644" h="50004">
                  <a:moveTo>
                    <a:pt x="41434" y="17458"/>
                  </a:moveTo>
                  <a:cubicBezTo>
                    <a:pt x="39338" y="19172"/>
                    <a:pt x="38672" y="21268"/>
                    <a:pt x="35909" y="21934"/>
                  </a:cubicBezTo>
                  <a:cubicBezTo>
                    <a:pt x="33147" y="22601"/>
                    <a:pt x="28289" y="24316"/>
                    <a:pt x="26575" y="25744"/>
                  </a:cubicBezTo>
                  <a:cubicBezTo>
                    <a:pt x="24860" y="27078"/>
                    <a:pt x="20003" y="29554"/>
                    <a:pt x="17240" y="31269"/>
                  </a:cubicBezTo>
                  <a:cubicBezTo>
                    <a:pt x="14478" y="32984"/>
                    <a:pt x="12764" y="30888"/>
                    <a:pt x="11335" y="30602"/>
                  </a:cubicBezTo>
                  <a:cubicBezTo>
                    <a:pt x="10001" y="30221"/>
                    <a:pt x="3048" y="35079"/>
                    <a:pt x="1333" y="37174"/>
                  </a:cubicBezTo>
                  <a:cubicBezTo>
                    <a:pt x="-381" y="39270"/>
                    <a:pt x="3048" y="44032"/>
                    <a:pt x="0" y="46509"/>
                  </a:cubicBezTo>
                  <a:cubicBezTo>
                    <a:pt x="0" y="48223"/>
                    <a:pt x="4191" y="50414"/>
                    <a:pt x="5906" y="49938"/>
                  </a:cubicBezTo>
                  <a:cubicBezTo>
                    <a:pt x="8668" y="49271"/>
                    <a:pt x="9716" y="46128"/>
                    <a:pt x="12764" y="45747"/>
                  </a:cubicBezTo>
                  <a:cubicBezTo>
                    <a:pt x="15907" y="45366"/>
                    <a:pt x="21050" y="45747"/>
                    <a:pt x="24479" y="42985"/>
                  </a:cubicBezTo>
                  <a:cubicBezTo>
                    <a:pt x="27908" y="40223"/>
                    <a:pt x="41053" y="35365"/>
                    <a:pt x="45529" y="32317"/>
                  </a:cubicBezTo>
                  <a:cubicBezTo>
                    <a:pt x="51435" y="33650"/>
                    <a:pt x="54102" y="33365"/>
                    <a:pt x="58293" y="31650"/>
                  </a:cubicBezTo>
                  <a:cubicBezTo>
                    <a:pt x="62484" y="29935"/>
                    <a:pt x="68008" y="29554"/>
                    <a:pt x="69342" y="29269"/>
                  </a:cubicBezTo>
                  <a:cubicBezTo>
                    <a:pt x="70676" y="28888"/>
                    <a:pt x="72104" y="26887"/>
                    <a:pt x="73819" y="26506"/>
                  </a:cubicBezTo>
                  <a:cubicBezTo>
                    <a:pt x="75533" y="26125"/>
                    <a:pt x="81439" y="25840"/>
                    <a:pt x="83153" y="25459"/>
                  </a:cubicBezTo>
                  <a:cubicBezTo>
                    <a:pt x="84868" y="25078"/>
                    <a:pt x="88011" y="25078"/>
                    <a:pt x="91821" y="26125"/>
                  </a:cubicBezTo>
                  <a:cubicBezTo>
                    <a:pt x="95631" y="27173"/>
                    <a:pt x="100489" y="24030"/>
                    <a:pt x="104966" y="22696"/>
                  </a:cubicBezTo>
                  <a:cubicBezTo>
                    <a:pt x="109442" y="21363"/>
                    <a:pt x="125349" y="19934"/>
                    <a:pt x="131159" y="22696"/>
                  </a:cubicBezTo>
                  <a:cubicBezTo>
                    <a:pt x="139446" y="23363"/>
                    <a:pt x="142875" y="19267"/>
                    <a:pt x="146685" y="18220"/>
                  </a:cubicBezTo>
                  <a:cubicBezTo>
                    <a:pt x="150495" y="17172"/>
                    <a:pt x="153257" y="18887"/>
                    <a:pt x="156686" y="19267"/>
                  </a:cubicBezTo>
                  <a:cubicBezTo>
                    <a:pt x="160115" y="19648"/>
                    <a:pt x="164973" y="18220"/>
                    <a:pt x="168783" y="17172"/>
                  </a:cubicBezTo>
                  <a:cubicBezTo>
                    <a:pt x="172593" y="16124"/>
                    <a:pt x="174689" y="18887"/>
                    <a:pt x="177737" y="19267"/>
                  </a:cubicBezTo>
                  <a:cubicBezTo>
                    <a:pt x="180880" y="19648"/>
                    <a:pt x="184595" y="17934"/>
                    <a:pt x="187738" y="18220"/>
                  </a:cubicBezTo>
                  <a:cubicBezTo>
                    <a:pt x="190881" y="18601"/>
                    <a:pt x="195358" y="20315"/>
                    <a:pt x="197453" y="19553"/>
                  </a:cubicBezTo>
                  <a:cubicBezTo>
                    <a:pt x="199454" y="18887"/>
                    <a:pt x="203645" y="11647"/>
                    <a:pt x="203645" y="9171"/>
                  </a:cubicBezTo>
                  <a:cubicBezTo>
                    <a:pt x="203645" y="6790"/>
                    <a:pt x="198501" y="4313"/>
                    <a:pt x="196787" y="3646"/>
                  </a:cubicBezTo>
                  <a:cubicBezTo>
                    <a:pt x="195072" y="2980"/>
                    <a:pt x="190881" y="-1211"/>
                    <a:pt x="188881" y="503"/>
                  </a:cubicBezTo>
                  <a:cubicBezTo>
                    <a:pt x="184404" y="-545"/>
                    <a:pt x="178879" y="-164"/>
                    <a:pt x="175736" y="3646"/>
                  </a:cubicBezTo>
                  <a:cubicBezTo>
                    <a:pt x="169831" y="4027"/>
                    <a:pt x="165735" y="5361"/>
                    <a:pt x="164021" y="5361"/>
                  </a:cubicBezTo>
                  <a:cubicBezTo>
                    <a:pt x="162306" y="5361"/>
                    <a:pt x="155353" y="4694"/>
                    <a:pt x="149543" y="6409"/>
                  </a:cubicBezTo>
                  <a:cubicBezTo>
                    <a:pt x="142304" y="5742"/>
                    <a:pt x="133350" y="6790"/>
                    <a:pt x="131921" y="5361"/>
                  </a:cubicBezTo>
                  <a:cubicBezTo>
                    <a:pt x="130493" y="3932"/>
                    <a:pt x="122206" y="8790"/>
                    <a:pt x="117443" y="8790"/>
                  </a:cubicBezTo>
                  <a:cubicBezTo>
                    <a:pt x="112586" y="8790"/>
                    <a:pt x="104680" y="8409"/>
                    <a:pt x="102299" y="7742"/>
                  </a:cubicBezTo>
                  <a:cubicBezTo>
                    <a:pt x="99822" y="7075"/>
                    <a:pt x="94012" y="7361"/>
                    <a:pt x="87821" y="10885"/>
                  </a:cubicBezTo>
                  <a:cubicBezTo>
                    <a:pt x="81629" y="14314"/>
                    <a:pt x="76391" y="13648"/>
                    <a:pt x="74390" y="13648"/>
                  </a:cubicBezTo>
                  <a:cubicBezTo>
                    <a:pt x="72295" y="13648"/>
                    <a:pt x="64675" y="11552"/>
                    <a:pt x="61913" y="14695"/>
                  </a:cubicBezTo>
                  <a:cubicBezTo>
                    <a:pt x="57722" y="15362"/>
                    <a:pt x="53340" y="13362"/>
                    <a:pt x="51530" y="16029"/>
                  </a:cubicBezTo>
                  <a:cubicBezTo>
                    <a:pt x="46958" y="16029"/>
                    <a:pt x="41434" y="17458"/>
                    <a:pt x="41434" y="17458"/>
                  </a:cubicBezTo>
                  <a:close/>
                </a:path>
              </a:pathLst>
            </a:custGeom>
            <a:grpFill/>
            <a:ln w="9525" cap="flat">
              <a:noFill/>
              <a:prstDash val="solid"/>
              <a:miter/>
            </a:ln>
          </p:spPr>
          <p:txBody>
            <a:bodyPr rtlCol="0" anchor="ctr"/>
            <a:lstStyle/>
            <a:p>
              <a:endParaRPr lang="zh-CN" altLang="en-US"/>
            </a:p>
          </p:txBody>
        </p:sp>
        <p:sp>
          <p:nvSpPr>
            <p:cNvPr id="25" name="任意多边形: 形状 24">
              <a:extLst>
                <a:ext uri="{FF2B5EF4-FFF2-40B4-BE49-F238E27FC236}">
                  <a16:creationId xmlns:a16="http://schemas.microsoft.com/office/drawing/2014/main" id="{83C65499-3E43-4FC3-A513-C2C9B4864715}"/>
                </a:ext>
              </a:extLst>
            </p:cNvPr>
            <p:cNvSpPr/>
            <p:nvPr/>
          </p:nvSpPr>
          <p:spPr>
            <a:xfrm>
              <a:off x="6800691" y="3366698"/>
              <a:ext cx="183860" cy="46607"/>
            </a:xfrm>
            <a:custGeom>
              <a:avLst/>
              <a:gdLst>
                <a:gd name="connsiteX0" fmla="*/ 50545 w 183860"/>
                <a:gd name="connsiteY0" fmla="*/ 20677 h 46607"/>
                <a:gd name="connsiteX1" fmla="*/ 18065 w 183860"/>
                <a:gd name="connsiteY1" fmla="*/ 24487 h 46607"/>
                <a:gd name="connsiteX2" fmla="*/ 1492 w 183860"/>
                <a:gd name="connsiteY2" fmla="*/ 27249 h 46607"/>
                <a:gd name="connsiteX3" fmla="*/ 9778 w 183860"/>
                <a:gd name="connsiteY3" fmla="*/ 42108 h 46607"/>
                <a:gd name="connsiteX4" fmla="*/ 20161 w 183860"/>
                <a:gd name="connsiteY4" fmla="*/ 46585 h 46607"/>
                <a:gd name="connsiteX5" fmla="*/ 36067 w 183860"/>
                <a:gd name="connsiteY5" fmla="*/ 41441 h 46607"/>
                <a:gd name="connsiteX6" fmla="*/ 46735 w 183860"/>
                <a:gd name="connsiteY6" fmla="*/ 41822 h 46607"/>
                <a:gd name="connsiteX7" fmla="*/ 58451 w 183860"/>
                <a:gd name="connsiteY7" fmla="*/ 42489 h 46607"/>
                <a:gd name="connsiteX8" fmla="*/ 72643 w 183860"/>
                <a:gd name="connsiteY8" fmla="*/ 35536 h 46607"/>
                <a:gd name="connsiteX9" fmla="*/ 87788 w 183860"/>
                <a:gd name="connsiteY9" fmla="*/ 32393 h 46607"/>
                <a:gd name="connsiteX10" fmla="*/ 98456 w 183860"/>
                <a:gd name="connsiteY10" fmla="*/ 28583 h 46607"/>
                <a:gd name="connsiteX11" fmla="*/ 112648 w 183860"/>
                <a:gd name="connsiteY11" fmla="*/ 25154 h 46607"/>
                <a:gd name="connsiteX12" fmla="*/ 127507 w 183860"/>
                <a:gd name="connsiteY12" fmla="*/ 18581 h 46607"/>
                <a:gd name="connsiteX13" fmla="*/ 144748 w 183860"/>
                <a:gd name="connsiteY13" fmla="*/ 16867 h 46607"/>
                <a:gd name="connsiteX14" fmla="*/ 163036 w 183860"/>
                <a:gd name="connsiteY14" fmla="*/ 13438 h 46607"/>
                <a:gd name="connsiteX15" fmla="*/ 180276 w 183860"/>
                <a:gd name="connsiteY15" fmla="*/ 14105 h 46607"/>
                <a:gd name="connsiteX16" fmla="*/ 180943 w 183860"/>
                <a:gd name="connsiteY16" fmla="*/ 293 h 46607"/>
                <a:gd name="connsiteX17" fmla="*/ 169227 w 183860"/>
                <a:gd name="connsiteY17" fmla="*/ 1341 h 46607"/>
                <a:gd name="connsiteX18" fmla="*/ 152653 w 183860"/>
                <a:gd name="connsiteY18" fmla="*/ 3056 h 46607"/>
                <a:gd name="connsiteX19" fmla="*/ 140271 w 183860"/>
                <a:gd name="connsiteY19" fmla="*/ 5151 h 46607"/>
                <a:gd name="connsiteX20" fmla="*/ 133032 w 183860"/>
                <a:gd name="connsiteY20" fmla="*/ 6199 h 46607"/>
                <a:gd name="connsiteX21" fmla="*/ 116458 w 183860"/>
                <a:gd name="connsiteY21" fmla="*/ 10009 h 46607"/>
                <a:gd name="connsiteX22" fmla="*/ 101980 w 183860"/>
                <a:gd name="connsiteY22" fmla="*/ 12771 h 46607"/>
                <a:gd name="connsiteX23" fmla="*/ 83311 w 183860"/>
                <a:gd name="connsiteY23" fmla="*/ 10009 h 46607"/>
                <a:gd name="connsiteX24" fmla="*/ 70167 w 183860"/>
                <a:gd name="connsiteY24" fmla="*/ 13819 h 46607"/>
                <a:gd name="connsiteX25" fmla="*/ 50545 w 183860"/>
                <a:gd name="connsiteY25" fmla="*/ 20677 h 46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83860" h="46607">
                  <a:moveTo>
                    <a:pt x="50545" y="20677"/>
                  </a:moveTo>
                  <a:cubicBezTo>
                    <a:pt x="44640" y="20677"/>
                    <a:pt x="20542" y="24773"/>
                    <a:pt x="18065" y="24487"/>
                  </a:cubicBezTo>
                  <a:cubicBezTo>
                    <a:pt x="15684" y="24106"/>
                    <a:pt x="5683" y="20391"/>
                    <a:pt x="1492" y="27249"/>
                  </a:cubicBezTo>
                  <a:cubicBezTo>
                    <a:pt x="-2699" y="34202"/>
                    <a:pt x="2539" y="41060"/>
                    <a:pt x="9778" y="42108"/>
                  </a:cubicBezTo>
                  <a:cubicBezTo>
                    <a:pt x="17017" y="43156"/>
                    <a:pt x="16351" y="46204"/>
                    <a:pt x="20161" y="46585"/>
                  </a:cubicBezTo>
                  <a:cubicBezTo>
                    <a:pt x="23971" y="46966"/>
                    <a:pt x="30924" y="42489"/>
                    <a:pt x="36067" y="41441"/>
                  </a:cubicBezTo>
                  <a:cubicBezTo>
                    <a:pt x="41211" y="40394"/>
                    <a:pt x="42259" y="42489"/>
                    <a:pt x="46735" y="41822"/>
                  </a:cubicBezTo>
                  <a:cubicBezTo>
                    <a:pt x="51212" y="41156"/>
                    <a:pt x="55689" y="42870"/>
                    <a:pt x="58451" y="42489"/>
                  </a:cubicBezTo>
                  <a:cubicBezTo>
                    <a:pt x="61213" y="42108"/>
                    <a:pt x="68833" y="36584"/>
                    <a:pt x="72643" y="35536"/>
                  </a:cubicBezTo>
                  <a:cubicBezTo>
                    <a:pt x="76453" y="34488"/>
                    <a:pt x="85026" y="32393"/>
                    <a:pt x="87788" y="32393"/>
                  </a:cubicBezTo>
                  <a:cubicBezTo>
                    <a:pt x="90550" y="32393"/>
                    <a:pt x="96075" y="30297"/>
                    <a:pt x="98456" y="28583"/>
                  </a:cubicBezTo>
                  <a:cubicBezTo>
                    <a:pt x="100933" y="26868"/>
                    <a:pt x="109505" y="26487"/>
                    <a:pt x="112648" y="25154"/>
                  </a:cubicBezTo>
                  <a:cubicBezTo>
                    <a:pt x="115792" y="23820"/>
                    <a:pt x="124078" y="20010"/>
                    <a:pt x="127507" y="18581"/>
                  </a:cubicBezTo>
                  <a:cubicBezTo>
                    <a:pt x="134746" y="19629"/>
                    <a:pt x="139604" y="18962"/>
                    <a:pt x="144748" y="16867"/>
                  </a:cubicBezTo>
                  <a:cubicBezTo>
                    <a:pt x="154749" y="16200"/>
                    <a:pt x="155797" y="16200"/>
                    <a:pt x="163036" y="13438"/>
                  </a:cubicBezTo>
                  <a:cubicBezTo>
                    <a:pt x="174466" y="12390"/>
                    <a:pt x="175418" y="16581"/>
                    <a:pt x="180276" y="14105"/>
                  </a:cubicBezTo>
                  <a:cubicBezTo>
                    <a:pt x="185134" y="11723"/>
                    <a:pt x="184753" y="1341"/>
                    <a:pt x="180943" y="293"/>
                  </a:cubicBezTo>
                  <a:cubicBezTo>
                    <a:pt x="177133" y="-754"/>
                    <a:pt x="171703" y="1341"/>
                    <a:pt x="169227" y="1341"/>
                  </a:cubicBezTo>
                  <a:cubicBezTo>
                    <a:pt x="166846" y="1341"/>
                    <a:pt x="159892" y="-373"/>
                    <a:pt x="152653" y="3056"/>
                  </a:cubicBezTo>
                  <a:cubicBezTo>
                    <a:pt x="145414" y="6485"/>
                    <a:pt x="141604" y="5151"/>
                    <a:pt x="140271" y="5151"/>
                  </a:cubicBezTo>
                  <a:cubicBezTo>
                    <a:pt x="138937" y="5151"/>
                    <a:pt x="135794" y="5818"/>
                    <a:pt x="133032" y="6199"/>
                  </a:cubicBezTo>
                  <a:cubicBezTo>
                    <a:pt x="130270" y="6580"/>
                    <a:pt x="119887" y="9342"/>
                    <a:pt x="116458" y="10009"/>
                  </a:cubicBezTo>
                  <a:cubicBezTo>
                    <a:pt x="110553" y="7628"/>
                    <a:pt x="105028" y="9628"/>
                    <a:pt x="101980" y="12771"/>
                  </a:cubicBezTo>
                  <a:cubicBezTo>
                    <a:pt x="94741" y="11057"/>
                    <a:pt x="85407" y="10009"/>
                    <a:pt x="83311" y="10009"/>
                  </a:cubicBezTo>
                  <a:cubicBezTo>
                    <a:pt x="79882" y="8961"/>
                    <a:pt x="75025" y="9628"/>
                    <a:pt x="70167" y="13819"/>
                  </a:cubicBezTo>
                  <a:cubicBezTo>
                    <a:pt x="63309" y="14390"/>
                    <a:pt x="57118" y="16867"/>
                    <a:pt x="50545" y="20677"/>
                  </a:cubicBezTo>
                  <a:close/>
                </a:path>
              </a:pathLst>
            </a:custGeom>
            <a:grpFill/>
            <a:ln w="9525" cap="flat">
              <a:noFill/>
              <a:prstDash val="solid"/>
              <a:miter/>
            </a:ln>
          </p:spPr>
          <p:txBody>
            <a:bodyPr rtlCol="0" anchor="ctr"/>
            <a:lstStyle/>
            <a:p>
              <a:endParaRPr lang="zh-CN" altLang="en-US"/>
            </a:p>
          </p:txBody>
        </p:sp>
        <p:sp>
          <p:nvSpPr>
            <p:cNvPr id="26" name="任意多边形: 形状 25">
              <a:extLst>
                <a:ext uri="{FF2B5EF4-FFF2-40B4-BE49-F238E27FC236}">
                  <a16:creationId xmlns:a16="http://schemas.microsoft.com/office/drawing/2014/main" id="{547077D2-6AEE-41C9-BA82-EAA6751C7CE9}"/>
                </a:ext>
              </a:extLst>
            </p:cNvPr>
            <p:cNvSpPr/>
            <p:nvPr/>
          </p:nvSpPr>
          <p:spPr>
            <a:xfrm>
              <a:off x="6804406" y="3415650"/>
              <a:ext cx="171430" cy="47528"/>
            </a:xfrm>
            <a:custGeom>
              <a:avLst/>
              <a:gdLst>
                <a:gd name="connsiteX0" fmla="*/ 62071 w 171430"/>
                <a:gd name="connsiteY0" fmla="*/ 10016 h 47528"/>
                <a:gd name="connsiteX1" fmla="*/ 48926 w 171430"/>
                <a:gd name="connsiteY1" fmla="*/ 10016 h 47528"/>
                <a:gd name="connsiteX2" fmla="*/ 32734 w 171430"/>
                <a:gd name="connsiteY2" fmla="*/ 18969 h 47528"/>
                <a:gd name="connsiteX3" fmla="*/ 21304 w 171430"/>
                <a:gd name="connsiteY3" fmla="*/ 22398 h 47528"/>
                <a:gd name="connsiteX4" fmla="*/ 13684 w 171430"/>
                <a:gd name="connsiteY4" fmla="*/ 25160 h 47528"/>
                <a:gd name="connsiteX5" fmla="*/ 920 w 171430"/>
                <a:gd name="connsiteY5" fmla="*/ 40686 h 47528"/>
                <a:gd name="connsiteX6" fmla="*/ 6445 w 171430"/>
                <a:gd name="connsiteY6" fmla="*/ 46211 h 47528"/>
                <a:gd name="connsiteX7" fmla="*/ 19208 w 171430"/>
                <a:gd name="connsiteY7" fmla="*/ 42401 h 47528"/>
                <a:gd name="connsiteX8" fmla="*/ 33686 w 171430"/>
                <a:gd name="connsiteY8" fmla="*/ 42020 h 47528"/>
                <a:gd name="connsiteX9" fmla="*/ 40258 w 171430"/>
                <a:gd name="connsiteY9" fmla="*/ 38591 h 47528"/>
                <a:gd name="connsiteX10" fmla="*/ 47116 w 171430"/>
                <a:gd name="connsiteY10" fmla="*/ 36495 h 47528"/>
                <a:gd name="connsiteX11" fmla="*/ 57784 w 171430"/>
                <a:gd name="connsiteY11" fmla="*/ 33733 h 47528"/>
                <a:gd name="connsiteX12" fmla="*/ 68833 w 171430"/>
                <a:gd name="connsiteY12" fmla="*/ 27542 h 47528"/>
                <a:gd name="connsiteX13" fmla="*/ 77787 w 171430"/>
                <a:gd name="connsiteY13" fmla="*/ 25446 h 47528"/>
                <a:gd name="connsiteX14" fmla="*/ 95694 w 171430"/>
                <a:gd name="connsiteY14" fmla="*/ 22017 h 47528"/>
                <a:gd name="connsiteX15" fmla="*/ 114649 w 171430"/>
                <a:gd name="connsiteY15" fmla="*/ 22398 h 47528"/>
                <a:gd name="connsiteX16" fmla="*/ 134651 w 171430"/>
                <a:gd name="connsiteY16" fmla="*/ 16207 h 47528"/>
                <a:gd name="connsiteX17" fmla="*/ 153320 w 171430"/>
                <a:gd name="connsiteY17" fmla="*/ 16588 h 47528"/>
                <a:gd name="connsiteX18" fmla="*/ 169513 w 171430"/>
                <a:gd name="connsiteY18" fmla="*/ 11444 h 47528"/>
                <a:gd name="connsiteX19" fmla="*/ 170179 w 171430"/>
                <a:gd name="connsiteY19" fmla="*/ 2491 h 47528"/>
                <a:gd name="connsiteX20" fmla="*/ 163607 w 171430"/>
                <a:gd name="connsiteY20" fmla="*/ 2491 h 47528"/>
                <a:gd name="connsiteX21" fmla="*/ 151891 w 171430"/>
                <a:gd name="connsiteY21" fmla="*/ 395 h 47528"/>
                <a:gd name="connsiteX22" fmla="*/ 137699 w 171430"/>
                <a:gd name="connsiteY22" fmla="*/ 1729 h 47528"/>
                <a:gd name="connsiteX23" fmla="*/ 130841 w 171430"/>
                <a:gd name="connsiteY23" fmla="*/ 2396 h 47528"/>
                <a:gd name="connsiteX24" fmla="*/ 121888 w 171430"/>
                <a:gd name="connsiteY24" fmla="*/ 1729 h 47528"/>
                <a:gd name="connsiteX25" fmla="*/ 113601 w 171430"/>
                <a:gd name="connsiteY25" fmla="*/ 2110 h 47528"/>
                <a:gd name="connsiteX26" fmla="*/ 103980 w 171430"/>
                <a:gd name="connsiteY26" fmla="*/ 7253 h 47528"/>
                <a:gd name="connsiteX27" fmla="*/ 87026 w 171430"/>
                <a:gd name="connsiteY27" fmla="*/ 8587 h 47528"/>
                <a:gd name="connsiteX28" fmla="*/ 79787 w 171430"/>
                <a:gd name="connsiteY28" fmla="*/ 8587 h 47528"/>
                <a:gd name="connsiteX29" fmla="*/ 62071 w 171430"/>
                <a:gd name="connsiteY29" fmla="*/ 10016 h 47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71430" h="47528">
                  <a:moveTo>
                    <a:pt x="62071" y="10016"/>
                  </a:moveTo>
                  <a:cubicBezTo>
                    <a:pt x="58642" y="9349"/>
                    <a:pt x="52069" y="8587"/>
                    <a:pt x="48926" y="10016"/>
                  </a:cubicBezTo>
                  <a:cubicBezTo>
                    <a:pt x="45783" y="11444"/>
                    <a:pt x="35782" y="17636"/>
                    <a:pt x="32734" y="18969"/>
                  </a:cubicBezTo>
                  <a:cubicBezTo>
                    <a:pt x="29686" y="20398"/>
                    <a:pt x="22351" y="21350"/>
                    <a:pt x="21304" y="22398"/>
                  </a:cubicBezTo>
                  <a:cubicBezTo>
                    <a:pt x="20256" y="23446"/>
                    <a:pt x="15112" y="24779"/>
                    <a:pt x="13684" y="25160"/>
                  </a:cubicBezTo>
                  <a:cubicBezTo>
                    <a:pt x="12255" y="25541"/>
                    <a:pt x="3301" y="37543"/>
                    <a:pt x="920" y="40686"/>
                  </a:cubicBezTo>
                  <a:cubicBezTo>
                    <a:pt x="-1461" y="43829"/>
                    <a:pt x="920" y="50306"/>
                    <a:pt x="6445" y="46211"/>
                  </a:cubicBezTo>
                  <a:cubicBezTo>
                    <a:pt x="13303" y="45830"/>
                    <a:pt x="15398" y="44496"/>
                    <a:pt x="19208" y="42401"/>
                  </a:cubicBezTo>
                  <a:cubicBezTo>
                    <a:pt x="23018" y="40305"/>
                    <a:pt x="30924" y="42020"/>
                    <a:pt x="33686" y="42020"/>
                  </a:cubicBezTo>
                  <a:cubicBezTo>
                    <a:pt x="36448" y="42020"/>
                    <a:pt x="38544" y="38591"/>
                    <a:pt x="40258" y="38591"/>
                  </a:cubicBezTo>
                  <a:cubicBezTo>
                    <a:pt x="41973" y="38591"/>
                    <a:pt x="42640" y="37543"/>
                    <a:pt x="47116" y="36495"/>
                  </a:cubicBezTo>
                  <a:cubicBezTo>
                    <a:pt x="51593" y="35447"/>
                    <a:pt x="55689" y="35828"/>
                    <a:pt x="57784" y="33733"/>
                  </a:cubicBezTo>
                  <a:cubicBezTo>
                    <a:pt x="59880" y="31637"/>
                    <a:pt x="65404" y="28589"/>
                    <a:pt x="68833" y="27542"/>
                  </a:cubicBezTo>
                  <a:cubicBezTo>
                    <a:pt x="72262" y="26494"/>
                    <a:pt x="76358" y="25827"/>
                    <a:pt x="77787" y="25446"/>
                  </a:cubicBezTo>
                  <a:cubicBezTo>
                    <a:pt x="79120" y="25065"/>
                    <a:pt x="86740" y="25446"/>
                    <a:pt x="95694" y="22017"/>
                  </a:cubicBezTo>
                  <a:cubicBezTo>
                    <a:pt x="104742" y="18588"/>
                    <a:pt x="110934" y="23065"/>
                    <a:pt x="114649" y="22398"/>
                  </a:cubicBezTo>
                  <a:cubicBezTo>
                    <a:pt x="118459" y="21731"/>
                    <a:pt x="129793" y="17540"/>
                    <a:pt x="134651" y="16207"/>
                  </a:cubicBezTo>
                  <a:cubicBezTo>
                    <a:pt x="139509" y="14873"/>
                    <a:pt x="150177" y="15826"/>
                    <a:pt x="153320" y="16588"/>
                  </a:cubicBezTo>
                  <a:cubicBezTo>
                    <a:pt x="156463" y="17255"/>
                    <a:pt x="166465" y="14873"/>
                    <a:pt x="169513" y="11444"/>
                  </a:cubicBezTo>
                  <a:cubicBezTo>
                    <a:pt x="172656" y="8015"/>
                    <a:pt x="171227" y="2777"/>
                    <a:pt x="170179" y="2491"/>
                  </a:cubicBezTo>
                  <a:cubicBezTo>
                    <a:pt x="169132" y="2110"/>
                    <a:pt x="164274" y="3539"/>
                    <a:pt x="163607" y="2491"/>
                  </a:cubicBezTo>
                  <a:cubicBezTo>
                    <a:pt x="162940" y="1443"/>
                    <a:pt x="157035" y="-938"/>
                    <a:pt x="151891" y="395"/>
                  </a:cubicBezTo>
                  <a:cubicBezTo>
                    <a:pt x="146748" y="1729"/>
                    <a:pt x="139795" y="2491"/>
                    <a:pt x="137699" y="1729"/>
                  </a:cubicBezTo>
                  <a:cubicBezTo>
                    <a:pt x="135604" y="1062"/>
                    <a:pt x="132555" y="1729"/>
                    <a:pt x="130841" y="2396"/>
                  </a:cubicBezTo>
                  <a:cubicBezTo>
                    <a:pt x="129126" y="3062"/>
                    <a:pt x="123602" y="2015"/>
                    <a:pt x="121888" y="1729"/>
                  </a:cubicBezTo>
                  <a:cubicBezTo>
                    <a:pt x="120173" y="1348"/>
                    <a:pt x="115315" y="1062"/>
                    <a:pt x="113601" y="2110"/>
                  </a:cubicBezTo>
                  <a:cubicBezTo>
                    <a:pt x="111886" y="3158"/>
                    <a:pt x="106362" y="5539"/>
                    <a:pt x="103980" y="7253"/>
                  </a:cubicBezTo>
                  <a:cubicBezTo>
                    <a:pt x="99123" y="7634"/>
                    <a:pt x="89788" y="7634"/>
                    <a:pt x="87026" y="8587"/>
                  </a:cubicBezTo>
                  <a:cubicBezTo>
                    <a:pt x="84264" y="9635"/>
                    <a:pt x="82168" y="8587"/>
                    <a:pt x="79787" y="8587"/>
                  </a:cubicBezTo>
                  <a:cubicBezTo>
                    <a:pt x="77596" y="8587"/>
                    <a:pt x="62071" y="10016"/>
                    <a:pt x="62071" y="10016"/>
                  </a:cubicBezTo>
                  <a:close/>
                </a:path>
              </a:pathLst>
            </a:custGeom>
            <a:grpFill/>
            <a:ln w="9525" cap="flat">
              <a:noFill/>
              <a:prstDash val="solid"/>
              <a:miter/>
            </a:ln>
          </p:spPr>
          <p:txBody>
            <a:bodyPr rtlCol="0" anchor="ctr"/>
            <a:lstStyle/>
            <a:p>
              <a:endParaRPr lang="zh-CN" altLang="en-US"/>
            </a:p>
          </p:txBody>
        </p:sp>
        <p:sp>
          <p:nvSpPr>
            <p:cNvPr id="27" name="任意多边形: 形状 26">
              <a:extLst>
                <a:ext uri="{FF2B5EF4-FFF2-40B4-BE49-F238E27FC236}">
                  <a16:creationId xmlns:a16="http://schemas.microsoft.com/office/drawing/2014/main" id="{08771758-2B09-498C-B92B-C259C079A88F}"/>
                </a:ext>
              </a:extLst>
            </p:cNvPr>
            <p:cNvSpPr/>
            <p:nvPr/>
          </p:nvSpPr>
          <p:spPr>
            <a:xfrm>
              <a:off x="6784752" y="3314364"/>
              <a:ext cx="437082" cy="249710"/>
            </a:xfrm>
            <a:custGeom>
              <a:avLst/>
              <a:gdLst>
                <a:gd name="connsiteX0" fmla="*/ 429959 w 437082"/>
                <a:gd name="connsiteY0" fmla="*/ 187597 h 249710"/>
                <a:gd name="connsiteX1" fmla="*/ 406146 w 437082"/>
                <a:gd name="connsiteY1" fmla="*/ 189311 h 249710"/>
                <a:gd name="connsiteX2" fmla="*/ 397192 w 437082"/>
                <a:gd name="connsiteY2" fmla="*/ 185882 h 249710"/>
                <a:gd name="connsiteX3" fmla="*/ 388525 w 437082"/>
                <a:gd name="connsiteY3" fmla="*/ 177214 h 249710"/>
                <a:gd name="connsiteX4" fmla="*/ 370237 w 437082"/>
                <a:gd name="connsiteY4" fmla="*/ 149592 h 249710"/>
                <a:gd name="connsiteX5" fmla="*/ 365379 w 437082"/>
                <a:gd name="connsiteY5" fmla="*/ 137495 h 249710"/>
                <a:gd name="connsiteX6" fmla="*/ 368808 w 437082"/>
                <a:gd name="connsiteY6" fmla="*/ 116064 h 249710"/>
                <a:gd name="connsiteX7" fmla="*/ 373285 w 437082"/>
                <a:gd name="connsiteY7" fmla="*/ 101205 h 249710"/>
                <a:gd name="connsiteX8" fmla="*/ 373666 w 437082"/>
                <a:gd name="connsiteY8" fmla="*/ 82917 h 249710"/>
                <a:gd name="connsiteX9" fmla="*/ 358807 w 437082"/>
                <a:gd name="connsiteY9" fmla="*/ 73963 h 249710"/>
                <a:gd name="connsiteX10" fmla="*/ 344615 w 437082"/>
                <a:gd name="connsiteY10" fmla="*/ 77773 h 249710"/>
                <a:gd name="connsiteX11" fmla="*/ 332518 w 437082"/>
                <a:gd name="connsiteY11" fmla="*/ 89870 h 249710"/>
                <a:gd name="connsiteX12" fmla="*/ 324612 w 437082"/>
                <a:gd name="connsiteY12" fmla="*/ 91966 h 249710"/>
                <a:gd name="connsiteX13" fmla="*/ 311849 w 437082"/>
                <a:gd name="connsiteY13" fmla="*/ 69868 h 249710"/>
                <a:gd name="connsiteX14" fmla="*/ 320516 w 437082"/>
                <a:gd name="connsiteY14" fmla="*/ 65391 h 249710"/>
                <a:gd name="connsiteX15" fmla="*/ 331565 w 437082"/>
                <a:gd name="connsiteY15" fmla="*/ 64057 h 249710"/>
                <a:gd name="connsiteX16" fmla="*/ 341281 w 437082"/>
                <a:gd name="connsiteY16" fmla="*/ 63010 h 249710"/>
                <a:gd name="connsiteX17" fmla="*/ 357473 w 437082"/>
                <a:gd name="connsiteY17" fmla="*/ 65772 h 249710"/>
                <a:gd name="connsiteX18" fmla="*/ 367189 w 437082"/>
                <a:gd name="connsiteY18" fmla="*/ 66153 h 249710"/>
                <a:gd name="connsiteX19" fmla="*/ 378238 w 437082"/>
                <a:gd name="connsiteY19" fmla="*/ 66820 h 249710"/>
                <a:gd name="connsiteX20" fmla="*/ 392049 w 437082"/>
                <a:gd name="connsiteY20" fmla="*/ 75773 h 249710"/>
                <a:gd name="connsiteX21" fmla="*/ 401669 w 437082"/>
                <a:gd name="connsiteY21" fmla="*/ 75106 h 249710"/>
                <a:gd name="connsiteX22" fmla="*/ 410337 w 437082"/>
                <a:gd name="connsiteY22" fmla="*/ 79583 h 249710"/>
                <a:gd name="connsiteX23" fmla="*/ 425577 w 437082"/>
                <a:gd name="connsiteY23" fmla="*/ 66439 h 249710"/>
                <a:gd name="connsiteX24" fmla="*/ 425958 w 437082"/>
                <a:gd name="connsiteY24" fmla="*/ 57771 h 249710"/>
                <a:gd name="connsiteX25" fmla="*/ 414909 w 437082"/>
                <a:gd name="connsiteY25" fmla="*/ 51199 h 249710"/>
                <a:gd name="connsiteX26" fmla="*/ 402812 w 437082"/>
                <a:gd name="connsiteY26" fmla="*/ 47770 h 249710"/>
                <a:gd name="connsiteX27" fmla="*/ 395288 w 437082"/>
                <a:gd name="connsiteY27" fmla="*/ 46055 h 249710"/>
                <a:gd name="connsiteX28" fmla="*/ 389096 w 437082"/>
                <a:gd name="connsiteY28" fmla="*/ 46055 h 249710"/>
                <a:gd name="connsiteX29" fmla="*/ 387382 w 437082"/>
                <a:gd name="connsiteY29" fmla="*/ 39102 h 249710"/>
                <a:gd name="connsiteX30" fmla="*/ 393573 w 437082"/>
                <a:gd name="connsiteY30" fmla="*/ 30529 h 249710"/>
                <a:gd name="connsiteX31" fmla="*/ 388049 w 437082"/>
                <a:gd name="connsiteY31" fmla="*/ 18147 h 249710"/>
                <a:gd name="connsiteX32" fmla="*/ 370808 w 437082"/>
                <a:gd name="connsiteY32" fmla="*/ 19480 h 249710"/>
                <a:gd name="connsiteX33" fmla="*/ 350806 w 437082"/>
                <a:gd name="connsiteY33" fmla="*/ 33673 h 249710"/>
                <a:gd name="connsiteX34" fmla="*/ 337661 w 437082"/>
                <a:gd name="connsiteY34" fmla="*/ 39578 h 249710"/>
                <a:gd name="connsiteX35" fmla="*/ 332137 w 437082"/>
                <a:gd name="connsiteY35" fmla="*/ 37197 h 249710"/>
                <a:gd name="connsiteX36" fmla="*/ 322136 w 437082"/>
                <a:gd name="connsiteY36" fmla="*/ 38530 h 249710"/>
                <a:gd name="connsiteX37" fmla="*/ 308324 w 437082"/>
                <a:gd name="connsiteY37" fmla="*/ 40626 h 249710"/>
                <a:gd name="connsiteX38" fmla="*/ 298990 w 437082"/>
                <a:gd name="connsiteY38" fmla="*/ 34435 h 249710"/>
                <a:gd name="connsiteX39" fmla="*/ 288608 w 437082"/>
                <a:gd name="connsiteY39" fmla="*/ 21290 h 249710"/>
                <a:gd name="connsiteX40" fmla="*/ 286512 w 437082"/>
                <a:gd name="connsiteY40" fmla="*/ 14051 h 249710"/>
                <a:gd name="connsiteX41" fmla="*/ 285179 w 437082"/>
                <a:gd name="connsiteY41" fmla="*/ 3383 h 249710"/>
                <a:gd name="connsiteX42" fmla="*/ 270320 w 437082"/>
                <a:gd name="connsiteY42" fmla="*/ 1288 h 249710"/>
                <a:gd name="connsiteX43" fmla="*/ 270320 w 437082"/>
                <a:gd name="connsiteY43" fmla="*/ 21004 h 249710"/>
                <a:gd name="connsiteX44" fmla="*/ 269938 w 437082"/>
                <a:gd name="connsiteY44" fmla="*/ 34816 h 249710"/>
                <a:gd name="connsiteX45" fmla="*/ 257175 w 437082"/>
                <a:gd name="connsiteY45" fmla="*/ 48627 h 249710"/>
                <a:gd name="connsiteX46" fmla="*/ 242316 w 437082"/>
                <a:gd name="connsiteY46" fmla="*/ 52437 h 249710"/>
                <a:gd name="connsiteX47" fmla="*/ 222980 w 437082"/>
                <a:gd name="connsiteY47" fmla="*/ 41388 h 249710"/>
                <a:gd name="connsiteX48" fmla="*/ 216408 w 437082"/>
                <a:gd name="connsiteY48" fmla="*/ 61390 h 249710"/>
                <a:gd name="connsiteX49" fmla="*/ 219646 w 437082"/>
                <a:gd name="connsiteY49" fmla="*/ 70153 h 249710"/>
                <a:gd name="connsiteX50" fmla="*/ 224504 w 437082"/>
                <a:gd name="connsiteY50" fmla="*/ 88060 h 249710"/>
                <a:gd name="connsiteX51" fmla="*/ 221075 w 437082"/>
                <a:gd name="connsiteY51" fmla="*/ 102538 h 249710"/>
                <a:gd name="connsiteX52" fmla="*/ 221742 w 437082"/>
                <a:gd name="connsiteY52" fmla="*/ 117969 h 249710"/>
                <a:gd name="connsiteX53" fmla="*/ 218789 w 437082"/>
                <a:gd name="connsiteY53" fmla="*/ 130447 h 249710"/>
                <a:gd name="connsiteX54" fmla="*/ 213265 w 437082"/>
                <a:gd name="connsiteY54" fmla="*/ 146068 h 249710"/>
                <a:gd name="connsiteX55" fmla="*/ 209169 w 437082"/>
                <a:gd name="connsiteY55" fmla="*/ 157783 h 249710"/>
                <a:gd name="connsiteX56" fmla="*/ 199739 w 437082"/>
                <a:gd name="connsiteY56" fmla="*/ 162355 h 249710"/>
                <a:gd name="connsiteX57" fmla="*/ 193262 w 437082"/>
                <a:gd name="connsiteY57" fmla="*/ 169023 h 249710"/>
                <a:gd name="connsiteX58" fmla="*/ 184499 w 437082"/>
                <a:gd name="connsiteY58" fmla="*/ 168547 h 249710"/>
                <a:gd name="connsiteX59" fmla="*/ 179642 w 437082"/>
                <a:gd name="connsiteY59" fmla="*/ 171118 h 249710"/>
                <a:gd name="connsiteX60" fmla="*/ 176879 w 437082"/>
                <a:gd name="connsiteY60" fmla="*/ 169785 h 249710"/>
                <a:gd name="connsiteX61" fmla="*/ 172021 w 437082"/>
                <a:gd name="connsiteY61" fmla="*/ 171404 h 249710"/>
                <a:gd name="connsiteX62" fmla="*/ 174974 w 437082"/>
                <a:gd name="connsiteY62" fmla="*/ 161498 h 249710"/>
                <a:gd name="connsiteX63" fmla="*/ 176879 w 437082"/>
                <a:gd name="connsiteY63" fmla="*/ 155021 h 249710"/>
                <a:gd name="connsiteX64" fmla="*/ 172688 w 437082"/>
                <a:gd name="connsiteY64" fmla="*/ 138733 h 249710"/>
                <a:gd name="connsiteX65" fmla="*/ 173450 w 437082"/>
                <a:gd name="connsiteY65" fmla="*/ 132256 h 249710"/>
                <a:gd name="connsiteX66" fmla="*/ 167640 w 437082"/>
                <a:gd name="connsiteY66" fmla="*/ 129494 h 249710"/>
                <a:gd name="connsiteX67" fmla="*/ 154496 w 437082"/>
                <a:gd name="connsiteY67" fmla="*/ 135019 h 249710"/>
                <a:gd name="connsiteX68" fmla="*/ 139351 w 437082"/>
                <a:gd name="connsiteY68" fmla="*/ 142829 h 249710"/>
                <a:gd name="connsiteX69" fmla="*/ 129635 w 437082"/>
                <a:gd name="connsiteY69" fmla="*/ 147401 h 249710"/>
                <a:gd name="connsiteX70" fmla="*/ 121349 w 437082"/>
                <a:gd name="connsiteY70" fmla="*/ 152449 h 249710"/>
                <a:gd name="connsiteX71" fmla="*/ 114014 w 437082"/>
                <a:gd name="connsiteY71" fmla="*/ 154259 h 249710"/>
                <a:gd name="connsiteX72" fmla="*/ 105251 w 437082"/>
                <a:gd name="connsiteY72" fmla="*/ 154735 h 249710"/>
                <a:gd name="connsiteX73" fmla="*/ 96298 w 437082"/>
                <a:gd name="connsiteY73" fmla="*/ 156355 h 249710"/>
                <a:gd name="connsiteX74" fmla="*/ 82677 w 437082"/>
                <a:gd name="connsiteY74" fmla="*/ 164165 h 249710"/>
                <a:gd name="connsiteX75" fmla="*/ 68961 w 437082"/>
                <a:gd name="connsiteY75" fmla="*/ 161403 h 249710"/>
                <a:gd name="connsiteX76" fmla="*/ 55531 w 437082"/>
                <a:gd name="connsiteY76" fmla="*/ 163498 h 249710"/>
                <a:gd name="connsiteX77" fmla="*/ 51340 w 437082"/>
                <a:gd name="connsiteY77" fmla="*/ 177310 h 249710"/>
                <a:gd name="connsiteX78" fmla="*/ 48958 w 437082"/>
                <a:gd name="connsiteY78" fmla="*/ 186263 h 249710"/>
                <a:gd name="connsiteX79" fmla="*/ 45529 w 437082"/>
                <a:gd name="connsiteY79" fmla="*/ 196264 h 249710"/>
                <a:gd name="connsiteX80" fmla="*/ 41338 w 437082"/>
                <a:gd name="connsiteY80" fmla="*/ 204932 h 249710"/>
                <a:gd name="connsiteX81" fmla="*/ 28956 w 437082"/>
                <a:gd name="connsiteY81" fmla="*/ 218077 h 249710"/>
                <a:gd name="connsiteX82" fmla="*/ 15145 w 437082"/>
                <a:gd name="connsiteY82" fmla="*/ 221220 h 249710"/>
                <a:gd name="connsiteX83" fmla="*/ 4477 w 437082"/>
                <a:gd name="connsiteY83" fmla="*/ 232269 h 249710"/>
                <a:gd name="connsiteX84" fmla="*/ 0 w 437082"/>
                <a:gd name="connsiteY84" fmla="*/ 233698 h 249710"/>
                <a:gd name="connsiteX85" fmla="*/ 0 w 437082"/>
                <a:gd name="connsiteY85" fmla="*/ 244747 h 249710"/>
                <a:gd name="connsiteX86" fmla="*/ 6572 w 437082"/>
                <a:gd name="connsiteY86" fmla="*/ 245413 h 249710"/>
                <a:gd name="connsiteX87" fmla="*/ 13430 w 437082"/>
                <a:gd name="connsiteY87" fmla="*/ 246747 h 249710"/>
                <a:gd name="connsiteX88" fmla="*/ 17621 w 437082"/>
                <a:gd name="connsiteY88" fmla="*/ 247414 h 249710"/>
                <a:gd name="connsiteX89" fmla="*/ 24860 w 437082"/>
                <a:gd name="connsiteY89" fmla="*/ 249128 h 249710"/>
                <a:gd name="connsiteX90" fmla="*/ 32385 w 437082"/>
                <a:gd name="connsiteY90" fmla="*/ 245985 h 249710"/>
                <a:gd name="connsiteX91" fmla="*/ 47625 w 437082"/>
                <a:gd name="connsiteY91" fmla="*/ 236269 h 249710"/>
                <a:gd name="connsiteX92" fmla="*/ 62484 w 437082"/>
                <a:gd name="connsiteY92" fmla="*/ 240746 h 249710"/>
                <a:gd name="connsiteX93" fmla="*/ 69342 w 437082"/>
                <a:gd name="connsiteY93" fmla="*/ 237984 h 249710"/>
                <a:gd name="connsiteX94" fmla="*/ 78962 w 437082"/>
                <a:gd name="connsiteY94" fmla="*/ 236555 h 249710"/>
                <a:gd name="connsiteX95" fmla="*/ 83820 w 437082"/>
                <a:gd name="connsiteY95" fmla="*/ 233126 h 249710"/>
                <a:gd name="connsiteX96" fmla="*/ 93154 w 437082"/>
                <a:gd name="connsiteY96" fmla="*/ 233126 h 249710"/>
                <a:gd name="connsiteX97" fmla="*/ 98012 w 437082"/>
                <a:gd name="connsiteY97" fmla="*/ 230364 h 249710"/>
                <a:gd name="connsiteX98" fmla="*/ 113538 w 437082"/>
                <a:gd name="connsiteY98" fmla="*/ 226173 h 249710"/>
                <a:gd name="connsiteX99" fmla="*/ 128016 w 437082"/>
                <a:gd name="connsiteY99" fmla="*/ 216838 h 249710"/>
                <a:gd name="connsiteX100" fmla="*/ 139732 w 437082"/>
                <a:gd name="connsiteY100" fmla="*/ 208552 h 249710"/>
                <a:gd name="connsiteX101" fmla="*/ 148400 w 437082"/>
                <a:gd name="connsiteY101" fmla="*/ 210933 h 249710"/>
                <a:gd name="connsiteX102" fmla="*/ 157067 w 437082"/>
                <a:gd name="connsiteY102" fmla="*/ 204075 h 249710"/>
                <a:gd name="connsiteX103" fmla="*/ 162211 w 437082"/>
                <a:gd name="connsiteY103" fmla="*/ 196836 h 249710"/>
                <a:gd name="connsiteX104" fmla="*/ 172212 w 437082"/>
                <a:gd name="connsiteY104" fmla="*/ 190264 h 249710"/>
                <a:gd name="connsiteX105" fmla="*/ 188404 w 437082"/>
                <a:gd name="connsiteY105" fmla="*/ 203694 h 249710"/>
                <a:gd name="connsiteX106" fmla="*/ 196691 w 437082"/>
                <a:gd name="connsiteY106" fmla="*/ 200265 h 249710"/>
                <a:gd name="connsiteX107" fmla="*/ 214694 w 437082"/>
                <a:gd name="connsiteY107" fmla="*/ 190264 h 249710"/>
                <a:gd name="connsiteX108" fmla="*/ 223266 w 437082"/>
                <a:gd name="connsiteY108" fmla="*/ 180262 h 249710"/>
                <a:gd name="connsiteX109" fmla="*/ 227743 w 437082"/>
                <a:gd name="connsiteY109" fmla="*/ 171309 h 249710"/>
                <a:gd name="connsiteX110" fmla="*/ 235649 w 437082"/>
                <a:gd name="connsiteY110" fmla="*/ 150640 h 249710"/>
                <a:gd name="connsiteX111" fmla="*/ 238125 w 437082"/>
                <a:gd name="connsiteY111" fmla="*/ 141972 h 249710"/>
                <a:gd name="connsiteX112" fmla="*/ 249555 w 437082"/>
                <a:gd name="connsiteY112" fmla="*/ 133685 h 249710"/>
                <a:gd name="connsiteX113" fmla="*/ 282035 w 437082"/>
                <a:gd name="connsiteY113" fmla="*/ 125017 h 249710"/>
                <a:gd name="connsiteX114" fmla="*/ 285179 w 437082"/>
                <a:gd name="connsiteY114" fmla="*/ 126732 h 249710"/>
                <a:gd name="connsiteX115" fmla="*/ 276511 w 437082"/>
                <a:gd name="connsiteY115" fmla="*/ 138448 h 249710"/>
                <a:gd name="connsiteX116" fmla="*/ 270986 w 437082"/>
                <a:gd name="connsiteY116" fmla="*/ 141591 h 249710"/>
                <a:gd name="connsiteX117" fmla="*/ 263080 w 437082"/>
                <a:gd name="connsiteY117" fmla="*/ 150259 h 249710"/>
                <a:gd name="connsiteX118" fmla="*/ 255079 w 437082"/>
                <a:gd name="connsiteY118" fmla="*/ 155402 h 249710"/>
                <a:gd name="connsiteX119" fmla="*/ 246126 w 437082"/>
                <a:gd name="connsiteY119" fmla="*/ 166070 h 249710"/>
                <a:gd name="connsiteX120" fmla="*/ 244030 w 437082"/>
                <a:gd name="connsiteY120" fmla="*/ 177500 h 249710"/>
                <a:gd name="connsiteX121" fmla="*/ 239935 w 437082"/>
                <a:gd name="connsiteY121" fmla="*/ 189216 h 249710"/>
                <a:gd name="connsiteX122" fmla="*/ 238887 w 437082"/>
                <a:gd name="connsiteY122" fmla="*/ 198931 h 249710"/>
                <a:gd name="connsiteX123" fmla="*/ 246507 w 437082"/>
                <a:gd name="connsiteY123" fmla="*/ 199979 h 249710"/>
                <a:gd name="connsiteX124" fmla="*/ 254127 w 437082"/>
                <a:gd name="connsiteY124" fmla="*/ 195502 h 249710"/>
                <a:gd name="connsiteX125" fmla="*/ 260699 w 437082"/>
                <a:gd name="connsiteY125" fmla="*/ 186835 h 249710"/>
                <a:gd name="connsiteX126" fmla="*/ 262033 w 437082"/>
                <a:gd name="connsiteY126" fmla="*/ 180929 h 249710"/>
                <a:gd name="connsiteX127" fmla="*/ 270034 w 437082"/>
                <a:gd name="connsiteY127" fmla="*/ 170547 h 249710"/>
                <a:gd name="connsiteX128" fmla="*/ 282416 w 437082"/>
                <a:gd name="connsiteY128" fmla="*/ 157402 h 249710"/>
                <a:gd name="connsiteX129" fmla="*/ 291370 w 437082"/>
                <a:gd name="connsiteY129" fmla="*/ 148735 h 249710"/>
                <a:gd name="connsiteX130" fmla="*/ 296228 w 437082"/>
                <a:gd name="connsiteY130" fmla="*/ 141496 h 249710"/>
                <a:gd name="connsiteX131" fmla="*/ 313468 w 437082"/>
                <a:gd name="connsiteY131" fmla="*/ 129399 h 249710"/>
                <a:gd name="connsiteX132" fmla="*/ 329375 w 437082"/>
                <a:gd name="connsiteY132" fmla="*/ 150830 h 249710"/>
                <a:gd name="connsiteX133" fmla="*/ 323183 w 437082"/>
                <a:gd name="connsiteY133" fmla="*/ 169785 h 249710"/>
                <a:gd name="connsiteX134" fmla="*/ 316325 w 437082"/>
                <a:gd name="connsiteY134" fmla="*/ 182929 h 249710"/>
                <a:gd name="connsiteX135" fmla="*/ 305657 w 437082"/>
                <a:gd name="connsiteY135" fmla="*/ 196741 h 249710"/>
                <a:gd name="connsiteX136" fmla="*/ 303276 w 437082"/>
                <a:gd name="connsiteY136" fmla="*/ 208456 h 249710"/>
                <a:gd name="connsiteX137" fmla="*/ 298799 w 437082"/>
                <a:gd name="connsiteY137" fmla="*/ 215695 h 249710"/>
                <a:gd name="connsiteX138" fmla="*/ 305657 w 437082"/>
                <a:gd name="connsiteY138" fmla="*/ 223601 h 249710"/>
                <a:gd name="connsiteX139" fmla="*/ 314611 w 437082"/>
                <a:gd name="connsiteY139" fmla="*/ 220839 h 249710"/>
                <a:gd name="connsiteX140" fmla="*/ 320802 w 437082"/>
                <a:gd name="connsiteY140" fmla="*/ 215981 h 249710"/>
                <a:gd name="connsiteX141" fmla="*/ 328708 w 437082"/>
                <a:gd name="connsiteY141" fmla="*/ 207313 h 249710"/>
                <a:gd name="connsiteX142" fmla="*/ 344615 w 437082"/>
                <a:gd name="connsiteY142" fmla="*/ 185596 h 249710"/>
                <a:gd name="connsiteX143" fmla="*/ 364617 w 437082"/>
                <a:gd name="connsiteY143" fmla="*/ 201503 h 249710"/>
                <a:gd name="connsiteX144" fmla="*/ 387382 w 437082"/>
                <a:gd name="connsiteY144" fmla="*/ 223601 h 249710"/>
                <a:gd name="connsiteX145" fmla="*/ 398812 w 437082"/>
                <a:gd name="connsiteY145" fmla="*/ 228078 h 249710"/>
                <a:gd name="connsiteX146" fmla="*/ 416433 w 437082"/>
                <a:gd name="connsiteY146" fmla="*/ 225982 h 249710"/>
                <a:gd name="connsiteX147" fmla="*/ 428816 w 437082"/>
                <a:gd name="connsiteY147" fmla="*/ 206647 h 249710"/>
                <a:gd name="connsiteX148" fmla="*/ 434721 w 437082"/>
                <a:gd name="connsiteY148" fmla="*/ 199789 h 249710"/>
                <a:gd name="connsiteX149" fmla="*/ 436817 w 437082"/>
                <a:gd name="connsiteY149" fmla="*/ 193216 h 249710"/>
                <a:gd name="connsiteX150" fmla="*/ 429959 w 437082"/>
                <a:gd name="connsiteY150" fmla="*/ 187597 h 249710"/>
                <a:gd name="connsiteX151" fmla="*/ 137827 w 437082"/>
                <a:gd name="connsiteY151" fmla="*/ 181691 h 249710"/>
                <a:gd name="connsiteX152" fmla="*/ 137636 w 437082"/>
                <a:gd name="connsiteY152" fmla="*/ 192264 h 249710"/>
                <a:gd name="connsiteX153" fmla="*/ 129730 w 437082"/>
                <a:gd name="connsiteY153" fmla="*/ 200551 h 249710"/>
                <a:gd name="connsiteX154" fmla="*/ 121063 w 437082"/>
                <a:gd name="connsiteY154" fmla="*/ 204551 h 249710"/>
                <a:gd name="connsiteX155" fmla="*/ 109538 w 437082"/>
                <a:gd name="connsiteY155" fmla="*/ 207409 h 249710"/>
                <a:gd name="connsiteX156" fmla="*/ 100108 w 437082"/>
                <a:gd name="connsiteY156" fmla="*/ 211409 h 249710"/>
                <a:gd name="connsiteX157" fmla="*/ 87821 w 437082"/>
                <a:gd name="connsiteY157" fmla="*/ 211600 h 249710"/>
                <a:gd name="connsiteX158" fmla="*/ 81248 w 437082"/>
                <a:gd name="connsiteY158" fmla="*/ 213505 h 249710"/>
                <a:gd name="connsiteX159" fmla="*/ 70675 w 437082"/>
                <a:gd name="connsiteY159" fmla="*/ 214838 h 249710"/>
                <a:gd name="connsiteX160" fmla="*/ 61627 w 437082"/>
                <a:gd name="connsiteY160" fmla="*/ 219029 h 249710"/>
                <a:gd name="connsiteX161" fmla="*/ 59341 w 437082"/>
                <a:gd name="connsiteY161" fmla="*/ 202075 h 249710"/>
                <a:gd name="connsiteX162" fmla="*/ 65246 w 437082"/>
                <a:gd name="connsiteY162" fmla="*/ 192835 h 249710"/>
                <a:gd name="connsiteX163" fmla="*/ 70866 w 437082"/>
                <a:gd name="connsiteY163" fmla="*/ 183787 h 249710"/>
                <a:gd name="connsiteX164" fmla="*/ 81629 w 437082"/>
                <a:gd name="connsiteY164" fmla="*/ 182644 h 249710"/>
                <a:gd name="connsiteX165" fmla="*/ 91440 w 437082"/>
                <a:gd name="connsiteY165" fmla="*/ 182644 h 249710"/>
                <a:gd name="connsiteX166" fmla="*/ 95441 w 437082"/>
                <a:gd name="connsiteY166" fmla="*/ 179977 h 249710"/>
                <a:gd name="connsiteX167" fmla="*/ 107156 w 437082"/>
                <a:gd name="connsiteY167" fmla="*/ 179596 h 249710"/>
                <a:gd name="connsiteX168" fmla="*/ 116015 w 437082"/>
                <a:gd name="connsiteY168" fmla="*/ 174833 h 249710"/>
                <a:gd name="connsiteX169" fmla="*/ 125635 w 437082"/>
                <a:gd name="connsiteY169" fmla="*/ 176548 h 249710"/>
                <a:gd name="connsiteX170" fmla="*/ 134112 w 437082"/>
                <a:gd name="connsiteY170" fmla="*/ 175786 h 249710"/>
                <a:gd name="connsiteX171" fmla="*/ 139637 w 437082"/>
                <a:gd name="connsiteY171" fmla="*/ 176548 h 249710"/>
                <a:gd name="connsiteX172" fmla="*/ 137827 w 437082"/>
                <a:gd name="connsiteY172" fmla="*/ 181691 h 249710"/>
                <a:gd name="connsiteX173" fmla="*/ 293275 w 437082"/>
                <a:gd name="connsiteY173" fmla="*/ 105205 h 249710"/>
                <a:gd name="connsiteX174" fmla="*/ 278606 w 437082"/>
                <a:gd name="connsiteY174" fmla="*/ 107491 h 249710"/>
                <a:gd name="connsiteX175" fmla="*/ 264605 w 437082"/>
                <a:gd name="connsiteY175" fmla="*/ 110254 h 249710"/>
                <a:gd name="connsiteX176" fmla="*/ 256508 w 437082"/>
                <a:gd name="connsiteY176" fmla="*/ 115302 h 249710"/>
                <a:gd name="connsiteX177" fmla="*/ 247364 w 437082"/>
                <a:gd name="connsiteY177" fmla="*/ 120826 h 249710"/>
                <a:gd name="connsiteX178" fmla="*/ 242697 w 437082"/>
                <a:gd name="connsiteY178" fmla="*/ 118064 h 249710"/>
                <a:gd name="connsiteX179" fmla="*/ 245459 w 437082"/>
                <a:gd name="connsiteY179" fmla="*/ 97681 h 249710"/>
                <a:gd name="connsiteX180" fmla="*/ 255842 w 437082"/>
                <a:gd name="connsiteY180" fmla="*/ 84250 h 249710"/>
                <a:gd name="connsiteX181" fmla="*/ 269081 w 437082"/>
                <a:gd name="connsiteY181" fmla="*/ 76821 h 249710"/>
                <a:gd name="connsiteX182" fmla="*/ 282321 w 437082"/>
                <a:gd name="connsiteY182" fmla="*/ 74725 h 249710"/>
                <a:gd name="connsiteX183" fmla="*/ 292894 w 437082"/>
                <a:gd name="connsiteY183" fmla="*/ 88156 h 249710"/>
                <a:gd name="connsiteX184" fmla="*/ 297942 w 437082"/>
                <a:gd name="connsiteY184" fmla="*/ 97681 h 249710"/>
                <a:gd name="connsiteX185" fmla="*/ 293275 w 437082"/>
                <a:gd name="connsiteY185" fmla="*/ 105205 h 249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37082" h="249710">
                  <a:moveTo>
                    <a:pt x="429959" y="187597"/>
                  </a:moveTo>
                  <a:cubicBezTo>
                    <a:pt x="424053" y="189692"/>
                    <a:pt x="412052" y="192454"/>
                    <a:pt x="406146" y="189311"/>
                  </a:cubicBezTo>
                  <a:cubicBezTo>
                    <a:pt x="400241" y="186168"/>
                    <a:pt x="398240" y="186549"/>
                    <a:pt x="397192" y="185882"/>
                  </a:cubicBezTo>
                  <a:cubicBezTo>
                    <a:pt x="396145" y="185215"/>
                    <a:pt x="394430" y="176929"/>
                    <a:pt x="388525" y="177214"/>
                  </a:cubicBezTo>
                  <a:cubicBezTo>
                    <a:pt x="383381" y="170356"/>
                    <a:pt x="370237" y="151306"/>
                    <a:pt x="370237" y="149592"/>
                  </a:cubicBezTo>
                  <a:cubicBezTo>
                    <a:pt x="370237" y="147877"/>
                    <a:pt x="368237" y="141972"/>
                    <a:pt x="365379" y="137495"/>
                  </a:cubicBezTo>
                  <a:cubicBezTo>
                    <a:pt x="363950" y="128161"/>
                    <a:pt x="367475" y="120255"/>
                    <a:pt x="368808" y="116064"/>
                  </a:cubicBezTo>
                  <a:cubicBezTo>
                    <a:pt x="370237" y="111873"/>
                    <a:pt x="372618" y="111206"/>
                    <a:pt x="373285" y="101205"/>
                  </a:cubicBezTo>
                  <a:cubicBezTo>
                    <a:pt x="377095" y="93299"/>
                    <a:pt x="376428" y="85012"/>
                    <a:pt x="373666" y="82917"/>
                  </a:cubicBezTo>
                  <a:cubicBezTo>
                    <a:pt x="370523" y="79107"/>
                    <a:pt x="364712" y="71868"/>
                    <a:pt x="358807" y="73963"/>
                  </a:cubicBezTo>
                  <a:cubicBezTo>
                    <a:pt x="351187" y="71868"/>
                    <a:pt x="349853" y="71201"/>
                    <a:pt x="344615" y="77773"/>
                  </a:cubicBezTo>
                  <a:cubicBezTo>
                    <a:pt x="339471" y="84346"/>
                    <a:pt x="334899" y="89870"/>
                    <a:pt x="332518" y="89870"/>
                  </a:cubicBezTo>
                  <a:cubicBezTo>
                    <a:pt x="330137" y="89870"/>
                    <a:pt x="326612" y="90918"/>
                    <a:pt x="324612" y="91966"/>
                  </a:cubicBezTo>
                  <a:cubicBezTo>
                    <a:pt x="321469" y="91966"/>
                    <a:pt x="314896" y="84060"/>
                    <a:pt x="311849" y="69868"/>
                  </a:cubicBezTo>
                  <a:cubicBezTo>
                    <a:pt x="310801" y="65010"/>
                    <a:pt x="317373" y="65772"/>
                    <a:pt x="320516" y="65391"/>
                  </a:cubicBezTo>
                  <a:cubicBezTo>
                    <a:pt x="320516" y="65391"/>
                    <a:pt x="328136" y="64057"/>
                    <a:pt x="331565" y="64057"/>
                  </a:cubicBezTo>
                  <a:cubicBezTo>
                    <a:pt x="334994" y="64057"/>
                    <a:pt x="338423" y="63676"/>
                    <a:pt x="341281" y="63010"/>
                  </a:cubicBezTo>
                  <a:cubicBezTo>
                    <a:pt x="345091" y="64057"/>
                    <a:pt x="353663" y="65772"/>
                    <a:pt x="357473" y="65772"/>
                  </a:cubicBezTo>
                  <a:cubicBezTo>
                    <a:pt x="361283" y="65772"/>
                    <a:pt x="361950" y="65391"/>
                    <a:pt x="367189" y="66153"/>
                  </a:cubicBezTo>
                  <a:cubicBezTo>
                    <a:pt x="372332" y="66820"/>
                    <a:pt x="375857" y="66153"/>
                    <a:pt x="378238" y="66820"/>
                  </a:cubicBezTo>
                  <a:cubicBezTo>
                    <a:pt x="380619" y="67486"/>
                    <a:pt x="390334" y="75487"/>
                    <a:pt x="392049" y="75773"/>
                  </a:cubicBezTo>
                  <a:cubicBezTo>
                    <a:pt x="393763" y="76154"/>
                    <a:pt x="399955" y="74059"/>
                    <a:pt x="401669" y="75106"/>
                  </a:cubicBezTo>
                  <a:cubicBezTo>
                    <a:pt x="404432" y="77869"/>
                    <a:pt x="407575" y="79964"/>
                    <a:pt x="410337" y="79583"/>
                  </a:cubicBezTo>
                  <a:cubicBezTo>
                    <a:pt x="413099" y="79202"/>
                    <a:pt x="425196" y="69582"/>
                    <a:pt x="425577" y="66439"/>
                  </a:cubicBezTo>
                  <a:cubicBezTo>
                    <a:pt x="425958" y="63295"/>
                    <a:pt x="425958" y="59485"/>
                    <a:pt x="425958" y="57771"/>
                  </a:cubicBezTo>
                  <a:cubicBezTo>
                    <a:pt x="425958" y="56056"/>
                    <a:pt x="422529" y="50151"/>
                    <a:pt x="414909" y="51199"/>
                  </a:cubicBezTo>
                  <a:cubicBezTo>
                    <a:pt x="407289" y="48055"/>
                    <a:pt x="404908" y="47770"/>
                    <a:pt x="402812" y="47770"/>
                  </a:cubicBezTo>
                  <a:cubicBezTo>
                    <a:pt x="400812" y="47770"/>
                    <a:pt x="396240" y="46055"/>
                    <a:pt x="395288" y="46055"/>
                  </a:cubicBezTo>
                  <a:cubicBezTo>
                    <a:pt x="394240" y="46055"/>
                    <a:pt x="391096" y="47484"/>
                    <a:pt x="389096" y="46055"/>
                  </a:cubicBezTo>
                  <a:cubicBezTo>
                    <a:pt x="387001" y="44626"/>
                    <a:pt x="383572" y="40912"/>
                    <a:pt x="387382" y="39102"/>
                  </a:cubicBezTo>
                  <a:cubicBezTo>
                    <a:pt x="391192" y="37387"/>
                    <a:pt x="393573" y="33196"/>
                    <a:pt x="393573" y="30529"/>
                  </a:cubicBezTo>
                  <a:cubicBezTo>
                    <a:pt x="393573" y="27767"/>
                    <a:pt x="394907" y="23957"/>
                    <a:pt x="388049" y="18147"/>
                  </a:cubicBezTo>
                  <a:cubicBezTo>
                    <a:pt x="381095" y="12241"/>
                    <a:pt x="375666" y="17480"/>
                    <a:pt x="370808" y="19480"/>
                  </a:cubicBezTo>
                  <a:cubicBezTo>
                    <a:pt x="365950" y="21576"/>
                    <a:pt x="353568" y="30529"/>
                    <a:pt x="350806" y="33673"/>
                  </a:cubicBezTo>
                  <a:cubicBezTo>
                    <a:pt x="348044" y="36816"/>
                    <a:pt x="341471" y="39578"/>
                    <a:pt x="337661" y="39578"/>
                  </a:cubicBezTo>
                  <a:cubicBezTo>
                    <a:pt x="333851" y="39578"/>
                    <a:pt x="334613" y="37864"/>
                    <a:pt x="332137" y="37197"/>
                  </a:cubicBezTo>
                  <a:cubicBezTo>
                    <a:pt x="329755" y="36530"/>
                    <a:pt x="323469" y="37578"/>
                    <a:pt x="322136" y="38530"/>
                  </a:cubicBezTo>
                  <a:cubicBezTo>
                    <a:pt x="318992" y="39197"/>
                    <a:pt x="311087" y="39959"/>
                    <a:pt x="308324" y="40626"/>
                  </a:cubicBezTo>
                  <a:cubicBezTo>
                    <a:pt x="303467" y="38530"/>
                    <a:pt x="300038" y="37483"/>
                    <a:pt x="298990" y="34435"/>
                  </a:cubicBezTo>
                  <a:cubicBezTo>
                    <a:pt x="297942" y="31291"/>
                    <a:pt x="291751" y="22719"/>
                    <a:pt x="288608" y="21290"/>
                  </a:cubicBezTo>
                  <a:cubicBezTo>
                    <a:pt x="285845" y="16432"/>
                    <a:pt x="288608" y="16147"/>
                    <a:pt x="286512" y="14051"/>
                  </a:cubicBezTo>
                  <a:cubicBezTo>
                    <a:pt x="286131" y="9860"/>
                    <a:pt x="287179" y="5383"/>
                    <a:pt x="285179" y="3383"/>
                  </a:cubicBezTo>
                  <a:cubicBezTo>
                    <a:pt x="283083" y="1288"/>
                    <a:pt x="273082" y="-1760"/>
                    <a:pt x="270320" y="1288"/>
                  </a:cubicBezTo>
                  <a:cubicBezTo>
                    <a:pt x="267557" y="4431"/>
                    <a:pt x="263747" y="13003"/>
                    <a:pt x="270320" y="21004"/>
                  </a:cubicBezTo>
                  <a:cubicBezTo>
                    <a:pt x="270320" y="21004"/>
                    <a:pt x="270700" y="31006"/>
                    <a:pt x="269938" y="34816"/>
                  </a:cubicBezTo>
                  <a:cubicBezTo>
                    <a:pt x="269272" y="38626"/>
                    <a:pt x="258890" y="47579"/>
                    <a:pt x="257175" y="48627"/>
                  </a:cubicBezTo>
                  <a:cubicBezTo>
                    <a:pt x="255461" y="49675"/>
                    <a:pt x="246507" y="52056"/>
                    <a:pt x="242316" y="52437"/>
                  </a:cubicBezTo>
                  <a:cubicBezTo>
                    <a:pt x="235077" y="46912"/>
                    <a:pt x="231267" y="37197"/>
                    <a:pt x="222980" y="41388"/>
                  </a:cubicBezTo>
                  <a:cubicBezTo>
                    <a:pt x="214694" y="45579"/>
                    <a:pt x="213455" y="50532"/>
                    <a:pt x="216408" y="61390"/>
                  </a:cubicBezTo>
                  <a:cubicBezTo>
                    <a:pt x="215455" y="65772"/>
                    <a:pt x="218504" y="68248"/>
                    <a:pt x="219646" y="70153"/>
                  </a:cubicBezTo>
                  <a:cubicBezTo>
                    <a:pt x="217361" y="73106"/>
                    <a:pt x="222218" y="83679"/>
                    <a:pt x="224504" y="88060"/>
                  </a:cubicBezTo>
                  <a:cubicBezTo>
                    <a:pt x="226790" y="92442"/>
                    <a:pt x="222218" y="97490"/>
                    <a:pt x="221075" y="102538"/>
                  </a:cubicBezTo>
                  <a:cubicBezTo>
                    <a:pt x="219932" y="107587"/>
                    <a:pt x="221742" y="114921"/>
                    <a:pt x="221742" y="117969"/>
                  </a:cubicBezTo>
                  <a:cubicBezTo>
                    <a:pt x="221742" y="120922"/>
                    <a:pt x="220313" y="127875"/>
                    <a:pt x="218789" y="130447"/>
                  </a:cubicBezTo>
                  <a:cubicBezTo>
                    <a:pt x="217170" y="133018"/>
                    <a:pt x="215837" y="142639"/>
                    <a:pt x="213265" y="146068"/>
                  </a:cubicBezTo>
                  <a:cubicBezTo>
                    <a:pt x="210693" y="149497"/>
                    <a:pt x="209169" y="153402"/>
                    <a:pt x="209169" y="157783"/>
                  </a:cubicBezTo>
                  <a:cubicBezTo>
                    <a:pt x="209169" y="162165"/>
                    <a:pt x="201549" y="161689"/>
                    <a:pt x="199739" y="162355"/>
                  </a:cubicBezTo>
                  <a:cubicBezTo>
                    <a:pt x="197929" y="163022"/>
                    <a:pt x="195834" y="167880"/>
                    <a:pt x="193262" y="169023"/>
                  </a:cubicBezTo>
                  <a:cubicBezTo>
                    <a:pt x="190691" y="170166"/>
                    <a:pt x="186595" y="168070"/>
                    <a:pt x="184499" y="168547"/>
                  </a:cubicBezTo>
                  <a:cubicBezTo>
                    <a:pt x="182404" y="169023"/>
                    <a:pt x="180784" y="170833"/>
                    <a:pt x="179642" y="171118"/>
                  </a:cubicBezTo>
                  <a:cubicBezTo>
                    <a:pt x="178499" y="171309"/>
                    <a:pt x="177546" y="169785"/>
                    <a:pt x="176879" y="169785"/>
                  </a:cubicBezTo>
                  <a:cubicBezTo>
                    <a:pt x="176213" y="169785"/>
                    <a:pt x="172307" y="173023"/>
                    <a:pt x="172021" y="171404"/>
                  </a:cubicBezTo>
                  <a:cubicBezTo>
                    <a:pt x="171736" y="169785"/>
                    <a:pt x="171736" y="164737"/>
                    <a:pt x="174974" y="161498"/>
                  </a:cubicBezTo>
                  <a:cubicBezTo>
                    <a:pt x="178213" y="158260"/>
                    <a:pt x="176879" y="155783"/>
                    <a:pt x="176879" y="155021"/>
                  </a:cubicBezTo>
                  <a:cubicBezTo>
                    <a:pt x="176879" y="154354"/>
                    <a:pt x="172498" y="141496"/>
                    <a:pt x="172688" y="138733"/>
                  </a:cubicBezTo>
                  <a:cubicBezTo>
                    <a:pt x="172974" y="135971"/>
                    <a:pt x="173450" y="134352"/>
                    <a:pt x="173450" y="132256"/>
                  </a:cubicBezTo>
                  <a:cubicBezTo>
                    <a:pt x="173450" y="130161"/>
                    <a:pt x="169736" y="129494"/>
                    <a:pt x="167640" y="129494"/>
                  </a:cubicBezTo>
                  <a:cubicBezTo>
                    <a:pt x="165545" y="129494"/>
                    <a:pt x="157067" y="129494"/>
                    <a:pt x="154496" y="135019"/>
                  </a:cubicBezTo>
                  <a:cubicBezTo>
                    <a:pt x="148971" y="134542"/>
                    <a:pt x="141637" y="137971"/>
                    <a:pt x="139351" y="142829"/>
                  </a:cubicBezTo>
                  <a:cubicBezTo>
                    <a:pt x="134017" y="145782"/>
                    <a:pt x="131731" y="147401"/>
                    <a:pt x="129635" y="147401"/>
                  </a:cubicBezTo>
                  <a:cubicBezTo>
                    <a:pt x="127540" y="147401"/>
                    <a:pt x="124587" y="153116"/>
                    <a:pt x="121349" y="152449"/>
                  </a:cubicBezTo>
                  <a:cubicBezTo>
                    <a:pt x="118110" y="151783"/>
                    <a:pt x="116110" y="152259"/>
                    <a:pt x="114014" y="154259"/>
                  </a:cubicBezTo>
                  <a:cubicBezTo>
                    <a:pt x="110585" y="153592"/>
                    <a:pt x="106204" y="152926"/>
                    <a:pt x="105251" y="154735"/>
                  </a:cubicBezTo>
                  <a:cubicBezTo>
                    <a:pt x="101822" y="154545"/>
                    <a:pt x="99060" y="154735"/>
                    <a:pt x="96298" y="156355"/>
                  </a:cubicBezTo>
                  <a:cubicBezTo>
                    <a:pt x="91916" y="157307"/>
                    <a:pt x="85249" y="160069"/>
                    <a:pt x="82677" y="164165"/>
                  </a:cubicBezTo>
                  <a:cubicBezTo>
                    <a:pt x="78105" y="165975"/>
                    <a:pt x="72580" y="165499"/>
                    <a:pt x="68961" y="161403"/>
                  </a:cubicBezTo>
                  <a:cubicBezTo>
                    <a:pt x="65342" y="157307"/>
                    <a:pt x="58960" y="155878"/>
                    <a:pt x="55531" y="163498"/>
                  </a:cubicBezTo>
                  <a:cubicBezTo>
                    <a:pt x="52102" y="171118"/>
                    <a:pt x="52102" y="175595"/>
                    <a:pt x="51340" y="177310"/>
                  </a:cubicBezTo>
                  <a:cubicBezTo>
                    <a:pt x="50673" y="179024"/>
                    <a:pt x="48958" y="183501"/>
                    <a:pt x="48958" y="186263"/>
                  </a:cubicBezTo>
                  <a:cubicBezTo>
                    <a:pt x="48958" y="189025"/>
                    <a:pt x="45529" y="193883"/>
                    <a:pt x="45529" y="196264"/>
                  </a:cubicBezTo>
                  <a:cubicBezTo>
                    <a:pt x="45529" y="198646"/>
                    <a:pt x="43434" y="204170"/>
                    <a:pt x="41338" y="204932"/>
                  </a:cubicBezTo>
                  <a:cubicBezTo>
                    <a:pt x="39243" y="205599"/>
                    <a:pt x="32385" y="217029"/>
                    <a:pt x="28956" y="218077"/>
                  </a:cubicBezTo>
                  <a:cubicBezTo>
                    <a:pt x="25527" y="219124"/>
                    <a:pt x="17621" y="221506"/>
                    <a:pt x="15145" y="221220"/>
                  </a:cubicBezTo>
                  <a:cubicBezTo>
                    <a:pt x="13145" y="225030"/>
                    <a:pt x="6858" y="232650"/>
                    <a:pt x="4477" y="232269"/>
                  </a:cubicBezTo>
                  <a:cubicBezTo>
                    <a:pt x="2096" y="231888"/>
                    <a:pt x="0" y="233698"/>
                    <a:pt x="0" y="233698"/>
                  </a:cubicBezTo>
                  <a:lnTo>
                    <a:pt x="0" y="244747"/>
                  </a:lnTo>
                  <a:cubicBezTo>
                    <a:pt x="0" y="244747"/>
                    <a:pt x="3143" y="246175"/>
                    <a:pt x="6572" y="245413"/>
                  </a:cubicBezTo>
                  <a:cubicBezTo>
                    <a:pt x="10001" y="244747"/>
                    <a:pt x="13430" y="246747"/>
                    <a:pt x="13430" y="246747"/>
                  </a:cubicBezTo>
                  <a:cubicBezTo>
                    <a:pt x="13430" y="246747"/>
                    <a:pt x="16192" y="247414"/>
                    <a:pt x="17621" y="247414"/>
                  </a:cubicBezTo>
                  <a:cubicBezTo>
                    <a:pt x="18955" y="247414"/>
                    <a:pt x="23146" y="247414"/>
                    <a:pt x="24860" y="249128"/>
                  </a:cubicBezTo>
                  <a:cubicBezTo>
                    <a:pt x="26575" y="250843"/>
                    <a:pt x="31718" y="248461"/>
                    <a:pt x="32385" y="245985"/>
                  </a:cubicBezTo>
                  <a:cubicBezTo>
                    <a:pt x="33052" y="243604"/>
                    <a:pt x="39624" y="238365"/>
                    <a:pt x="47625" y="236269"/>
                  </a:cubicBezTo>
                  <a:cubicBezTo>
                    <a:pt x="55531" y="234174"/>
                    <a:pt x="60103" y="240746"/>
                    <a:pt x="62484" y="240746"/>
                  </a:cubicBezTo>
                  <a:cubicBezTo>
                    <a:pt x="64865" y="240746"/>
                    <a:pt x="66961" y="238365"/>
                    <a:pt x="69342" y="237984"/>
                  </a:cubicBezTo>
                  <a:cubicBezTo>
                    <a:pt x="71723" y="237603"/>
                    <a:pt x="77248" y="236269"/>
                    <a:pt x="78962" y="236555"/>
                  </a:cubicBezTo>
                  <a:cubicBezTo>
                    <a:pt x="80677" y="236936"/>
                    <a:pt x="82772" y="233412"/>
                    <a:pt x="83820" y="233126"/>
                  </a:cubicBezTo>
                  <a:cubicBezTo>
                    <a:pt x="84868" y="232745"/>
                    <a:pt x="91726" y="233126"/>
                    <a:pt x="93154" y="233126"/>
                  </a:cubicBezTo>
                  <a:cubicBezTo>
                    <a:pt x="94488" y="233126"/>
                    <a:pt x="98012" y="230364"/>
                    <a:pt x="98012" y="230364"/>
                  </a:cubicBezTo>
                  <a:cubicBezTo>
                    <a:pt x="98012" y="230364"/>
                    <a:pt x="105537" y="234174"/>
                    <a:pt x="113538" y="226173"/>
                  </a:cubicBezTo>
                  <a:cubicBezTo>
                    <a:pt x="123920" y="222744"/>
                    <a:pt x="123920" y="218934"/>
                    <a:pt x="128016" y="216838"/>
                  </a:cubicBezTo>
                  <a:cubicBezTo>
                    <a:pt x="134874" y="214743"/>
                    <a:pt x="136303" y="209885"/>
                    <a:pt x="139732" y="208552"/>
                  </a:cubicBezTo>
                  <a:cubicBezTo>
                    <a:pt x="145256" y="207218"/>
                    <a:pt x="146685" y="209980"/>
                    <a:pt x="148400" y="210933"/>
                  </a:cubicBezTo>
                  <a:cubicBezTo>
                    <a:pt x="150114" y="211981"/>
                    <a:pt x="154591" y="207790"/>
                    <a:pt x="157067" y="204075"/>
                  </a:cubicBezTo>
                  <a:cubicBezTo>
                    <a:pt x="161163" y="201313"/>
                    <a:pt x="161544" y="198169"/>
                    <a:pt x="162211" y="196836"/>
                  </a:cubicBezTo>
                  <a:cubicBezTo>
                    <a:pt x="162878" y="195407"/>
                    <a:pt x="169069" y="188168"/>
                    <a:pt x="172212" y="190264"/>
                  </a:cubicBezTo>
                  <a:cubicBezTo>
                    <a:pt x="175355" y="192359"/>
                    <a:pt x="183547" y="202741"/>
                    <a:pt x="188404" y="203694"/>
                  </a:cubicBezTo>
                  <a:cubicBezTo>
                    <a:pt x="193262" y="204742"/>
                    <a:pt x="194596" y="200932"/>
                    <a:pt x="196691" y="200265"/>
                  </a:cubicBezTo>
                  <a:cubicBezTo>
                    <a:pt x="198787" y="199598"/>
                    <a:pt x="211931" y="191978"/>
                    <a:pt x="214694" y="190264"/>
                  </a:cubicBezTo>
                  <a:cubicBezTo>
                    <a:pt x="217456" y="188549"/>
                    <a:pt x="222980" y="181977"/>
                    <a:pt x="223266" y="180262"/>
                  </a:cubicBezTo>
                  <a:cubicBezTo>
                    <a:pt x="223647" y="178548"/>
                    <a:pt x="226409" y="171595"/>
                    <a:pt x="227743" y="171309"/>
                  </a:cubicBezTo>
                  <a:cubicBezTo>
                    <a:pt x="228409" y="166451"/>
                    <a:pt x="231838" y="152640"/>
                    <a:pt x="235649" y="150640"/>
                  </a:cubicBezTo>
                  <a:cubicBezTo>
                    <a:pt x="236696" y="145496"/>
                    <a:pt x="237077" y="142353"/>
                    <a:pt x="238125" y="141972"/>
                  </a:cubicBezTo>
                  <a:cubicBezTo>
                    <a:pt x="239173" y="141591"/>
                    <a:pt x="247079" y="135019"/>
                    <a:pt x="249555" y="133685"/>
                  </a:cubicBezTo>
                  <a:cubicBezTo>
                    <a:pt x="255079" y="133685"/>
                    <a:pt x="265748" y="137114"/>
                    <a:pt x="282035" y="125017"/>
                  </a:cubicBezTo>
                  <a:cubicBezTo>
                    <a:pt x="282035" y="125017"/>
                    <a:pt x="286512" y="123970"/>
                    <a:pt x="285179" y="126732"/>
                  </a:cubicBezTo>
                  <a:cubicBezTo>
                    <a:pt x="283750" y="129494"/>
                    <a:pt x="278606" y="138448"/>
                    <a:pt x="276511" y="138448"/>
                  </a:cubicBezTo>
                  <a:cubicBezTo>
                    <a:pt x="274415" y="138448"/>
                    <a:pt x="272701" y="140829"/>
                    <a:pt x="270986" y="141591"/>
                  </a:cubicBezTo>
                  <a:cubicBezTo>
                    <a:pt x="269272" y="142258"/>
                    <a:pt x="264414" y="145687"/>
                    <a:pt x="263080" y="150259"/>
                  </a:cubicBezTo>
                  <a:cubicBezTo>
                    <a:pt x="261652" y="154735"/>
                    <a:pt x="258223" y="153688"/>
                    <a:pt x="255079" y="155402"/>
                  </a:cubicBezTo>
                  <a:cubicBezTo>
                    <a:pt x="252032" y="157117"/>
                    <a:pt x="247459" y="163689"/>
                    <a:pt x="246126" y="166070"/>
                  </a:cubicBezTo>
                  <a:cubicBezTo>
                    <a:pt x="244697" y="168451"/>
                    <a:pt x="245459" y="173309"/>
                    <a:pt x="244030" y="177500"/>
                  </a:cubicBezTo>
                  <a:cubicBezTo>
                    <a:pt x="242697" y="181596"/>
                    <a:pt x="241649" y="185787"/>
                    <a:pt x="239935" y="189216"/>
                  </a:cubicBezTo>
                  <a:cubicBezTo>
                    <a:pt x="238220" y="192645"/>
                    <a:pt x="238601" y="196455"/>
                    <a:pt x="238887" y="198931"/>
                  </a:cubicBezTo>
                  <a:cubicBezTo>
                    <a:pt x="239173" y="201313"/>
                    <a:pt x="243364" y="201027"/>
                    <a:pt x="246507" y="199979"/>
                  </a:cubicBezTo>
                  <a:cubicBezTo>
                    <a:pt x="249936" y="200646"/>
                    <a:pt x="252413" y="200360"/>
                    <a:pt x="254127" y="195502"/>
                  </a:cubicBezTo>
                  <a:cubicBezTo>
                    <a:pt x="255842" y="190645"/>
                    <a:pt x="258318" y="187882"/>
                    <a:pt x="260699" y="186835"/>
                  </a:cubicBezTo>
                  <a:cubicBezTo>
                    <a:pt x="263176" y="185787"/>
                    <a:pt x="260699" y="182358"/>
                    <a:pt x="262033" y="180929"/>
                  </a:cubicBezTo>
                  <a:cubicBezTo>
                    <a:pt x="263462" y="179596"/>
                    <a:pt x="268605" y="175024"/>
                    <a:pt x="270034" y="170547"/>
                  </a:cubicBezTo>
                  <a:cubicBezTo>
                    <a:pt x="271367" y="166070"/>
                    <a:pt x="280321" y="159117"/>
                    <a:pt x="282416" y="157402"/>
                  </a:cubicBezTo>
                  <a:cubicBezTo>
                    <a:pt x="284512" y="155688"/>
                    <a:pt x="290703" y="151497"/>
                    <a:pt x="291370" y="148735"/>
                  </a:cubicBezTo>
                  <a:cubicBezTo>
                    <a:pt x="292037" y="145972"/>
                    <a:pt x="294513" y="142829"/>
                    <a:pt x="296228" y="141496"/>
                  </a:cubicBezTo>
                  <a:cubicBezTo>
                    <a:pt x="297942" y="140067"/>
                    <a:pt x="308324" y="129399"/>
                    <a:pt x="313468" y="129399"/>
                  </a:cubicBezTo>
                  <a:cubicBezTo>
                    <a:pt x="318611" y="129399"/>
                    <a:pt x="330422" y="146639"/>
                    <a:pt x="329375" y="150830"/>
                  </a:cubicBezTo>
                  <a:cubicBezTo>
                    <a:pt x="328327" y="154926"/>
                    <a:pt x="323469" y="165308"/>
                    <a:pt x="323183" y="169785"/>
                  </a:cubicBezTo>
                  <a:cubicBezTo>
                    <a:pt x="322802" y="174262"/>
                    <a:pt x="317278" y="180453"/>
                    <a:pt x="316325" y="182929"/>
                  </a:cubicBezTo>
                  <a:cubicBezTo>
                    <a:pt x="315278" y="185311"/>
                    <a:pt x="307658" y="196074"/>
                    <a:pt x="305657" y="196741"/>
                  </a:cubicBezTo>
                  <a:cubicBezTo>
                    <a:pt x="303562" y="197407"/>
                    <a:pt x="304609" y="206361"/>
                    <a:pt x="303276" y="208456"/>
                  </a:cubicBezTo>
                  <a:cubicBezTo>
                    <a:pt x="301942" y="210552"/>
                    <a:pt x="297371" y="212933"/>
                    <a:pt x="298799" y="215695"/>
                  </a:cubicBezTo>
                  <a:cubicBezTo>
                    <a:pt x="300133" y="218458"/>
                    <a:pt x="303276" y="223601"/>
                    <a:pt x="305657" y="223601"/>
                  </a:cubicBezTo>
                  <a:cubicBezTo>
                    <a:pt x="308038" y="223601"/>
                    <a:pt x="311849" y="220839"/>
                    <a:pt x="314611" y="220839"/>
                  </a:cubicBezTo>
                  <a:cubicBezTo>
                    <a:pt x="317373" y="220839"/>
                    <a:pt x="318707" y="217410"/>
                    <a:pt x="320802" y="215981"/>
                  </a:cubicBezTo>
                  <a:cubicBezTo>
                    <a:pt x="322898" y="214552"/>
                    <a:pt x="328422" y="210076"/>
                    <a:pt x="328708" y="207313"/>
                  </a:cubicBezTo>
                  <a:cubicBezTo>
                    <a:pt x="329089" y="204551"/>
                    <a:pt x="339757" y="187978"/>
                    <a:pt x="344615" y="185596"/>
                  </a:cubicBezTo>
                  <a:cubicBezTo>
                    <a:pt x="349472" y="183215"/>
                    <a:pt x="360521" y="195217"/>
                    <a:pt x="364617" y="201503"/>
                  </a:cubicBezTo>
                  <a:cubicBezTo>
                    <a:pt x="368808" y="207694"/>
                    <a:pt x="377380" y="221125"/>
                    <a:pt x="387382" y="223601"/>
                  </a:cubicBezTo>
                  <a:cubicBezTo>
                    <a:pt x="387382" y="223601"/>
                    <a:pt x="390811" y="228078"/>
                    <a:pt x="398812" y="228078"/>
                  </a:cubicBezTo>
                  <a:cubicBezTo>
                    <a:pt x="406051" y="232174"/>
                    <a:pt x="412623" y="231888"/>
                    <a:pt x="416433" y="225982"/>
                  </a:cubicBezTo>
                  <a:cubicBezTo>
                    <a:pt x="420243" y="220077"/>
                    <a:pt x="428530" y="209790"/>
                    <a:pt x="428816" y="206647"/>
                  </a:cubicBezTo>
                  <a:cubicBezTo>
                    <a:pt x="429196" y="203503"/>
                    <a:pt x="433673" y="202551"/>
                    <a:pt x="434721" y="199789"/>
                  </a:cubicBezTo>
                  <a:cubicBezTo>
                    <a:pt x="435769" y="197026"/>
                    <a:pt x="435388" y="195312"/>
                    <a:pt x="436817" y="193216"/>
                  </a:cubicBezTo>
                  <a:cubicBezTo>
                    <a:pt x="437864" y="191407"/>
                    <a:pt x="435864" y="185501"/>
                    <a:pt x="429959" y="187597"/>
                  </a:cubicBezTo>
                  <a:close/>
                  <a:moveTo>
                    <a:pt x="137827" y="181691"/>
                  </a:moveTo>
                  <a:cubicBezTo>
                    <a:pt x="138398" y="183596"/>
                    <a:pt x="137827" y="188454"/>
                    <a:pt x="137636" y="192264"/>
                  </a:cubicBezTo>
                  <a:cubicBezTo>
                    <a:pt x="137446" y="196074"/>
                    <a:pt x="133255" y="200170"/>
                    <a:pt x="129730" y="200551"/>
                  </a:cubicBezTo>
                  <a:cubicBezTo>
                    <a:pt x="126111" y="200932"/>
                    <a:pt x="123444" y="202646"/>
                    <a:pt x="121063" y="204551"/>
                  </a:cubicBezTo>
                  <a:cubicBezTo>
                    <a:pt x="118586" y="206456"/>
                    <a:pt x="116491" y="205694"/>
                    <a:pt x="109538" y="207409"/>
                  </a:cubicBezTo>
                  <a:cubicBezTo>
                    <a:pt x="107252" y="210647"/>
                    <a:pt x="105728" y="210076"/>
                    <a:pt x="100108" y="211409"/>
                  </a:cubicBezTo>
                  <a:cubicBezTo>
                    <a:pt x="94964" y="214076"/>
                    <a:pt x="90869" y="212362"/>
                    <a:pt x="87821" y="211600"/>
                  </a:cubicBezTo>
                  <a:cubicBezTo>
                    <a:pt x="86868" y="212171"/>
                    <a:pt x="83439" y="213695"/>
                    <a:pt x="81248" y="213505"/>
                  </a:cubicBezTo>
                  <a:cubicBezTo>
                    <a:pt x="78962" y="213314"/>
                    <a:pt x="74771" y="213695"/>
                    <a:pt x="70675" y="214838"/>
                  </a:cubicBezTo>
                  <a:cubicBezTo>
                    <a:pt x="66484" y="215981"/>
                    <a:pt x="65913" y="219601"/>
                    <a:pt x="61627" y="219029"/>
                  </a:cubicBezTo>
                  <a:cubicBezTo>
                    <a:pt x="57245" y="218458"/>
                    <a:pt x="58865" y="206742"/>
                    <a:pt x="59341" y="202075"/>
                  </a:cubicBezTo>
                  <a:cubicBezTo>
                    <a:pt x="61055" y="200741"/>
                    <a:pt x="64675" y="197693"/>
                    <a:pt x="65246" y="192835"/>
                  </a:cubicBezTo>
                  <a:cubicBezTo>
                    <a:pt x="65818" y="187882"/>
                    <a:pt x="69056" y="183977"/>
                    <a:pt x="70866" y="183787"/>
                  </a:cubicBezTo>
                  <a:cubicBezTo>
                    <a:pt x="72771" y="183596"/>
                    <a:pt x="78581" y="182644"/>
                    <a:pt x="81629" y="182644"/>
                  </a:cubicBezTo>
                  <a:cubicBezTo>
                    <a:pt x="81629" y="182644"/>
                    <a:pt x="90488" y="182644"/>
                    <a:pt x="91440" y="182644"/>
                  </a:cubicBezTo>
                  <a:cubicBezTo>
                    <a:pt x="92392" y="182644"/>
                    <a:pt x="93726" y="180167"/>
                    <a:pt x="95441" y="179977"/>
                  </a:cubicBezTo>
                  <a:cubicBezTo>
                    <a:pt x="97155" y="179786"/>
                    <a:pt x="104489" y="179405"/>
                    <a:pt x="107156" y="179596"/>
                  </a:cubicBezTo>
                  <a:cubicBezTo>
                    <a:pt x="109823" y="179786"/>
                    <a:pt x="114776" y="175214"/>
                    <a:pt x="116015" y="174833"/>
                  </a:cubicBezTo>
                  <a:cubicBezTo>
                    <a:pt x="117348" y="174452"/>
                    <a:pt x="123730" y="176357"/>
                    <a:pt x="125635" y="176548"/>
                  </a:cubicBezTo>
                  <a:cubicBezTo>
                    <a:pt x="127540" y="176738"/>
                    <a:pt x="131159" y="178072"/>
                    <a:pt x="134112" y="175786"/>
                  </a:cubicBezTo>
                  <a:cubicBezTo>
                    <a:pt x="137160" y="173500"/>
                    <a:pt x="139827" y="175976"/>
                    <a:pt x="139637" y="176548"/>
                  </a:cubicBezTo>
                  <a:cubicBezTo>
                    <a:pt x="139255" y="177024"/>
                    <a:pt x="137255" y="179881"/>
                    <a:pt x="137827" y="181691"/>
                  </a:cubicBezTo>
                  <a:close/>
                  <a:moveTo>
                    <a:pt x="293275" y="105205"/>
                  </a:moveTo>
                  <a:cubicBezTo>
                    <a:pt x="286036" y="106539"/>
                    <a:pt x="283559" y="107301"/>
                    <a:pt x="278606" y="107491"/>
                  </a:cubicBezTo>
                  <a:cubicBezTo>
                    <a:pt x="273653" y="107682"/>
                    <a:pt x="267176" y="107968"/>
                    <a:pt x="264605" y="110254"/>
                  </a:cubicBezTo>
                  <a:cubicBezTo>
                    <a:pt x="262033" y="112540"/>
                    <a:pt x="258413" y="113873"/>
                    <a:pt x="256508" y="115302"/>
                  </a:cubicBezTo>
                  <a:cubicBezTo>
                    <a:pt x="254603" y="116731"/>
                    <a:pt x="249460" y="119588"/>
                    <a:pt x="247364" y="120826"/>
                  </a:cubicBezTo>
                  <a:cubicBezTo>
                    <a:pt x="245364" y="122065"/>
                    <a:pt x="242507" y="121874"/>
                    <a:pt x="242697" y="118064"/>
                  </a:cubicBezTo>
                  <a:cubicBezTo>
                    <a:pt x="242888" y="114254"/>
                    <a:pt x="243173" y="104824"/>
                    <a:pt x="245459" y="97681"/>
                  </a:cubicBezTo>
                  <a:cubicBezTo>
                    <a:pt x="247269" y="91870"/>
                    <a:pt x="249079" y="89203"/>
                    <a:pt x="255842" y="84250"/>
                  </a:cubicBezTo>
                  <a:cubicBezTo>
                    <a:pt x="262604" y="79202"/>
                    <a:pt x="264319" y="77869"/>
                    <a:pt x="269081" y="76821"/>
                  </a:cubicBezTo>
                  <a:cubicBezTo>
                    <a:pt x="273939" y="75773"/>
                    <a:pt x="279940" y="71773"/>
                    <a:pt x="282321" y="74725"/>
                  </a:cubicBezTo>
                  <a:cubicBezTo>
                    <a:pt x="284702" y="77678"/>
                    <a:pt x="291275" y="84727"/>
                    <a:pt x="292894" y="88156"/>
                  </a:cubicBezTo>
                  <a:cubicBezTo>
                    <a:pt x="294418" y="91585"/>
                    <a:pt x="295656" y="94537"/>
                    <a:pt x="297942" y="97681"/>
                  </a:cubicBezTo>
                  <a:cubicBezTo>
                    <a:pt x="300133" y="100729"/>
                    <a:pt x="300514" y="103872"/>
                    <a:pt x="293275" y="105205"/>
                  </a:cubicBezTo>
                  <a:close/>
                </a:path>
              </a:pathLst>
            </a:custGeom>
            <a:grpFill/>
            <a:ln w="9525" cap="flat">
              <a:noFill/>
              <a:prstDash val="solid"/>
              <a:miter/>
            </a:ln>
          </p:spPr>
          <p:txBody>
            <a:bodyPr rtlCol="0" anchor="ctr"/>
            <a:lstStyle/>
            <a:p>
              <a:endParaRPr lang="zh-CN" altLang="en-US"/>
            </a:p>
          </p:txBody>
        </p:sp>
      </p:grpSp>
      <p:pic>
        <p:nvPicPr>
          <p:cNvPr id="28" name="图形 27">
            <a:extLst>
              <a:ext uri="{FF2B5EF4-FFF2-40B4-BE49-F238E27FC236}">
                <a16:creationId xmlns:a16="http://schemas.microsoft.com/office/drawing/2014/main" id="{652BBF4E-49F5-4C2B-8980-35533CAABC0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220629" y="485900"/>
            <a:ext cx="2380297" cy="528955"/>
          </a:xfrm>
          <a:prstGeom prst="rect">
            <a:avLst/>
          </a:prstGeom>
        </p:spPr>
      </p:pic>
    </p:spTree>
    <p:extLst>
      <p:ext uri="{BB962C8B-B14F-4D97-AF65-F5344CB8AC3E}">
        <p14:creationId xmlns:p14="http://schemas.microsoft.com/office/powerpoint/2010/main" val="2141956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DF6BAF10-02E2-43A5-A66C-D0135862C636}"/>
              </a:ext>
            </a:extLst>
          </p:cNvPr>
          <p:cNvSpPr/>
          <p:nvPr/>
        </p:nvSpPr>
        <p:spPr>
          <a:xfrm>
            <a:off x="228600" y="308413"/>
            <a:ext cx="288898" cy="440626"/>
          </a:xfrm>
          <a:prstGeom prst="rect">
            <a:avLst/>
          </a:prstGeom>
          <a:solidFill>
            <a:srgbClr val="3983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EA9E2B2B-5E20-470A-AF8E-491C3C21CEF6}"/>
              </a:ext>
            </a:extLst>
          </p:cNvPr>
          <p:cNvSpPr txBox="1"/>
          <p:nvPr/>
        </p:nvSpPr>
        <p:spPr>
          <a:xfrm>
            <a:off x="517498" y="306574"/>
            <a:ext cx="3511163" cy="461665"/>
          </a:xfrm>
          <a:prstGeom prst="rect">
            <a:avLst/>
          </a:prstGeom>
          <a:noFill/>
        </p:spPr>
        <p:txBody>
          <a:bodyPr wrap="square" rtlCol="0">
            <a:spAutoFit/>
          </a:bodyPr>
          <a:lstStyle/>
          <a:p>
            <a:r>
              <a:rPr lang="en-US" altLang="zh-CN" sz="2400" b="1" dirty="0">
                <a:solidFill>
                  <a:schemeClr val="bg1">
                    <a:lumMod val="50000"/>
                  </a:schemeClr>
                </a:solidFill>
                <a:latin typeface="微软雅黑" panose="020B0503020204020204" pitchFamily="34" charset="-122"/>
                <a:ea typeface="微软雅黑" panose="020B0503020204020204" pitchFamily="34" charset="-122"/>
              </a:rPr>
              <a:t>3.1</a:t>
            </a:r>
            <a:r>
              <a:rPr lang="zh-CN" altLang="zh-CN" sz="2400" b="1" dirty="0">
                <a:solidFill>
                  <a:schemeClr val="bg1">
                    <a:lumMod val="50000"/>
                  </a:schemeClr>
                </a:solidFill>
                <a:latin typeface="微软雅黑" panose="020B0503020204020204" pitchFamily="34" charset="-122"/>
                <a:ea typeface="微软雅黑" panose="020B0503020204020204" pitchFamily="34" charset="-122"/>
              </a:rPr>
              <a:t>大数据资源整合存储</a:t>
            </a:r>
            <a:endParaRPr lang="zh-CN" altLang="en-US" sz="24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6" name="文本框 5">
            <a:extLst>
              <a:ext uri="{FF2B5EF4-FFF2-40B4-BE49-F238E27FC236}">
                <a16:creationId xmlns:a16="http://schemas.microsoft.com/office/drawing/2014/main" id="{ACD43458-E0F7-4A8E-8FCF-7FE21F4E4C23}"/>
              </a:ext>
            </a:extLst>
          </p:cNvPr>
          <p:cNvSpPr txBox="1"/>
          <p:nvPr/>
        </p:nvSpPr>
        <p:spPr>
          <a:xfrm>
            <a:off x="591076" y="6443279"/>
            <a:ext cx="11009850" cy="230832"/>
          </a:xfrm>
          <a:prstGeom prst="rect">
            <a:avLst/>
          </a:prstGeom>
          <a:noFill/>
        </p:spPr>
        <p:txBody>
          <a:bodyPr wrap="square" rtlCol="0">
            <a:spAutoFit/>
          </a:bodyPr>
          <a:lstStyle/>
          <a:p>
            <a:pPr algn="dist"/>
            <a:r>
              <a:rPr lang="en-US" altLang="zh-CN" sz="900" kern="7800" spc="600" dirty="0">
                <a:solidFill>
                  <a:srgbClr val="39834C"/>
                </a:solidFill>
                <a:latin typeface="微软雅黑" panose="020B0503020204020204" pitchFamily="34" charset="-122"/>
                <a:ea typeface="微软雅黑" panose="020B0503020204020204" pitchFamily="34" charset="-122"/>
              </a:rPr>
              <a:t>NANJING AGRICULTURAL UNIVERSITY INTRODUCTION</a:t>
            </a:r>
            <a:endParaRPr lang="zh-CN" altLang="en-US" sz="900" kern="7800" spc="600" dirty="0">
              <a:solidFill>
                <a:srgbClr val="39834C"/>
              </a:solidFill>
              <a:latin typeface="微软雅黑" panose="020B0503020204020204" pitchFamily="34" charset="-122"/>
              <a:ea typeface="微软雅黑" panose="020B0503020204020204" pitchFamily="34" charset="-122"/>
            </a:endParaRPr>
          </a:p>
        </p:txBody>
      </p:sp>
      <p:pic>
        <p:nvPicPr>
          <p:cNvPr id="7" name="图形 6">
            <a:extLst>
              <a:ext uri="{FF2B5EF4-FFF2-40B4-BE49-F238E27FC236}">
                <a16:creationId xmlns:a16="http://schemas.microsoft.com/office/drawing/2014/main" id="{7A782A84-F4A5-407B-8095-3255C8D177E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951720" y="348681"/>
            <a:ext cx="1801606" cy="400358"/>
          </a:xfrm>
          <a:prstGeom prst="rect">
            <a:avLst/>
          </a:prstGeom>
        </p:spPr>
      </p:pic>
      <p:cxnSp>
        <p:nvCxnSpPr>
          <p:cNvPr id="8" name="直接连接符 7">
            <a:extLst>
              <a:ext uri="{FF2B5EF4-FFF2-40B4-BE49-F238E27FC236}">
                <a16:creationId xmlns:a16="http://schemas.microsoft.com/office/drawing/2014/main" id="{E88E1603-24D4-4880-A446-F326E63B794B}"/>
              </a:ext>
            </a:extLst>
          </p:cNvPr>
          <p:cNvCxnSpPr/>
          <p:nvPr/>
        </p:nvCxnSpPr>
        <p:spPr>
          <a:xfrm>
            <a:off x="591076" y="749039"/>
            <a:ext cx="9246344" cy="0"/>
          </a:xfrm>
          <a:prstGeom prst="line">
            <a:avLst/>
          </a:prstGeom>
          <a:ln w="12700">
            <a:solidFill>
              <a:srgbClr val="39834C"/>
            </a:solidFill>
          </a:ln>
        </p:spPr>
        <p:style>
          <a:lnRef idx="1">
            <a:schemeClr val="accent1"/>
          </a:lnRef>
          <a:fillRef idx="0">
            <a:schemeClr val="accent1"/>
          </a:fillRef>
          <a:effectRef idx="0">
            <a:schemeClr val="accent1"/>
          </a:effectRef>
          <a:fontRef idx="minor">
            <a:schemeClr val="tx1"/>
          </a:fontRef>
        </p:style>
      </p:cxnSp>
      <p:sp>
        <p:nvSpPr>
          <p:cNvPr id="11" name="文本框 10">
            <a:extLst>
              <a:ext uri="{FF2B5EF4-FFF2-40B4-BE49-F238E27FC236}">
                <a16:creationId xmlns:a16="http://schemas.microsoft.com/office/drawing/2014/main" id="{C027B45C-2DE6-43E4-9289-EB016C0619E0}"/>
              </a:ext>
            </a:extLst>
          </p:cNvPr>
          <p:cNvSpPr txBox="1"/>
          <p:nvPr/>
        </p:nvSpPr>
        <p:spPr>
          <a:xfrm>
            <a:off x="1126434" y="1682097"/>
            <a:ext cx="9395791" cy="1426031"/>
          </a:xfrm>
          <a:prstGeom prst="rect">
            <a:avLst/>
          </a:prstGeom>
          <a:noFill/>
        </p:spPr>
        <p:txBody>
          <a:bodyPr wrap="square">
            <a:spAutoFit/>
          </a:bodyPr>
          <a:lstStyle/>
          <a:p>
            <a:pPr algn="just">
              <a:lnSpc>
                <a:spcPts val="2640"/>
              </a:lnSpc>
            </a:pPr>
            <a:r>
              <a:rPr lang="zh-CN" altLang="zh-CN" sz="2200" kern="1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通过前端采集过来的数据经过格式转换后存储到数据库中，一般采用两种方式存储数据，对于基本的交通数据统一的存储到</a:t>
            </a:r>
            <a:r>
              <a:rPr lang="en-US" altLang="zh-CN" sz="2200" kern="100" dirty="0" err="1">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mysql</a:t>
            </a:r>
            <a:r>
              <a:rPr lang="zh-CN" altLang="zh-CN" sz="2200" kern="1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数据库中，对于基于路况信息的数据因为数据量比较大，统一存储到</a:t>
            </a:r>
            <a:r>
              <a:rPr lang="en-US" altLang="zh-CN" sz="2200" kern="1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HDFS</a:t>
            </a:r>
            <a:r>
              <a:rPr lang="zh-CN" altLang="zh-CN" sz="2200" kern="1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文件系统中，便于后续基于大数据的分析计算。</a:t>
            </a:r>
            <a:endParaRPr lang="zh-CN" altLang="zh-CN" sz="2200" kern="100" dirty="0">
              <a:effectLst/>
              <a:latin typeface="宋体" panose="02010600030101010101" pitchFamily="2" charset="-122"/>
              <a:ea typeface="宋体" panose="02010600030101010101" pitchFamily="2" charset="-122"/>
              <a:cs typeface="Times New Roman" panose="02020603050405020304" pitchFamily="18" charset="0"/>
            </a:endParaRPr>
          </a:p>
        </p:txBody>
      </p:sp>
      <p:sp>
        <p:nvSpPr>
          <p:cNvPr id="13" name="文本框 12">
            <a:extLst>
              <a:ext uri="{FF2B5EF4-FFF2-40B4-BE49-F238E27FC236}">
                <a16:creationId xmlns:a16="http://schemas.microsoft.com/office/drawing/2014/main" id="{86B73391-8053-4FD3-B3B0-2206D53DB53B}"/>
              </a:ext>
            </a:extLst>
          </p:cNvPr>
          <p:cNvSpPr txBox="1"/>
          <p:nvPr/>
        </p:nvSpPr>
        <p:spPr>
          <a:xfrm>
            <a:off x="591076" y="3425376"/>
            <a:ext cx="2297897" cy="425758"/>
          </a:xfrm>
          <a:prstGeom prst="rect">
            <a:avLst/>
          </a:prstGeom>
          <a:noFill/>
        </p:spPr>
        <p:txBody>
          <a:bodyPr wrap="square">
            <a:spAutoFit/>
          </a:bodyPr>
          <a:lstStyle/>
          <a:p>
            <a:pPr algn="just">
              <a:lnSpc>
                <a:spcPts val="2640"/>
              </a:lnSpc>
              <a:spcBef>
                <a:spcPts val="1300"/>
              </a:spcBef>
              <a:spcAft>
                <a:spcPts val="1300"/>
              </a:spcAft>
            </a:pPr>
            <a:r>
              <a:rPr lang="zh-CN" altLang="zh-CN" sz="2400" b="1" kern="100" dirty="0">
                <a:effectLst/>
                <a:latin typeface="+mn-ea"/>
              </a:rPr>
              <a:t>基础交通数据</a:t>
            </a:r>
          </a:p>
        </p:txBody>
      </p:sp>
      <p:sp>
        <p:nvSpPr>
          <p:cNvPr id="15" name="文本框 14">
            <a:extLst>
              <a:ext uri="{FF2B5EF4-FFF2-40B4-BE49-F238E27FC236}">
                <a16:creationId xmlns:a16="http://schemas.microsoft.com/office/drawing/2014/main" id="{4051F675-7D21-4506-A01D-4DD80FBAF392}"/>
              </a:ext>
            </a:extLst>
          </p:cNvPr>
          <p:cNvSpPr txBox="1"/>
          <p:nvPr/>
        </p:nvSpPr>
        <p:spPr>
          <a:xfrm>
            <a:off x="1126435" y="4168382"/>
            <a:ext cx="9395791" cy="1426031"/>
          </a:xfrm>
          <a:prstGeom prst="rect">
            <a:avLst/>
          </a:prstGeom>
          <a:noFill/>
        </p:spPr>
        <p:txBody>
          <a:bodyPr wrap="square">
            <a:spAutoFit/>
          </a:bodyPr>
          <a:lstStyle/>
          <a:p>
            <a:pPr algn="just">
              <a:lnSpc>
                <a:spcPts val="2640"/>
              </a:lnSpc>
            </a:pPr>
            <a:r>
              <a:rPr lang="zh-CN" altLang="zh-CN" sz="2200" kern="100" dirty="0">
                <a:solidFill>
                  <a:srgbClr val="000000"/>
                </a:solidFill>
                <a:latin typeface="宋体" panose="02010600030101010101" pitchFamily="2" charset="-122"/>
                <a:ea typeface="宋体" panose="02010600030101010101" pitchFamily="2" charset="-122"/>
                <a:cs typeface="Times New Roman" panose="02020603050405020304" pitchFamily="18" charset="0"/>
              </a:rPr>
              <a:t>基础交通数据为整个交通运行的静态数据部分，所谓静态数据指的是一旦确定轻易不会做出变动，是确保交通大数据平台稳定，精确运行的基础。随着日新月异的海上交通发展，以及全球化脚步的较快，基础交通数据变动也变动日益频繁，对基础交通数据的及时更新维护也是不可或缺的。</a:t>
            </a:r>
          </a:p>
        </p:txBody>
      </p:sp>
      <p:sp>
        <p:nvSpPr>
          <p:cNvPr id="17" name="文本框 16">
            <a:extLst>
              <a:ext uri="{FF2B5EF4-FFF2-40B4-BE49-F238E27FC236}">
                <a16:creationId xmlns:a16="http://schemas.microsoft.com/office/drawing/2014/main" id="{0BA434CA-1E33-46B9-BAC5-527008F05670}"/>
              </a:ext>
            </a:extLst>
          </p:cNvPr>
          <p:cNvSpPr txBox="1"/>
          <p:nvPr/>
        </p:nvSpPr>
        <p:spPr>
          <a:xfrm>
            <a:off x="373049" y="1011023"/>
            <a:ext cx="2955235" cy="461665"/>
          </a:xfrm>
          <a:prstGeom prst="rect">
            <a:avLst/>
          </a:prstGeom>
          <a:noFill/>
        </p:spPr>
        <p:txBody>
          <a:bodyPr wrap="square">
            <a:spAutoFit/>
          </a:bodyPr>
          <a:lstStyle/>
          <a:p>
            <a:r>
              <a:rPr lang="zh-CN" altLang="zh-CN" sz="2400" b="1" kern="100" dirty="0">
                <a:latin typeface="+mn-ea"/>
              </a:rPr>
              <a:t>大数据资源整合存储</a:t>
            </a:r>
            <a:endParaRPr lang="zh-CN" altLang="en-US" sz="2400" b="1" kern="100" dirty="0">
              <a:latin typeface="+mn-ea"/>
            </a:endParaRPr>
          </a:p>
        </p:txBody>
      </p:sp>
    </p:spTree>
    <p:extLst>
      <p:ext uri="{BB962C8B-B14F-4D97-AF65-F5344CB8AC3E}">
        <p14:creationId xmlns:p14="http://schemas.microsoft.com/office/powerpoint/2010/main" val="38186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p:bldP spid="15" grpId="0"/>
      <p:bldP spid="1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DF6BAF10-02E2-43A5-A66C-D0135862C636}"/>
              </a:ext>
            </a:extLst>
          </p:cNvPr>
          <p:cNvSpPr/>
          <p:nvPr/>
        </p:nvSpPr>
        <p:spPr>
          <a:xfrm>
            <a:off x="228600" y="308413"/>
            <a:ext cx="288898" cy="440626"/>
          </a:xfrm>
          <a:prstGeom prst="rect">
            <a:avLst/>
          </a:prstGeom>
          <a:solidFill>
            <a:srgbClr val="3983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EA9E2B2B-5E20-470A-AF8E-491C3C21CEF6}"/>
              </a:ext>
            </a:extLst>
          </p:cNvPr>
          <p:cNvSpPr txBox="1"/>
          <p:nvPr/>
        </p:nvSpPr>
        <p:spPr>
          <a:xfrm>
            <a:off x="517498" y="306574"/>
            <a:ext cx="3511163" cy="461665"/>
          </a:xfrm>
          <a:prstGeom prst="rect">
            <a:avLst/>
          </a:prstGeom>
          <a:noFill/>
        </p:spPr>
        <p:txBody>
          <a:bodyPr wrap="square" rtlCol="0">
            <a:spAutoFit/>
          </a:bodyPr>
          <a:lstStyle/>
          <a:p>
            <a:r>
              <a:rPr lang="en-US" altLang="zh-CN" sz="2400" b="1" dirty="0">
                <a:solidFill>
                  <a:schemeClr val="bg1">
                    <a:lumMod val="50000"/>
                  </a:schemeClr>
                </a:solidFill>
                <a:latin typeface="微软雅黑" panose="020B0503020204020204" pitchFamily="34" charset="-122"/>
                <a:ea typeface="微软雅黑" panose="020B0503020204020204" pitchFamily="34" charset="-122"/>
              </a:rPr>
              <a:t>3.2</a:t>
            </a:r>
            <a:r>
              <a:rPr lang="zh-CN" altLang="zh-CN" sz="2400" b="1" dirty="0">
                <a:solidFill>
                  <a:schemeClr val="bg1">
                    <a:lumMod val="50000"/>
                  </a:schemeClr>
                </a:solidFill>
                <a:latin typeface="微软雅黑" panose="020B0503020204020204" pitchFamily="34" charset="-122"/>
                <a:ea typeface="微软雅黑" panose="020B0503020204020204" pitchFamily="34" charset="-122"/>
              </a:rPr>
              <a:t>大数据清洗子系统</a:t>
            </a:r>
            <a:endParaRPr lang="zh-CN" altLang="en-US" sz="24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6" name="文本框 5">
            <a:extLst>
              <a:ext uri="{FF2B5EF4-FFF2-40B4-BE49-F238E27FC236}">
                <a16:creationId xmlns:a16="http://schemas.microsoft.com/office/drawing/2014/main" id="{ACD43458-E0F7-4A8E-8FCF-7FE21F4E4C23}"/>
              </a:ext>
            </a:extLst>
          </p:cNvPr>
          <p:cNvSpPr txBox="1"/>
          <p:nvPr/>
        </p:nvSpPr>
        <p:spPr>
          <a:xfrm>
            <a:off x="591076" y="6549295"/>
            <a:ext cx="11009850" cy="230832"/>
          </a:xfrm>
          <a:prstGeom prst="rect">
            <a:avLst/>
          </a:prstGeom>
          <a:noFill/>
        </p:spPr>
        <p:txBody>
          <a:bodyPr wrap="square" rtlCol="0">
            <a:spAutoFit/>
          </a:bodyPr>
          <a:lstStyle/>
          <a:p>
            <a:pPr algn="dist"/>
            <a:r>
              <a:rPr lang="en-US" altLang="zh-CN" sz="900" kern="7800" spc="600" dirty="0">
                <a:solidFill>
                  <a:srgbClr val="39834C"/>
                </a:solidFill>
                <a:latin typeface="微软雅黑" panose="020B0503020204020204" pitchFamily="34" charset="-122"/>
                <a:ea typeface="微软雅黑" panose="020B0503020204020204" pitchFamily="34" charset="-122"/>
              </a:rPr>
              <a:t>NANJING AGRICULTURAL UNIVERSITY INTRODUCTION</a:t>
            </a:r>
            <a:endParaRPr lang="zh-CN" altLang="en-US" sz="900" kern="7800" spc="600" dirty="0">
              <a:solidFill>
                <a:srgbClr val="39834C"/>
              </a:solidFill>
              <a:latin typeface="微软雅黑" panose="020B0503020204020204" pitchFamily="34" charset="-122"/>
              <a:ea typeface="微软雅黑" panose="020B0503020204020204" pitchFamily="34" charset="-122"/>
            </a:endParaRPr>
          </a:p>
        </p:txBody>
      </p:sp>
      <p:pic>
        <p:nvPicPr>
          <p:cNvPr id="7" name="图形 6">
            <a:extLst>
              <a:ext uri="{FF2B5EF4-FFF2-40B4-BE49-F238E27FC236}">
                <a16:creationId xmlns:a16="http://schemas.microsoft.com/office/drawing/2014/main" id="{7A782A84-F4A5-407B-8095-3255C8D177E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951720" y="348681"/>
            <a:ext cx="1801606" cy="400358"/>
          </a:xfrm>
          <a:prstGeom prst="rect">
            <a:avLst/>
          </a:prstGeom>
        </p:spPr>
      </p:pic>
      <p:cxnSp>
        <p:nvCxnSpPr>
          <p:cNvPr id="8" name="直接连接符 7">
            <a:extLst>
              <a:ext uri="{FF2B5EF4-FFF2-40B4-BE49-F238E27FC236}">
                <a16:creationId xmlns:a16="http://schemas.microsoft.com/office/drawing/2014/main" id="{E88E1603-24D4-4880-A446-F326E63B794B}"/>
              </a:ext>
            </a:extLst>
          </p:cNvPr>
          <p:cNvCxnSpPr/>
          <p:nvPr/>
        </p:nvCxnSpPr>
        <p:spPr>
          <a:xfrm>
            <a:off x="591076" y="749039"/>
            <a:ext cx="9246344" cy="0"/>
          </a:xfrm>
          <a:prstGeom prst="line">
            <a:avLst/>
          </a:prstGeom>
          <a:ln w="12700">
            <a:solidFill>
              <a:srgbClr val="39834C"/>
            </a:solidFill>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CF3755EE-4F04-4FFA-A8DD-F5D3A4E1527B}"/>
              </a:ext>
            </a:extLst>
          </p:cNvPr>
          <p:cNvSpPr txBox="1"/>
          <p:nvPr/>
        </p:nvSpPr>
        <p:spPr>
          <a:xfrm>
            <a:off x="517498" y="996543"/>
            <a:ext cx="1351059" cy="400110"/>
          </a:xfrm>
          <a:prstGeom prst="rect">
            <a:avLst/>
          </a:prstGeom>
          <a:noFill/>
        </p:spPr>
        <p:txBody>
          <a:bodyPr wrap="square">
            <a:spAutoFit/>
          </a:bodyPr>
          <a:lstStyle/>
          <a:p>
            <a:r>
              <a:rPr lang="zh-CN" altLang="zh-CN" sz="2000" b="1" kern="100" dirty="0">
                <a:effectLst/>
                <a:ea typeface="等线" panose="02010600030101010101" pitchFamily="2" charset="-122"/>
                <a:cs typeface="Times New Roman" panose="02020603050405020304" pitchFamily="18" charset="0"/>
              </a:rPr>
              <a:t>数据清洗</a:t>
            </a:r>
            <a:endParaRPr lang="zh-CN" altLang="en-US" sz="2000" dirty="0"/>
          </a:p>
        </p:txBody>
      </p:sp>
      <p:pic>
        <p:nvPicPr>
          <p:cNvPr id="11" name="图片 10">
            <a:extLst>
              <a:ext uri="{FF2B5EF4-FFF2-40B4-BE49-F238E27FC236}">
                <a16:creationId xmlns:a16="http://schemas.microsoft.com/office/drawing/2014/main" id="{36490490-4CE9-48AC-B032-5EE4FE462877}"/>
              </a:ext>
            </a:extLst>
          </p:cNvPr>
          <p:cNvPicPr/>
          <p:nvPr/>
        </p:nvPicPr>
        <p:blipFill>
          <a:blip r:embed="rId4">
            <a:extLst>
              <a:ext uri="{28A0092B-C50C-407E-A947-70E740481C1C}">
                <a14:useLocalDpi xmlns:a14="http://schemas.microsoft.com/office/drawing/2010/main" val="0"/>
              </a:ext>
            </a:extLst>
          </a:blip>
          <a:stretch>
            <a:fillRect/>
          </a:stretch>
        </p:blipFill>
        <p:spPr>
          <a:xfrm>
            <a:off x="147181" y="1624957"/>
            <a:ext cx="5212718" cy="4044315"/>
          </a:xfrm>
          <a:prstGeom prst="rect">
            <a:avLst/>
          </a:prstGeom>
        </p:spPr>
      </p:pic>
      <p:sp>
        <p:nvSpPr>
          <p:cNvPr id="12" name="文本框 11">
            <a:extLst>
              <a:ext uri="{FF2B5EF4-FFF2-40B4-BE49-F238E27FC236}">
                <a16:creationId xmlns:a16="http://schemas.microsoft.com/office/drawing/2014/main" id="{84026694-6E57-479F-ACA2-161074658BD8}"/>
              </a:ext>
            </a:extLst>
          </p:cNvPr>
          <p:cNvSpPr txBox="1"/>
          <p:nvPr/>
        </p:nvSpPr>
        <p:spPr>
          <a:xfrm>
            <a:off x="5989982" y="937522"/>
            <a:ext cx="1497496" cy="400110"/>
          </a:xfrm>
          <a:prstGeom prst="rect">
            <a:avLst/>
          </a:prstGeom>
          <a:noFill/>
        </p:spPr>
        <p:txBody>
          <a:bodyPr wrap="square">
            <a:spAutoFit/>
          </a:bodyPr>
          <a:lstStyle/>
          <a:p>
            <a:r>
              <a:rPr lang="zh-CN" altLang="zh-CN" sz="2000" b="1" kern="100" dirty="0">
                <a:effectLst/>
                <a:ea typeface="等线" panose="02010600030101010101" pitchFamily="2" charset="-122"/>
                <a:cs typeface="Times New Roman" panose="02020603050405020304" pitchFamily="18" charset="0"/>
              </a:rPr>
              <a:t>缺失值处理</a:t>
            </a:r>
            <a:endParaRPr lang="zh-CN" altLang="en-US" sz="2000" dirty="0"/>
          </a:p>
        </p:txBody>
      </p:sp>
      <p:pic>
        <p:nvPicPr>
          <p:cNvPr id="13" name="图片 12">
            <a:extLst>
              <a:ext uri="{FF2B5EF4-FFF2-40B4-BE49-F238E27FC236}">
                <a16:creationId xmlns:a16="http://schemas.microsoft.com/office/drawing/2014/main" id="{A81A0F5B-2322-40CB-AE79-31A399FCFA7F}"/>
              </a:ext>
            </a:extLst>
          </p:cNvPr>
          <p:cNvPicPr/>
          <p:nvPr/>
        </p:nvPicPr>
        <p:blipFill>
          <a:blip r:embed="rId5">
            <a:extLst>
              <a:ext uri="{28A0092B-C50C-407E-A947-70E740481C1C}">
                <a14:useLocalDpi xmlns:a14="http://schemas.microsoft.com/office/drawing/2010/main" val="0"/>
              </a:ext>
            </a:extLst>
          </a:blip>
          <a:stretch>
            <a:fillRect/>
          </a:stretch>
        </p:blipFill>
        <p:spPr>
          <a:xfrm>
            <a:off x="5578213" y="1311547"/>
            <a:ext cx="5274310" cy="3131820"/>
          </a:xfrm>
          <a:prstGeom prst="rect">
            <a:avLst/>
          </a:prstGeom>
        </p:spPr>
      </p:pic>
      <p:pic>
        <p:nvPicPr>
          <p:cNvPr id="14" name="图片 13">
            <a:extLst>
              <a:ext uri="{FF2B5EF4-FFF2-40B4-BE49-F238E27FC236}">
                <a16:creationId xmlns:a16="http://schemas.microsoft.com/office/drawing/2014/main" id="{A54C57EA-4398-4735-ABFA-89922DCDB717}"/>
              </a:ext>
            </a:extLst>
          </p:cNvPr>
          <p:cNvPicPr/>
          <p:nvPr/>
        </p:nvPicPr>
        <p:blipFill>
          <a:blip r:embed="rId6">
            <a:extLst>
              <a:ext uri="{28A0092B-C50C-407E-A947-70E740481C1C}">
                <a14:useLocalDpi xmlns:a14="http://schemas.microsoft.com/office/drawing/2010/main" val="0"/>
              </a:ext>
            </a:extLst>
          </a:blip>
          <a:stretch>
            <a:fillRect/>
          </a:stretch>
        </p:blipFill>
        <p:spPr>
          <a:xfrm>
            <a:off x="5796527" y="4443367"/>
            <a:ext cx="5274310" cy="2113280"/>
          </a:xfrm>
          <a:prstGeom prst="rect">
            <a:avLst/>
          </a:prstGeom>
        </p:spPr>
      </p:pic>
    </p:spTree>
    <p:extLst>
      <p:ext uri="{BB962C8B-B14F-4D97-AF65-F5344CB8AC3E}">
        <p14:creationId xmlns:p14="http://schemas.microsoft.com/office/powerpoint/2010/main" val="528441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par>
                                <p:cTn id="16" presetID="10" presetClass="entr" presetSubtype="0" fill="hold"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par>
                                <p:cTn id="19" presetID="10"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DF6BAF10-02E2-43A5-A66C-D0135862C636}"/>
              </a:ext>
            </a:extLst>
          </p:cNvPr>
          <p:cNvSpPr/>
          <p:nvPr/>
        </p:nvSpPr>
        <p:spPr>
          <a:xfrm>
            <a:off x="228600" y="308413"/>
            <a:ext cx="288898" cy="440626"/>
          </a:xfrm>
          <a:prstGeom prst="rect">
            <a:avLst/>
          </a:prstGeom>
          <a:solidFill>
            <a:srgbClr val="3983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a:extLst>
              <a:ext uri="{FF2B5EF4-FFF2-40B4-BE49-F238E27FC236}">
                <a16:creationId xmlns:a16="http://schemas.microsoft.com/office/drawing/2014/main" id="{ACD43458-E0F7-4A8E-8FCF-7FE21F4E4C23}"/>
              </a:ext>
            </a:extLst>
          </p:cNvPr>
          <p:cNvSpPr txBox="1"/>
          <p:nvPr/>
        </p:nvSpPr>
        <p:spPr>
          <a:xfrm>
            <a:off x="591076" y="6443279"/>
            <a:ext cx="11009850" cy="230832"/>
          </a:xfrm>
          <a:prstGeom prst="rect">
            <a:avLst/>
          </a:prstGeom>
          <a:noFill/>
        </p:spPr>
        <p:txBody>
          <a:bodyPr wrap="square" rtlCol="0">
            <a:spAutoFit/>
          </a:bodyPr>
          <a:lstStyle/>
          <a:p>
            <a:pPr algn="dist"/>
            <a:r>
              <a:rPr lang="en-US" altLang="zh-CN" sz="900" kern="7800" spc="600" dirty="0">
                <a:solidFill>
                  <a:srgbClr val="39834C"/>
                </a:solidFill>
                <a:latin typeface="微软雅黑" panose="020B0503020204020204" pitchFamily="34" charset="-122"/>
                <a:ea typeface="微软雅黑" panose="020B0503020204020204" pitchFamily="34" charset="-122"/>
              </a:rPr>
              <a:t>NANJING AGRICULTURAL UNIVERSITY INTRODUCTION</a:t>
            </a:r>
            <a:endParaRPr lang="zh-CN" altLang="en-US" sz="900" kern="7800" spc="600" dirty="0">
              <a:solidFill>
                <a:srgbClr val="39834C"/>
              </a:solidFill>
              <a:latin typeface="微软雅黑" panose="020B0503020204020204" pitchFamily="34" charset="-122"/>
              <a:ea typeface="微软雅黑" panose="020B0503020204020204" pitchFamily="34" charset="-122"/>
            </a:endParaRPr>
          </a:p>
        </p:txBody>
      </p:sp>
      <p:pic>
        <p:nvPicPr>
          <p:cNvPr id="7" name="图形 6">
            <a:extLst>
              <a:ext uri="{FF2B5EF4-FFF2-40B4-BE49-F238E27FC236}">
                <a16:creationId xmlns:a16="http://schemas.microsoft.com/office/drawing/2014/main" id="{7A782A84-F4A5-407B-8095-3255C8D177E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951720" y="348681"/>
            <a:ext cx="1801606" cy="400358"/>
          </a:xfrm>
          <a:prstGeom prst="rect">
            <a:avLst/>
          </a:prstGeom>
        </p:spPr>
      </p:pic>
      <p:cxnSp>
        <p:nvCxnSpPr>
          <p:cNvPr id="8" name="直接连接符 7">
            <a:extLst>
              <a:ext uri="{FF2B5EF4-FFF2-40B4-BE49-F238E27FC236}">
                <a16:creationId xmlns:a16="http://schemas.microsoft.com/office/drawing/2014/main" id="{E88E1603-24D4-4880-A446-F326E63B794B}"/>
              </a:ext>
            </a:extLst>
          </p:cNvPr>
          <p:cNvCxnSpPr/>
          <p:nvPr/>
        </p:nvCxnSpPr>
        <p:spPr>
          <a:xfrm>
            <a:off x="591076" y="749039"/>
            <a:ext cx="9246344" cy="0"/>
          </a:xfrm>
          <a:prstGeom prst="line">
            <a:avLst/>
          </a:prstGeom>
          <a:ln w="12700">
            <a:solidFill>
              <a:srgbClr val="39834C"/>
            </a:solidFill>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DFA1DD59-E73C-407E-88C0-03298AC16263}"/>
              </a:ext>
            </a:extLst>
          </p:cNvPr>
          <p:cNvSpPr txBox="1"/>
          <p:nvPr/>
        </p:nvSpPr>
        <p:spPr>
          <a:xfrm>
            <a:off x="591076" y="1162650"/>
            <a:ext cx="1351059" cy="400110"/>
          </a:xfrm>
          <a:prstGeom prst="rect">
            <a:avLst/>
          </a:prstGeom>
          <a:noFill/>
        </p:spPr>
        <p:txBody>
          <a:bodyPr wrap="square">
            <a:spAutoFit/>
          </a:bodyPr>
          <a:lstStyle/>
          <a:p>
            <a:r>
              <a:rPr lang="zh-CN" altLang="zh-CN" sz="2000" b="1" kern="100" dirty="0">
                <a:effectLst/>
                <a:ea typeface="等线" panose="02010600030101010101" pitchFamily="2" charset="-122"/>
                <a:cs typeface="Times New Roman" panose="02020603050405020304" pitchFamily="18" charset="0"/>
              </a:rPr>
              <a:t>数据</a:t>
            </a:r>
            <a:r>
              <a:rPr lang="zh-CN" altLang="en-US" sz="2000" b="1" kern="100" dirty="0">
                <a:ea typeface="等线" panose="02010600030101010101" pitchFamily="2" charset="-122"/>
                <a:cs typeface="Times New Roman" panose="02020603050405020304" pitchFamily="18" charset="0"/>
              </a:rPr>
              <a:t>选择</a:t>
            </a:r>
            <a:endParaRPr lang="zh-CN" altLang="en-US" sz="2000" dirty="0"/>
          </a:p>
        </p:txBody>
      </p:sp>
      <p:sp>
        <p:nvSpPr>
          <p:cNvPr id="10" name="文本框 9">
            <a:extLst>
              <a:ext uri="{FF2B5EF4-FFF2-40B4-BE49-F238E27FC236}">
                <a16:creationId xmlns:a16="http://schemas.microsoft.com/office/drawing/2014/main" id="{1075B557-22DF-438E-B297-97A3068CBE00}"/>
              </a:ext>
            </a:extLst>
          </p:cNvPr>
          <p:cNvSpPr txBox="1"/>
          <p:nvPr/>
        </p:nvSpPr>
        <p:spPr>
          <a:xfrm>
            <a:off x="6699637" y="1162650"/>
            <a:ext cx="1351059" cy="400110"/>
          </a:xfrm>
          <a:prstGeom prst="rect">
            <a:avLst/>
          </a:prstGeom>
          <a:noFill/>
        </p:spPr>
        <p:txBody>
          <a:bodyPr wrap="square">
            <a:spAutoFit/>
          </a:bodyPr>
          <a:lstStyle/>
          <a:p>
            <a:r>
              <a:rPr lang="zh-CN" altLang="zh-CN" sz="2000" b="1" kern="100" dirty="0">
                <a:effectLst/>
                <a:ea typeface="等线" panose="02010600030101010101" pitchFamily="2" charset="-122"/>
                <a:cs typeface="Times New Roman" panose="02020603050405020304" pitchFamily="18" charset="0"/>
              </a:rPr>
              <a:t>数据</a:t>
            </a:r>
            <a:r>
              <a:rPr lang="zh-CN" altLang="en-US" sz="2000" b="1" kern="100" dirty="0">
                <a:effectLst/>
                <a:ea typeface="等线" panose="02010600030101010101" pitchFamily="2" charset="-122"/>
                <a:cs typeface="Times New Roman" panose="02020603050405020304" pitchFamily="18" charset="0"/>
              </a:rPr>
              <a:t>集成</a:t>
            </a:r>
            <a:endParaRPr lang="zh-CN" altLang="en-US" sz="2000" dirty="0"/>
          </a:p>
        </p:txBody>
      </p:sp>
      <p:sp>
        <p:nvSpPr>
          <p:cNvPr id="11" name="文本框 10">
            <a:extLst>
              <a:ext uri="{FF2B5EF4-FFF2-40B4-BE49-F238E27FC236}">
                <a16:creationId xmlns:a16="http://schemas.microsoft.com/office/drawing/2014/main" id="{4662AF0F-6EFF-47C8-9A08-E0A9D1558A34}"/>
              </a:ext>
            </a:extLst>
          </p:cNvPr>
          <p:cNvSpPr txBox="1"/>
          <p:nvPr/>
        </p:nvSpPr>
        <p:spPr>
          <a:xfrm>
            <a:off x="517498" y="335429"/>
            <a:ext cx="3511163" cy="461665"/>
          </a:xfrm>
          <a:prstGeom prst="rect">
            <a:avLst/>
          </a:prstGeom>
          <a:noFill/>
        </p:spPr>
        <p:txBody>
          <a:bodyPr wrap="square" rtlCol="0">
            <a:spAutoFit/>
          </a:bodyPr>
          <a:lstStyle/>
          <a:p>
            <a:r>
              <a:rPr lang="en-US" altLang="zh-CN" sz="2400" b="1" dirty="0">
                <a:solidFill>
                  <a:schemeClr val="bg1">
                    <a:lumMod val="50000"/>
                  </a:schemeClr>
                </a:solidFill>
                <a:latin typeface="微软雅黑" panose="020B0503020204020204" pitchFamily="34" charset="-122"/>
                <a:ea typeface="微软雅黑" panose="020B0503020204020204" pitchFamily="34" charset="-122"/>
              </a:rPr>
              <a:t>3.2</a:t>
            </a:r>
            <a:r>
              <a:rPr lang="zh-CN" altLang="zh-CN" sz="2400" b="1" dirty="0">
                <a:solidFill>
                  <a:schemeClr val="bg1">
                    <a:lumMod val="50000"/>
                  </a:schemeClr>
                </a:solidFill>
                <a:latin typeface="微软雅黑" panose="020B0503020204020204" pitchFamily="34" charset="-122"/>
                <a:ea typeface="微软雅黑" panose="020B0503020204020204" pitchFamily="34" charset="-122"/>
              </a:rPr>
              <a:t>大数据清洗子系统</a:t>
            </a:r>
            <a:endParaRPr lang="zh-CN" altLang="en-US" sz="2400" b="1" dirty="0">
              <a:solidFill>
                <a:schemeClr val="bg1">
                  <a:lumMod val="50000"/>
                </a:schemeClr>
              </a:solidFill>
              <a:latin typeface="微软雅黑" panose="020B0503020204020204" pitchFamily="34" charset="-122"/>
              <a:ea typeface="微软雅黑" panose="020B0503020204020204" pitchFamily="34" charset="-122"/>
            </a:endParaRPr>
          </a:p>
        </p:txBody>
      </p:sp>
      <p:pic>
        <p:nvPicPr>
          <p:cNvPr id="12" name="图片 11">
            <a:extLst>
              <a:ext uri="{FF2B5EF4-FFF2-40B4-BE49-F238E27FC236}">
                <a16:creationId xmlns:a16="http://schemas.microsoft.com/office/drawing/2014/main" id="{3CF3C5F3-E423-4A29-AD81-D01B5C5544BE}"/>
              </a:ext>
            </a:extLst>
          </p:cNvPr>
          <p:cNvPicPr/>
          <p:nvPr/>
        </p:nvPicPr>
        <p:blipFill>
          <a:blip r:embed="rId4">
            <a:extLst>
              <a:ext uri="{28A0092B-C50C-407E-A947-70E740481C1C}">
                <a14:useLocalDpi xmlns:a14="http://schemas.microsoft.com/office/drawing/2010/main" val="0"/>
              </a:ext>
            </a:extLst>
          </a:blip>
          <a:stretch>
            <a:fillRect/>
          </a:stretch>
        </p:blipFill>
        <p:spPr>
          <a:xfrm>
            <a:off x="228600" y="2217206"/>
            <a:ext cx="5274310" cy="2434305"/>
          </a:xfrm>
          <a:prstGeom prst="rect">
            <a:avLst/>
          </a:prstGeom>
        </p:spPr>
      </p:pic>
      <p:pic>
        <p:nvPicPr>
          <p:cNvPr id="13" name="图片 12">
            <a:extLst>
              <a:ext uri="{FF2B5EF4-FFF2-40B4-BE49-F238E27FC236}">
                <a16:creationId xmlns:a16="http://schemas.microsoft.com/office/drawing/2014/main" id="{88F73AC4-1AC4-4302-95C8-30AE21DA7C22}"/>
              </a:ext>
            </a:extLst>
          </p:cNvPr>
          <p:cNvPicPr/>
          <p:nvPr/>
        </p:nvPicPr>
        <p:blipFill>
          <a:blip r:embed="rId5">
            <a:extLst>
              <a:ext uri="{28A0092B-C50C-407E-A947-70E740481C1C}">
                <a14:useLocalDpi xmlns:a14="http://schemas.microsoft.com/office/drawing/2010/main" val="0"/>
              </a:ext>
            </a:extLst>
          </a:blip>
          <a:stretch>
            <a:fillRect/>
          </a:stretch>
        </p:blipFill>
        <p:spPr>
          <a:xfrm>
            <a:off x="6096000" y="1834832"/>
            <a:ext cx="5465805" cy="3188335"/>
          </a:xfrm>
          <a:prstGeom prst="rect">
            <a:avLst/>
          </a:prstGeom>
        </p:spPr>
      </p:pic>
    </p:spTree>
    <p:extLst>
      <p:ext uri="{BB962C8B-B14F-4D97-AF65-F5344CB8AC3E}">
        <p14:creationId xmlns:p14="http://schemas.microsoft.com/office/powerpoint/2010/main" val="3968573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par>
                                <p:cTn id="16" presetID="10" presetClass="entr" presetSubtype="0" fill="hold"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DF6BAF10-02E2-43A5-A66C-D0135862C636}"/>
              </a:ext>
            </a:extLst>
          </p:cNvPr>
          <p:cNvSpPr/>
          <p:nvPr/>
        </p:nvSpPr>
        <p:spPr>
          <a:xfrm>
            <a:off x="228600" y="308413"/>
            <a:ext cx="288898" cy="440626"/>
          </a:xfrm>
          <a:prstGeom prst="rect">
            <a:avLst/>
          </a:prstGeom>
          <a:solidFill>
            <a:srgbClr val="3983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a:extLst>
              <a:ext uri="{FF2B5EF4-FFF2-40B4-BE49-F238E27FC236}">
                <a16:creationId xmlns:a16="http://schemas.microsoft.com/office/drawing/2014/main" id="{ACD43458-E0F7-4A8E-8FCF-7FE21F4E4C23}"/>
              </a:ext>
            </a:extLst>
          </p:cNvPr>
          <p:cNvSpPr txBox="1"/>
          <p:nvPr/>
        </p:nvSpPr>
        <p:spPr>
          <a:xfrm>
            <a:off x="591076" y="6443279"/>
            <a:ext cx="11009850" cy="230832"/>
          </a:xfrm>
          <a:prstGeom prst="rect">
            <a:avLst/>
          </a:prstGeom>
          <a:noFill/>
        </p:spPr>
        <p:txBody>
          <a:bodyPr wrap="square" rtlCol="0">
            <a:spAutoFit/>
          </a:bodyPr>
          <a:lstStyle/>
          <a:p>
            <a:pPr algn="dist"/>
            <a:r>
              <a:rPr lang="en-US" altLang="zh-CN" sz="900" kern="7800" spc="600" dirty="0">
                <a:solidFill>
                  <a:srgbClr val="39834C"/>
                </a:solidFill>
                <a:latin typeface="微软雅黑" panose="020B0503020204020204" pitchFamily="34" charset="-122"/>
                <a:ea typeface="微软雅黑" panose="020B0503020204020204" pitchFamily="34" charset="-122"/>
              </a:rPr>
              <a:t>NANJING AGRICULTURAL UNIVERSITY INTRODUCTION</a:t>
            </a:r>
            <a:endParaRPr lang="zh-CN" altLang="en-US" sz="900" kern="7800" spc="600" dirty="0">
              <a:solidFill>
                <a:srgbClr val="39834C"/>
              </a:solidFill>
              <a:latin typeface="微软雅黑" panose="020B0503020204020204" pitchFamily="34" charset="-122"/>
              <a:ea typeface="微软雅黑" panose="020B0503020204020204" pitchFamily="34" charset="-122"/>
            </a:endParaRPr>
          </a:p>
        </p:txBody>
      </p:sp>
      <p:pic>
        <p:nvPicPr>
          <p:cNvPr id="7" name="图形 6">
            <a:extLst>
              <a:ext uri="{FF2B5EF4-FFF2-40B4-BE49-F238E27FC236}">
                <a16:creationId xmlns:a16="http://schemas.microsoft.com/office/drawing/2014/main" id="{7A782A84-F4A5-407B-8095-3255C8D177E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951720" y="348681"/>
            <a:ext cx="1801606" cy="400358"/>
          </a:xfrm>
          <a:prstGeom prst="rect">
            <a:avLst/>
          </a:prstGeom>
        </p:spPr>
      </p:pic>
      <p:cxnSp>
        <p:nvCxnSpPr>
          <p:cNvPr id="8" name="直接连接符 7">
            <a:extLst>
              <a:ext uri="{FF2B5EF4-FFF2-40B4-BE49-F238E27FC236}">
                <a16:creationId xmlns:a16="http://schemas.microsoft.com/office/drawing/2014/main" id="{E88E1603-24D4-4880-A446-F326E63B794B}"/>
              </a:ext>
            </a:extLst>
          </p:cNvPr>
          <p:cNvCxnSpPr/>
          <p:nvPr/>
        </p:nvCxnSpPr>
        <p:spPr>
          <a:xfrm>
            <a:off x="591076" y="749039"/>
            <a:ext cx="9246344" cy="0"/>
          </a:xfrm>
          <a:prstGeom prst="line">
            <a:avLst/>
          </a:prstGeom>
          <a:ln w="12700">
            <a:solidFill>
              <a:srgbClr val="39834C"/>
            </a:solidFill>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B0EDD769-4B3B-4A10-9031-B31677561966}"/>
              </a:ext>
            </a:extLst>
          </p:cNvPr>
          <p:cNvSpPr txBox="1"/>
          <p:nvPr/>
        </p:nvSpPr>
        <p:spPr>
          <a:xfrm>
            <a:off x="517498" y="322177"/>
            <a:ext cx="3511163" cy="461665"/>
          </a:xfrm>
          <a:prstGeom prst="rect">
            <a:avLst/>
          </a:prstGeom>
          <a:noFill/>
        </p:spPr>
        <p:txBody>
          <a:bodyPr wrap="square" rtlCol="0">
            <a:spAutoFit/>
          </a:bodyPr>
          <a:lstStyle/>
          <a:p>
            <a:r>
              <a:rPr lang="en-US" altLang="zh-CN" sz="2400" b="1" dirty="0">
                <a:solidFill>
                  <a:schemeClr val="bg1">
                    <a:lumMod val="50000"/>
                  </a:schemeClr>
                </a:solidFill>
                <a:latin typeface="微软雅黑" panose="020B0503020204020204" pitchFamily="34" charset="-122"/>
                <a:ea typeface="微软雅黑" panose="020B0503020204020204" pitchFamily="34" charset="-122"/>
              </a:rPr>
              <a:t>3.2</a:t>
            </a:r>
            <a:r>
              <a:rPr lang="zh-CN" altLang="zh-CN" sz="2400" b="1" dirty="0">
                <a:solidFill>
                  <a:schemeClr val="bg1">
                    <a:lumMod val="50000"/>
                  </a:schemeClr>
                </a:solidFill>
                <a:latin typeface="微软雅黑" panose="020B0503020204020204" pitchFamily="34" charset="-122"/>
                <a:ea typeface="微软雅黑" panose="020B0503020204020204" pitchFamily="34" charset="-122"/>
              </a:rPr>
              <a:t>大数据清洗子系统</a:t>
            </a:r>
            <a:endParaRPr lang="zh-CN" altLang="en-US" sz="24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5581CACA-D6C3-40D0-98C5-95EBA9569F7F}"/>
              </a:ext>
            </a:extLst>
          </p:cNvPr>
          <p:cNvSpPr txBox="1"/>
          <p:nvPr/>
        </p:nvSpPr>
        <p:spPr>
          <a:xfrm>
            <a:off x="373049" y="968010"/>
            <a:ext cx="2292626" cy="400110"/>
          </a:xfrm>
          <a:prstGeom prst="rect">
            <a:avLst/>
          </a:prstGeom>
          <a:noFill/>
        </p:spPr>
        <p:txBody>
          <a:bodyPr wrap="square">
            <a:spAutoFit/>
          </a:bodyPr>
          <a:lstStyle/>
          <a:p>
            <a:r>
              <a:rPr lang="zh-CN" altLang="zh-CN" sz="2000" b="1" kern="100" dirty="0">
                <a:effectLst/>
                <a:ea typeface="等线" panose="02010600030101010101" pitchFamily="2" charset="-122"/>
                <a:cs typeface="Times New Roman" panose="02020603050405020304" pitchFamily="18" charset="0"/>
              </a:rPr>
              <a:t>数据清洗的流程图</a:t>
            </a:r>
            <a:endParaRPr lang="zh-CN" altLang="en-US" sz="2000" dirty="0"/>
          </a:p>
        </p:txBody>
      </p:sp>
      <p:pic>
        <p:nvPicPr>
          <p:cNvPr id="11" name="图片 10">
            <a:extLst>
              <a:ext uri="{FF2B5EF4-FFF2-40B4-BE49-F238E27FC236}">
                <a16:creationId xmlns:a16="http://schemas.microsoft.com/office/drawing/2014/main" id="{094773ED-4999-438F-9E9F-6A3F9D23E251}"/>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2504661" y="1398372"/>
            <a:ext cx="6837618" cy="4909660"/>
          </a:xfrm>
          <a:prstGeom prst="rect">
            <a:avLst/>
          </a:prstGeom>
          <a:noFill/>
        </p:spPr>
      </p:pic>
    </p:spTree>
    <p:extLst>
      <p:ext uri="{BB962C8B-B14F-4D97-AF65-F5344CB8AC3E}">
        <p14:creationId xmlns:p14="http://schemas.microsoft.com/office/powerpoint/2010/main" val="42192441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DF6BAF10-02E2-43A5-A66C-D0135862C636}"/>
              </a:ext>
            </a:extLst>
          </p:cNvPr>
          <p:cNvSpPr/>
          <p:nvPr/>
        </p:nvSpPr>
        <p:spPr>
          <a:xfrm>
            <a:off x="228600" y="308413"/>
            <a:ext cx="288898" cy="440626"/>
          </a:xfrm>
          <a:prstGeom prst="rect">
            <a:avLst/>
          </a:prstGeom>
          <a:solidFill>
            <a:srgbClr val="3983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EA9E2B2B-5E20-470A-AF8E-491C3C21CEF6}"/>
              </a:ext>
            </a:extLst>
          </p:cNvPr>
          <p:cNvSpPr txBox="1"/>
          <p:nvPr/>
        </p:nvSpPr>
        <p:spPr>
          <a:xfrm>
            <a:off x="517498" y="306574"/>
            <a:ext cx="3511163" cy="461665"/>
          </a:xfrm>
          <a:prstGeom prst="rect">
            <a:avLst/>
          </a:prstGeom>
          <a:noFill/>
        </p:spPr>
        <p:txBody>
          <a:bodyPr wrap="square" rtlCol="0">
            <a:spAutoFit/>
          </a:bodyPr>
          <a:lstStyle/>
          <a:p>
            <a:r>
              <a:rPr lang="en-US" altLang="zh-CN" sz="2400" b="1" dirty="0">
                <a:solidFill>
                  <a:schemeClr val="bg1">
                    <a:lumMod val="50000"/>
                  </a:schemeClr>
                </a:solidFill>
                <a:latin typeface="微软雅黑" panose="020B0503020204020204" pitchFamily="34" charset="-122"/>
                <a:ea typeface="微软雅黑" panose="020B0503020204020204" pitchFamily="34" charset="-122"/>
              </a:rPr>
              <a:t>3.3</a:t>
            </a:r>
            <a:r>
              <a:rPr lang="zh-CN" altLang="en-US" sz="2400" b="1" dirty="0">
                <a:solidFill>
                  <a:schemeClr val="bg1">
                    <a:lumMod val="50000"/>
                  </a:schemeClr>
                </a:solidFill>
                <a:latin typeface="微软雅黑" panose="020B0503020204020204" pitchFamily="34" charset="-122"/>
                <a:ea typeface="微软雅黑" panose="020B0503020204020204" pitchFamily="34" charset="-122"/>
              </a:rPr>
              <a:t>大数据数据计算系</a:t>
            </a:r>
            <a:endParaRPr lang="zh-CN" altLang="en-US" sz="24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6" name="文本框 5">
            <a:extLst>
              <a:ext uri="{FF2B5EF4-FFF2-40B4-BE49-F238E27FC236}">
                <a16:creationId xmlns:a16="http://schemas.microsoft.com/office/drawing/2014/main" id="{ACD43458-E0F7-4A8E-8FCF-7FE21F4E4C23}"/>
              </a:ext>
            </a:extLst>
          </p:cNvPr>
          <p:cNvSpPr txBox="1"/>
          <p:nvPr/>
        </p:nvSpPr>
        <p:spPr>
          <a:xfrm>
            <a:off x="591076" y="6443279"/>
            <a:ext cx="11009850" cy="230832"/>
          </a:xfrm>
          <a:prstGeom prst="rect">
            <a:avLst/>
          </a:prstGeom>
          <a:noFill/>
        </p:spPr>
        <p:txBody>
          <a:bodyPr wrap="square" rtlCol="0">
            <a:spAutoFit/>
          </a:bodyPr>
          <a:lstStyle/>
          <a:p>
            <a:pPr algn="dist"/>
            <a:r>
              <a:rPr lang="en-US" altLang="zh-CN" sz="900" kern="7800" spc="600" dirty="0">
                <a:solidFill>
                  <a:srgbClr val="39834C"/>
                </a:solidFill>
                <a:latin typeface="微软雅黑" panose="020B0503020204020204" pitchFamily="34" charset="-122"/>
                <a:ea typeface="微软雅黑" panose="020B0503020204020204" pitchFamily="34" charset="-122"/>
              </a:rPr>
              <a:t>NANJING AGRICULTURAL UNIVERSITY INTRODUCTION</a:t>
            </a:r>
            <a:endParaRPr lang="zh-CN" altLang="en-US" sz="900" kern="7800" spc="600" dirty="0">
              <a:solidFill>
                <a:srgbClr val="39834C"/>
              </a:solidFill>
              <a:latin typeface="微软雅黑" panose="020B0503020204020204" pitchFamily="34" charset="-122"/>
              <a:ea typeface="微软雅黑" panose="020B0503020204020204" pitchFamily="34" charset="-122"/>
            </a:endParaRPr>
          </a:p>
        </p:txBody>
      </p:sp>
      <p:pic>
        <p:nvPicPr>
          <p:cNvPr id="7" name="图形 6">
            <a:extLst>
              <a:ext uri="{FF2B5EF4-FFF2-40B4-BE49-F238E27FC236}">
                <a16:creationId xmlns:a16="http://schemas.microsoft.com/office/drawing/2014/main" id="{7A782A84-F4A5-407B-8095-3255C8D177E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951720" y="348681"/>
            <a:ext cx="1801606" cy="400358"/>
          </a:xfrm>
          <a:prstGeom prst="rect">
            <a:avLst/>
          </a:prstGeom>
        </p:spPr>
      </p:pic>
      <p:cxnSp>
        <p:nvCxnSpPr>
          <p:cNvPr id="8" name="直接连接符 7">
            <a:extLst>
              <a:ext uri="{FF2B5EF4-FFF2-40B4-BE49-F238E27FC236}">
                <a16:creationId xmlns:a16="http://schemas.microsoft.com/office/drawing/2014/main" id="{E88E1603-24D4-4880-A446-F326E63B794B}"/>
              </a:ext>
            </a:extLst>
          </p:cNvPr>
          <p:cNvCxnSpPr/>
          <p:nvPr/>
        </p:nvCxnSpPr>
        <p:spPr>
          <a:xfrm>
            <a:off x="591076" y="749039"/>
            <a:ext cx="9246344" cy="0"/>
          </a:xfrm>
          <a:prstGeom prst="line">
            <a:avLst/>
          </a:prstGeom>
          <a:ln w="12700">
            <a:solidFill>
              <a:srgbClr val="39834C"/>
            </a:solidFill>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1FDA92B7-B076-46C8-B2E6-FC50338FDDD6}"/>
              </a:ext>
            </a:extLst>
          </p:cNvPr>
          <p:cNvSpPr txBox="1"/>
          <p:nvPr/>
        </p:nvSpPr>
        <p:spPr>
          <a:xfrm>
            <a:off x="981799" y="1122530"/>
            <a:ext cx="1324673" cy="400110"/>
          </a:xfrm>
          <a:prstGeom prst="rect">
            <a:avLst/>
          </a:prstGeom>
          <a:noFill/>
        </p:spPr>
        <p:txBody>
          <a:bodyPr wrap="square">
            <a:spAutoFit/>
          </a:bodyPr>
          <a:lstStyle/>
          <a:p>
            <a:r>
              <a:rPr lang="zh-CN" altLang="zh-CN" sz="2000" b="1" kern="100" dirty="0">
                <a:effectLst/>
                <a:ea typeface="等线" panose="02010600030101010101" pitchFamily="2" charset="-122"/>
                <a:cs typeface="Times New Roman" panose="02020603050405020304" pitchFamily="18" charset="0"/>
              </a:rPr>
              <a:t>区域划分</a:t>
            </a:r>
            <a:endParaRPr lang="zh-CN" altLang="en-US" sz="2000" dirty="0"/>
          </a:p>
        </p:txBody>
      </p:sp>
      <p:pic>
        <p:nvPicPr>
          <p:cNvPr id="10" name="图片 9">
            <a:extLst>
              <a:ext uri="{FF2B5EF4-FFF2-40B4-BE49-F238E27FC236}">
                <a16:creationId xmlns:a16="http://schemas.microsoft.com/office/drawing/2014/main" id="{745B8C60-656D-4AF6-AEC6-A2BE2E1350F9}"/>
              </a:ext>
            </a:extLst>
          </p:cNvPr>
          <p:cNvPicPr/>
          <p:nvPr/>
        </p:nvPicPr>
        <p:blipFill>
          <a:blip r:embed="rId4">
            <a:extLst>
              <a:ext uri="{28A0092B-C50C-407E-A947-70E740481C1C}">
                <a14:useLocalDpi xmlns:a14="http://schemas.microsoft.com/office/drawing/2010/main" val="0"/>
              </a:ext>
            </a:extLst>
          </a:blip>
          <a:stretch>
            <a:fillRect/>
          </a:stretch>
        </p:blipFill>
        <p:spPr>
          <a:xfrm>
            <a:off x="228600" y="1705590"/>
            <a:ext cx="5992484" cy="4415920"/>
          </a:xfrm>
          <a:prstGeom prst="rect">
            <a:avLst/>
          </a:prstGeom>
        </p:spPr>
      </p:pic>
      <p:sp>
        <p:nvSpPr>
          <p:cNvPr id="11" name="文本框 10">
            <a:extLst>
              <a:ext uri="{FF2B5EF4-FFF2-40B4-BE49-F238E27FC236}">
                <a16:creationId xmlns:a16="http://schemas.microsoft.com/office/drawing/2014/main" id="{03328055-1555-4DCF-945C-3D72DE341572}"/>
              </a:ext>
            </a:extLst>
          </p:cNvPr>
          <p:cNvSpPr txBox="1"/>
          <p:nvPr/>
        </p:nvSpPr>
        <p:spPr>
          <a:xfrm>
            <a:off x="6096000" y="2190859"/>
            <a:ext cx="5042857" cy="3275192"/>
          </a:xfrm>
          <a:prstGeom prst="rect">
            <a:avLst/>
          </a:prstGeom>
          <a:noFill/>
        </p:spPr>
        <p:txBody>
          <a:bodyPr wrap="square">
            <a:spAutoFit/>
          </a:bodyPr>
          <a:lstStyle/>
          <a:p>
            <a:pPr indent="279400" algn="just">
              <a:lnSpc>
                <a:spcPts val="2500"/>
              </a:lnSpc>
            </a:pPr>
            <a:r>
              <a:rPr lang="zh-CN" altLang="zh-CN" sz="1800" b="0" i="0" kern="100" dirty="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对其进行并行化。对于聚类算法而言，我们需要提出使用基于</a:t>
            </a:r>
            <a:r>
              <a:rPr lang="en-US" altLang="zh-CN" sz="1800" b="0" i="0" kern="100" dirty="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Spark</a:t>
            </a:r>
            <a:r>
              <a:rPr lang="zh-CN" altLang="zh-CN" sz="1800" b="0" i="0" kern="100" dirty="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实现的</a:t>
            </a:r>
            <a:r>
              <a:rPr lang="en-US" altLang="zh-CN" sz="1800" b="0" i="0" kern="100" dirty="0" err="1">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K.Means</a:t>
            </a:r>
            <a:r>
              <a:rPr lang="zh-CN" altLang="zh-CN" sz="1800" b="0" i="0" kern="100" dirty="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聚类算法来实现基本的分布式聚类分析。</a:t>
            </a:r>
            <a:r>
              <a:rPr lang="en-US" altLang="zh-CN" sz="1800" b="0" i="0" kern="100" dirty="0" err="1">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K.Means</a:t>
            </a:r>
            <a:r>
              <a:rPr lang="zh-CN" altLang="zh-CN" sz="1800" b="0" i="0" kern="100" dirty="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算法的核心是：首先接受输入量参数</a:t>
            </a:r>
            <a:r>
              <a:rPr lang="en-US" altLang="zh-CN" sz="1800" b="0" i="0" kern="100" dirty="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K</a:t>
            </a:r>
            <a:r>
              <a:rPr lang="zh-CN" altLang="zh-CN" sz="1800" b="0" i="0" kern="100" dirty="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，作为聚类的数目，接着为了使得所获得的聚类满足同一聚类的对象相似度较高，不同聚类的对象相似度较小的条件，算法将</a:t>
            </a:r>
            <a:r>
              <a:rPr lang="en-US" altLang="zh-CN" sz="1800" b="0" i="0" kern="100" dirty="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n</a:t>
            </a:r>
            <a:r>
              <a:rPr lang="zh-CN" altLang="zh-CN" sz="1800" b="0" i="0" kern="100" dirty="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个数据对象分割为对应的</a:t>
            </a:r>
            <a:r>
              <a:rPr lang="en-US" altLang="zh-CN" sz="1800" b="0" i="0" kern="100" dirty="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K</a:t>
            </a:r>
            <a:r>
              <a:rPr lang="zh-CN" altLang="zh-CN" sz="1800" b="0" i="0" kern="100" dirty="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个聚类，最后由各个聚类中的对象的值来确定一个对应的</a:t>
            </a:r>
            <a:r>
              <a:rPr lang="en-US" altLang="zh-CN" sz="1800" b="0" i="0" kern="100" dirty="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a:t>
            </a:r>
            <a:r>
              <a:rPr lang="zh-CN" altLang="zh-CN" sz="1800" b="0" i="0" kern="100" dirty="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中心对象</a:t>
            </a:r>
            <a:r>
              <a:rPr lang="en-US" altLang="zh-CN" sz="1800" b="0" i="0" kern="100" dirty="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a:t>
            </a:r>
            <a:r>
              <a:rPr lang="zh-CN" altLang="zh-CN" sz="1800" b="0" i="0" kern="100" dirty="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引力中心，并用该</a:t>
            </a:r>
            <a:r>
              <a:rPr lang="en-US" altLang="zh-CN" sz="1800" b="0" i="0" kern="100" dirty="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a:t>
            </a:r>
            <a:r>
              <a:rPr lang="zh-CN" altLang="zh-CN" sz="1800" b="0" i="0" kern="100" dirty="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中心对象</a:t>
            </a:r>
            <a:r>
              <a:rPr lang="en-US" altLang="zh-CN" sz="1800" b="0" i="0" kern="100" dirty="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a:t>
            </a:r>
            <a:r>
              <a:rPr lang="zh-CN" altLang="zh-CN" sz="1800" b="0" i="0" kern="100" dirty="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来进行计算聚类的相似度的。</a:t>
            </a:r>
            <a:endParaRPr lang="zh-CN" altLang="zh-CN" sz="16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527598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DF6BAF10-02E2-43A5-A66C-D0135862C636}"/>
              </a:ext>
            </a:extLst>
          </p:cNvPr>
          <p:cNvSpPr/>
          <p:nvPr/>
        </p:nvSpPr>
        <p:spPr>
          <a:xfrm>
            <a:off x="228600" y="308413"/>
            <a:ext cx="288898" cy="440626"/>
          </a:xfrm>
          <a:prstGeom prst="rect">
            <a:avLst/>
          </a:prstGeom>
          <a:solidFill>
            <a:srgbClr val="3983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EA9E2B2B-5E20-470A-AF8E-491C3C21CEF6}"/>
              </a:ext>
            </a:extLst>
          </p:cNvPr>
          <p:cNvSpPr txBox="1"/>
          <p:nvPr/>
        </p:nvSpPr>
        <p:spPr>
          <a:xfrm>
            <a:off x="517498" y="306574"/>
            <a:ext cx="3511163" cy="461665"/>
          </a:xfrm>
          <a:prstGeom prst="rect">
            <a:avLst/>
          </a:prstGeom>
          <a:noFill/>
        </p:spPr>
        <p:txBody>
          <a:bodyPr wrap="square" rtlCol="0">
            <a:spAutoFit/>
          </a:bodyPr>
          <a:lstStyle/>
          <a:p>
            <a:r>
              <a:rPr lang="en-US" altLang="zh-CN" sz="2400" b="1" dirty="0">
                <a:solidFill>
                  <a:schemeClr val="bg1">
                    <a:lumMod val="50000"/>
                  </a:schemeClr>
                </a:solidFill>
                <a:latin typeface="微软雅黑" panose="020B0503020204020204" pitchFamily="34" charset="-122"/>
                <a:ea typeface="微软雅黑" panose="020B0503020204020204" pitchFamily="34" charset="-122"/>
              </a:rPr>
              <a:t>3.3</a:t>
            </a:r>
            <a:r>
              <a:rPr lang="zh-CN" altLang="en-US" sz="2400" b="1" dirty="0">
                <a:solidFill>
                  <a:schemeClr val="bg1">
                    <a:lumMod val="50000"/>
                  </a:schemeClr>
                </a:solidFill>
                <a:latin typeface="微软雅黑" panose="020B0503020204020204" pitchFamily="34" charset="-122"/>
                <a:ea typeface="微软雅黑" panose="020B0503020204020204" pitchFamily="34" charset="-122"/>
              </a:rPr>
              <a:t>大数据数据计算系</a:t>
            </a:r>
            <a:endParaRPr lang="zh-CN" altLang="en-US" sz="24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6" name="文本框 5">
            <a:extLst>
              <a:ext uri="{FF2B5EF4-FFF2-40B4-BE49-F238E27FC236}">
                <a16:creationId xmlns:a16="http://schemas.microsoft.com/office/drawing/2014/main" id="{ACD43458-E0F7-4A8E-8FCF-7FE21F4E4C23}"/>
              </a:ext>
            </a:extLst>
          </p:cNvPr>
          <p:cNvSpPr txBox="1"/>
          <p:nvPr/>
        </p:nvSpPr>
        <p:spPr>
          <a:xfrm>
            <a:off x="591076" y="6615555"/>
            <a:ext cx="11009850" cy="230832"/>
          </a:xfrm>
          <a:prstGeom prst="rect">
            <a:avLst/>
          </a:prstGeom>
          <a:noFill/>
        </p:spPr>
        <p:txBody>
          <a:bodyPr wrap="square" rtlCol="0">
            <a:spAutoFit/>
          </a:bodyPr>
          <a:lstStyle/>
          <a:p>
            <a:pPr algn="dist"/>
            <a:r>
              <a:rPr lang="en-US" altLang="zh-CN" sz="900" kern="7800" spc="600" dirty="0">
                <a:solidFill>
                  <a:srgbClr val="39834C"/>
                </a:solidFill>
                <a:latin typeface="微软雅黑" panose="020B0503020204020204" pitchFamily="34" charset="-122"/>
                <a:ea typeface="微软雅黑" panose="020B0503020204020204" pitchFamily="34" charset="-122"/>
              </a:rPr>
              <a:t>NANJING AGRICULTURAL UNIVERSITY INTRODUCTION</a:t>
            </a:r>
            <a:endParaRPr lang="zh-CN" altLang="en-US" sz="900" kern="7800" spc="600" dirty="0">
              <a:solidFill>
                <a:srgbClr val="39834C"/>
              </a:solidFill>
              <a:latin typeface="微软雅黑" panose="020B0503020204020204" pitchFamily="34" charset="-122"/>
              <a:ea typeface="微软雅黑" panose="020B0503020204020204" pitchFamily="34" charset="-122"/>
            </a:endParaRPr>
          </a:p>
        </p:txBody>
      </p:sp>
      <p:pic>
        <p:nvPicPr>
          <p:cNvPr id="7" name="图形 6">
            <a:extLst>
              <a:ext uri="{FF2B5EF4-FFF2-40B4-BE49-F238E27FC236}">
                <a16:creationId xmlns:a16="http://schemas.microsoft.com/office/drawing/2014/main" id="{7A782A84-F4A5-407B-8095-3255C8D177E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951720" y="348681"/>
            <a:ext cx="1801606" cy="400358"/>
          </a:xfrm>
          <a:prstGeom prst="rect">
            <a:avLst/>
          </a:prstGeom>
        </p:spPr>
      </p:pic>
      <p:cxnSp>
        <p:nvCxnSpPr>
          <p:cNvPr id="8" name="直接连接符 7">
            <a:extLst>
              <a:ext uri="{FF2B5EF4-FFF2-40B4-BE49-F238E27FC236}">
                <a16:creationId xmlns:a16="http://schemas.microsoft.com/office/drawing/2014/main" id="{E88E1603-24D4-4880-A446-F326E63B794B}"/>
              </a:ext>
            </a:extLst>
          </p:cNvPr>
          <p:cNvCxnSpPr/>
          <p:nvPr/>
        </p:nvCxnSpPr>
        <p:spPr>
          <a:xfrm>
            <a:off x="591076" y="749039"/>
            <a:ext cx="9246344" cy="0"/>
          </a:xfrm>
          <a:prstGeom prst="line">
            <a:avLst/>
          </a:prstGeom>
          <a:ln w="12700">
            <a:solidFill>
              <a:srgbClr val="39834C"/>
            </a:solidFill>
          </a:ln>
        </p:spPr>
        <p:style>
          <a:lnRef idx="1">
            <a:schemeClr val="accent1"/>
          </a:lnRef>
          <a:fillRef idx="0">
            <a:schemeClr val="accent1"/>
          </a:fillRef>
          <a:effectRef idx="0">
            <a:schemeClr val="accent1"/>
          </a:effectRef>
          <a:fontRef idx="minor">
            <a:schemeClr val="tx1"/>
          </a:fontRef>
        </p:style>
      </p:cxnSp>
      <p:sp>
        <p:nvSpPr>
          <p:cNvPr id="11" name="文本框 10">
            <a:extLst>
              <a:ext uri="{FF2B5EF4-FFF2-40B4-BE49-F238E27FC236}">
                <a16:creationId xmlns:a16="http://schemas.microsoft.com/office/drawing/2014/main" id="{60AE01C9-06CE-42E4-B528-271E11127F90}"/>
              </a:ext>
            </a:extLst>
          </p:cNvPr>
          <p:cNvSpPr txBox="1"/>
          <p:nvPr/>
        </p:nvSpPr>
        <p:spPr>
          <a:xfrm>
            <a:off x="228600" y="1107313"/>
            <a:ext cx="1788974" cy="400110"/>
          </a:xfrm>
          <a:prstGeom prst="rect">
            <a:avLst/>
          </a:prstGeom>
          <a:noFill/>
        </p:spPr>
        <p:txBody>
          <a:bodyPr wrap="square">
            <a:spAutoFit/>
          </a:bodyPr>
          <a:lstStyle/>
          <a:p>
            <a:r>
              <a:rPr lang="zh-CN" altLang="zh-CN" sz="2000" b="1" kern="100" dirty="0">
                <a:effectLst/>
                <a:ea typeface="等线" panose="02010600030101010101" pitchFamily="2" charset="-122"/>
                <a:cs typeface="Times New Roman" panose="02020603050405020304" pitchFamily="18" charset="0"/>
              </a:rPr>
              <a:t>算法实现流程</a:t>
            </a:r>
            <a:endParaRPr lang="zh-CN" altLang="en-US" sz="2000" dirty="0"/>
          </a:p>
        </p:txBody>
      </p:sp>
      <p:pic>
        <p:nvPicPr>
          <p:cNvPr id="12" name="图片 11">
            <a:extLst>
              <a:ext uri="{FF2B5EF4-FFF2-40B4-BE49-F238E27FC236}">
                <a16:creationId xmlns:a16="http://schemas.microsoft.com/office/drawing/2014/main" id="{41032D09-10F8-4814-82DF-7697220E64EC}"/>
              </a:ext>
            </a:extLst>
          </p:cNvPr>
          <p:cNvPicPr/>
          <p:nvPr/>
        </p:nvPicPr>
        <p:blipFill>
          <a:blip r:embed="rId4">
            <a:extLst>
              <a:ext uri="{28A0092B-C50C-407E-A947-70E740481C1C}">
                <a14:useLocalDpi xmlns:a14="http://schemas.microsoft.com/office/drawing/2010/main" val="0"/>
              </a:ext>
            </a:extLst>
          </a:blip>
          <a:stretch>
            <a:fillRect/>
          </a:stretch>
        </p:blipFill>
        <p:spPr>
          <a:xfrm>
            <a:off x="1840381" y="852927"/>
            <a:ext cx="5274310" cy="3924300"/>
          </a:xfrm>
          <a:prstGeom prst="rect">
            <a:avLst/>
          </a:prstGeom>
        </p:spPr>
      </p:pic>
      <p:pic>
        <p:nvPicPr>
          <p:cNvPr id="13" name="图片 12">
            <a:extLst>
              <a:ext uri="{FF2B5EF4-FFF2-40B4-BE49-F238E27FC236}">
                <a16:creationId xmlns:a16="http://schemas.microsoft.com/office/drawing/2014/main" id="{41CF3ECB-5689-4E19-A88B-C8AAF85E60DA}"/>
              </a:ext>
            </a:extLst>
          </p:cNvPr>
          <p:cNvPicPr/>
          <p:nvPr/>
        </p:nvPicPr>
        <p:blipFill>
          <a:blip r:embed="rId5">
            <a:extLst>
              <a:ext uri="{28A0092B-C50C-407E-A947-70E740481C1C}">
                <a14:useLocalDpi xmlns:a14="http://schemas.microsoft.com/office/drawing/2010/main" val="0"/>
              </a:ext>
            </a:extLst>
          </a:blip>
          <a:stretch>
            <a:fillRect/>
          </a:stretch>
        </p:blipFill>
        <p:spPr>
          <a:xfrm>
            <a:off x="1941180" y="4777227"/>
            <a:ext cx="4810509" cy="1966013"/>
          </a:xfrm>
          <a:prstGeom prst="rect">
            <a:avLst/>
          </a:prstGeom>
        </p:spPr>
      </p:pic>
      <p:pic>
        <p:nvPicPr>
          <p:cNvPr id="14" name="图片 13">
            <a:extLst>
              <a:ext uri="{FF2B5EF4-FFF2-40B4-BE49-F238E27FC236}">
                <a16:creationId xmlns:a16="http://schemas.microsoft.com/office/drawing/2014/main" id="{61FC8D7F-10A1-4F3C-BF7C-E6F5596B0DCC}"/>
              </a:ext>
            </a:extLst>
          </p:cNvPr>
          <p:cNvPicPr/>
          <p:nvPr/>
        </p:nvPicPr>
        <p:blipFill>
          <a:blip r:embed="rId6">
            <a:extLst>
              <a:ext uri="{28A0092B-C50C-407E-A947-70E740481C1C}">
                <a14:useLocalDpi xmlns:a14="http://schemas.microsoft.com/office/drawing/2010/main" val="0"/>
              </a:ext>
            </a:extLst>
          </a:blip>
          <a:stretch>
            <a:fillRect/>
          </a:stretch>
        </p:blipFill>
        <p:spPr>
          <a:xfrm>
            <a:off x="6774018" y="2801438"/>
            <a:ext cx="5394104" cy="3055733"/>
          </a:xfrm>
          <a:prstGeom prst="rect">
            <a:avLst/>
          </a:prstGeom>
        </p:spPr>
      </p:pic>
      <p:sp>
        <p:nvSpPr>
          <p:cNvPr id="16" name="文本框 15">
            <a:extLst>
              <a:ext uri="{FF2B5EF4-FFF2-40B4-BE49-F238E27FC236}">
                <a16:creationId xmlns:a16="http://schemas.microsoft.com/office/drawing/2014/main" id="{55FD157C-ACDD-4D99-A870-AD74FFCF1A5B}"/>
              </a:ext>
            </a:extLst>
          </p:cNvPr>
          <p:cNvSpPr txBox="1"/>
          <p:nvPr/>
        </p:nvSpPr>
        <p:spPr>
          <a:xfrm>
            <a:off x="6888490" y="1507423"/>
            <a:ext cx="4493744" cy="1030988"/>
          </a:xfrm>
          <a:prstGeom prst="rect">
            <a:avLst/>
          </a:prstGeom>
          <a:noFill/>
        </p:spPr>
        <p:txBody>
          <a:bodyPr wrap="square">
            <a:spAutoFit/>
          </a:bodyPr>
          <a:lstStyle/>
          <a:p>
            <a:pPr>
              <a:lnSpc>
                <a:spcPts val="2500"/>
              </a:lnSpc>
            </a:pPr>
            <a:r>
              <a:rPr lang="zh-CN" altLang="zh-CN" sz="1800" b="0" i="0" kern="100" dirty="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基于以上思路，通过</a:t>
            </a:r>
            <a:r>
              <a:rPr lang="en-US" altLang="zh-CN" sz="1800" b="0" i="0" kern="100" dirty="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Spark</a:t>
            </a:r>
            <a:r>
              <a:rPr lang="zh-CN" altLang="zh-CN" sz="1800" b="0" i="0" kern="100" dirty="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框架通过分布式环境来计算候选区域：</a:t>
            </a:r>
            <a:br>
              <a:rPr lang="en-US" altLang="zh-CN" sz="1600" kern="100" dirty="0">
                <a:solidFill>
                  <a:srgbClr val="000000"/>
                </a:solidFill>
                <a:effectLst/>
                <a:latin typeface="宋体" panose="02010600030101010101" pitchFamily="2" charset="-122"/>
                <a:ea typeface="等线" panose="02010600030101010101" pitchFamily="2" charset="-122"/>
                <a:cs typeface="Times New Roman" panose="02020603050405020304" pitchFamily="18" charset="0"/>
              </a:rPr>
            </a:br>
            <a:r>
              <a:rPr lang="zh-CN" altLang="zh-CN" sz="1800" b="0" i="0" kern="100" dirty="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其计算候选流程图如下：</a:t>
            </a:r>
            <a:endParaRPr lang="zh-CN" altLang="zh-CN" sz="16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7749323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DF6BAF10-02E2-43A5-A66C-D0135862C636}"/>
              </a:ext>
            </a:extLst>
          </p:cNvPr>
          <p:cNvSpPr/>
          <p:nvPr/>
        </p:nvSpPr>
        <p:spPr>
          <a:xfrm>
            <a:off x="228600" y="308413"/>
            <a:ext cx="288898" cy="440626"/>
          </a:xfrm>
          <a:prstGeom prst="rect">
            <a:avLst/>
          </a:prstGeom>
          <a:solidFill>
            <a:srgbClr val="3983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EA9E2B2B-5E20-470A-AF8E-491C3C21CEF6}"/>
              </a:ext>
            </a:extLst>
          </p:cNvPr>
          <p:cNvSpPr txBox="1"/>
          <p:nvPr/>
        </p:nvSpPr>
        <p:spPr>
          <a:xfrm>
            <a:off x="517498" y="306574"/>
            <a:ext cx="3511163" cy="461665"/>
          </a:xfrm>
          <a:prstGeom prst="rect">
            <a:avLst/>
          </a:prstGeom>
          <a:noFill/>
        </p:spPr>
        <p:txBody>
          <a:bodyPr wrap="square" rtlCol="0">
            <a:spAutoFit/>
          </a:bodyPr>
          <a:lstStyle/>
          <a:p>
            <a:r>
              <a:rPr lang="en-US" altLang="zh-CN" sz="2400" b="1" dirty="0">
                <a:solidFill>
                  <a:schemeClr val="bg1">
                    <a:lumMod val="50000"/>
                  </a:schemeClr>
                </a:solidFill>
                <a:latin typeface="微软雅黑" panose="020B0503020204020204" pitchFamily="34" charset="-122"/>
                <a:ea typeface="微软雅黑" panose="020B0503020204020204" pitchFamily="34" charset="-122"/>
              </a:rPr>
              <a:t>3.3</a:t>
            </a:r>
            <a:r>
              <a:rPr lang="zh-CN" altLang="en-US" sz="2400" b="1" dirty="0">
                <a:solidFill>
                  <a:schemeClr val="bg1">
                    <a:lumMod val="50000"/>
                  </a:schemeClr>
                </a:solidFill>
                <a:latin typeface="微软雅黑" panose="020B0503020204020204" pitchFamily="34" charset="-122"/>
                <a:ea typeface="微软雅黑" panose="020B0503020204020204" pitchFamily="34" charset="-122"/>
              </a:rPr>
              <a:t>大数据界面</a:t>
            </a:r>
            <a:r>
              <a:rPr lang="en-US" altLang="zh-CN" sz="2400" b="1" dirty="0">
                <a:solidFill>
                  <a:schemeClr val="bg1">
                    <a:lumMod val="50000"/>
                  </a:schemeClr>
                </a:solidFill>
                <a:latin typeface="微软雅黑" panose="020B0503020204020204" pitchFamily="34" charset="-122"/>
                <a:ea typeface="微软雅黑" panose="020B0503020204020204" pitchFamily="34" charset="-122"/>
              </a:rPr>
              <a:t>UI</a:t>
            </a:r>
            <a:r>
              <a:rPr lang="zh-CN" altLang="en-US" sz="2400" b="1" dirty="0">
                <a:solidFill>
                  <a:schemeClr val="bg1">
                    <a:lumMod val="50000"/>
                  </a:schemeClr>
                </a:solidFill>
                <a:latin typeface="微软雅黑" panose="020B0503020204020204" pitchFamily="34" charset="-122"/>
                <a:ea typeface="微软雅黑" panose="020B0503020204020204" pitchFamily="34" charset="-122"/>
              </a:rPr>
              <a:t>设计</a:t>
            </a:r>
            <a:endParaRPr lang="zh-CN" altLang="en-US" sz="24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6" name="文本框 5">
            <a:extLst>
              <a:ext uri="{FF2B5EF4-FFF2-40B4-BE49-F238E27FC236}">
                <a16:creationId xmlns:a16="http://schemas.microsoft.com/office/drawing/2014/main" id="{ACD43458-E0F7-4A8E-8FCF-7FE21F4E4C23}"/>
              </a:ext>
            </a:extLst>
          </p:cNvPr>
          <p:cNvSpPr txBox="1"/>
          <p:nvPr/>
        </p:nvSpPr>
        <p:spPr>
          <a:xfrm>
            <a:off x="591076" y="6443279"/>
            <a:ext cx="11009850" cy="230832"/>
          </a:xfrm>
          <a:prstGeom prst="rect">
            <a:avLst/>
          </a:prstGeom>
          <a:noFill/>
        </p:spPr>
        <p:txBody>
          <a:bodyPr wrap="square" rtlCol="0">
            <a:spAutoFit/>
          </a:bodyPr>
          <a:lstStyle/>
          <a:p>
            <a:pPr algn="dist"/>
            <a:r>
              <a:rPr lang="en-US" altLang="zh-CN" sz="900" kern="7800" spc="600" dirty="0">
                <a:solidFill>
                  <a:srgbClr val="39834C"/>
                </a:solidFill>
                <a:latin typeface="微软雅黑" panose="020B0503020204020204" pitchFamily="34" charset="-122"/>
                <a:ea typeface="微软雅黑" panose="020B0503020204020204" pitchFamily="34" charset="-122"/>
              </a:rPr>
              <a:t>NANJING AGRICULTURAL UNIVERSITY INTRODUCTION</a:t>
            </a:r>
            <a:endParaRPr lang="zh-CN" altLang="en-US" sz="900" kern="7800" spc="600" dirty="0">
              <a:solidFill>
                <a:srgbClr val="39834C"/>
              </a:solidFill>
              <a:latin typeface="微软雅黑" panose="020B0503020204020204" pitchFamily="34" charset="-122"/>
              <a:ea typeface="微软雅黑" panose="020B0503020204020204" pitchFamily="34" charset="-122"/>
            </a:endParaRPr>
          </a:p>
        </p:txBody>
      </p:sp>
      <p:pic>
        <p:nvPicPr>
          <p:cNvPr id="7" name="图形 6">
            <a:extLst>
              <a:ext uri="{FF2B5EF4-FFF2-40B4-BE49-F238E27FC236}">
                <a16:creationId xmlns:a16="http://schemas.microsoft.com/office/drawing/2014/main" id="{7A782A84-F4A5-407B-8095-3255C8D177E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951720" y="348681"/>
            <a:ext cx="1801606" cy="400358"/>
          </a:xfrm>
          <a:prstGeom prst="rect">
            <a:avLst/>
          </a:prstGeom>
        </p:spPr>
      </p:pic>
      <p:cxnSp>
        <p:nvCxnSpPr>
          <p:cNvPr id="8" name="直接连接符 7">
            <a:extLst>
              <a:ext uri="{FF2B5EF4-FFF2-40B4-BE49-F238E27FC236}">
                <a16:creationId xmlns:a16="http://schemas.microsoft.com/office/drawing/2014/main" id="{E88E1603-24D4-4880-A446-F326E63B794B}"/>
              </a:ext>
            </a:extLst>
          </p:cNvPr>
          <p:cNvCxnSpPr/>
          <p:nvPr/>
        </p:nvCxnSpPr>
        <p:spPr>
          <a:xfrm>
            <a:off x="591076" y="749039"/>
            <a:ext cx="9246344" cy="0"/>
          </a:xfrm>
          <a:prstGeom prst="line">
            <a:avLst/>
          </a:prstGeom>
          <a:ln w="12700">
            <a:solidFill>
              <a:srgbClr val="39834C"/>
            </a:solidFill>
          </a:ln>
        </p:spPr>
        <p:style>
          <a:lnRef idx="1">
            <a:schemeClr val="accent1"/>
          </a:lnRef>
          <a:fillRef idx="0">
            <a:schemeClr val="accent1"/>
          </a:fillRef>
          <a:effectRef idx="0">
            <a:schemeClr val="accent1"/>
          </a:effectRef>
          <a:fontRef idx="minor">
            <a:schemeClr val="tx1"/>
          </a:fontRef>
        </p:style>
      </p:cxnSp>
      <p:pic>
        <p:nvPicPr>
          <p:cNvPr id="27" name="图片 26">
            <a:extLst>
              <a:ext uri="{FF2B5EF4-FFF2-40B4-BE49-F238E27FC236}">
                <a16:creationId xmlns:a16="http://schemas.microsoft.com/office/drawing/2014/main" id="{1D8620E4-EA2A-4674-99C2-54AE70A3F7B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98637" y="940424"/>
            <a:ext cx="9591906" cy="4809600"/>
          </a:xfrm>
          <a:prstGeom prst="rect">
            <a:avLst/>
          </a:prstGeom>
        </p:spPr>
      </p:pic>
      <p:sp>
        <p:nvSpPr>
          <p:cNvPr id="29" name="文本框 28">
            <a:extLst>
              <a:ext uri="{FF2B5EF4-FFF2-40B4-BE49-F238E27FC236}">
                <a16:creationId xmlns:a16="http://schemas.microsoft.com/office/drawing/2014/main" id="{4CCFE079-D34E-404A-9F8B-33D096F1CA15}"/>
              </a:ext>
            </a:extLst>
          </p:cNvPr>
          <p:cNvSpPr txBox="1"/>
          <p:nvPr/>
        </p:nvSpPr>
        <p:spPr>
          <a:xfrm>
            <a:off x="5453269" y="6043169"/>
            <a:ext cx="1285461" cy="400110"/>
          </a:xfrm>
          <a:prstGeom prst="rect">
            <a:avLst/>
          </a:prstGeom>
          <a:noFill/>
        </p:spPr>
        <p:txBody>
          <a:bodyPr wrap="square">
            <a:spAutoFit/>
          </a:bodyPr>
          <a:lstStyle/>
          <a:p>
            <a:r>
              <a:rPr lang="zh-CN" altLang="zh-CN" sz="2000" b="1" kern="100" dirty="0">
                <a:effectLst/>
                <a:ea typeface="等线" panose="02010600030101010101" pitchFamily="2" charset="-122"/>
                <a:cs typeface="Times New Roman" panose="02020603050405020304" pitchFamily="18" charset="0"/>
              </a:rPr>
              <a:t>登录设计</a:t>
            </a:r>
            <a:endParaRPr lang="zh-CN" altLang="en-US" sz="2000" dirty="0"/>
          </a:p>
        </p:txBody>
      </p:sp>
    </p:spTree>
    <p:extLst>
      <p:ext uri="{BB962C8B-B14F-4D97-AF65-F5344CB8AC3E}">
        <p14:creationId xmlns:p14="http://schemas.microsoft.com/office/powerpoint/2010/main" val="27565220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DF6BAF10-02E2-43A5-A66C-D0135862C636}"/>
              </a:ext>
            </a:extLst>
          </p:cNvPr>
          <p:cNvSpPr/>
          <p:nvPr/>
        </p:nvSpPr>
        <p:spPr>
          <a:xfrm>
            <a:off x="228600" y="308413"/>
            <a:ext cx="288898" cy="440626"/>
          </a:xfrm>
          <a:prstGeom prst="rect">
            <a:avLst/>
          </a:prstGeom>
          <a:solidFill>
            <a:srgbClr val="3983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EA9E2B2B-5E20-470A-AF8E-491C3C21CEF6}"/>
              </a:ext>
            </a:extLst>
          </p:cNvPr>
          <p:cNvSpPr txBox="1"/>
          <p:nvPr/>
        </p:nvSpPr>
        <p:spPr>
          <a:xfrm>
            <a:off x="517498" y="306574"/>
            <a:ext cx="3511163" cy="461665"/>
          </a:xfrm>
          <a:prstGeom prst="rect">
            <a:avLst/>
          </a:prstGeom>
          <a:noFill/>
        </p:spPr>
        <p:txBody>
          <a:bodyPr wrap="square" rtlCol="0">
            <a:spAutoFit/>
          </a:bodyPr>
          <a:lstStyle/>
          <a:p>
            <a:r>
              <a:rPr lang="en-US" altLang="zh-CN" sz="2400" b="1" dirty="0">
                <a:solidFill>
                  <a:schemeClr val="bg1">
                    <a:lumMod val="50000"/>
                  </a:schemeClr>
                </a:solidFill>
                <a:latin typeface="微软雅黑" panose="020B0503020204020204" pitchFamily="34" charset="-122"/>
                <a:ea typeface="微软雅黑" panose="020B0503020204020204" pitchFamily="34" charset="-122"/>
              </a:rPr>
              <a:t>3.3</a:t>
            </a:r>
            <a:r>
              <a:rPr lang="zh-CN" altLang="en-US" sz="2400" b="1" dirty="0">
                <a:solidFill>
                  <a:schemeClr val="bg1">
                    <a:lumMod val="50000"/>
                  </a:schemeClr>
                </a:solidFill>
                <a:latin typeface="微软雅黑" panose="020B0503020204020204" pitchFamily="34" charset="-122"/>
                <a:ea typeface="微软雅黑" panose="020B0503020204020204" pitchFamily="34" charset="-122"/>
              </a:rPr>
              <a:t>大数据界面</a:t>
            </a:r>
            <a:r>
              <a:rPr lang="en-US" altLang="zh-CN" sz="2400" b="1" dirty="0">
                <a:solidFill>
                  <a:schemeClr val="bg1">
                    <a:lumMod val="50000"/>
                  </a:schemeClr>
                </a:solidFill>
                <a:latin typeface="微软雅黑" panose="020B0503020204020204" pitchFamily="34" charset="-122"/>
                <a:ea typeface="微软雅黑" panose="020B0503020204020204" pitchFamily="34" charset="-122"/>
              </a:rPr>
              <a:t>UI</a:t>
            </a:r>
            <a:r>
              <a:rPr lang="zh-CN" altLang="en-US" sz="2400" b="1" dirty="0">
                <a:solidFill>
                  <a:schemeClr val="bg1">
                    <a:lumMod val="50000"/>
                  </a:schemeClr>
                </a:solidFill>
                <a:latin typeface="微软雅黑" panose="020B0503020204020204" pitchFamily="34" charset="-122"/>
                <a:ea typeface="微软雅黑" panose="020B0503020204020204" pitchFamily="34" charset="-122"/>
              </a:rPr>
              <a:t>设计</a:t>
            </a:r>
            <a:endParaRPr lang="zh-CN" altLang="en-US" sz="24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6" name="文本框 5">
            <a:extLst>
              <a:ext uri="{FF2B5EF4-FFF2-40B4-BE49-F238E27FC236}">
                <a16:creationId xmlns:a16="http://schemas.microsoft.com/office/drawing/2014/main" id="{ACD43458-E0F7-4A8E-8FCF-7FE21F4E4C23}"/>
              </a:ext>
            </a:extLst>
          </p:cNvPr>
          <p:cNvSpPr txBox="1"/>
          <p:nvPr/>
        </p:nvSpPr>
        <p:spPr>
          <a:xfrm>
            <a:off x="591076" y="6443279"/>
            <a:ext cx="11009850" cy="230832"/>
          </a:xfrm>
          <a:prstGeom prst="rect">
            <a:avLst/>
          </a:prstGeom>
          <a:noFill/>
        </p:spPr>
        <p:txBody>
          <a:bodyPr wrap="square" rtlCol="0">
            <a:spAutoFit/>
          </a:bodyPr>
          <a:lstStyle/>
          <a:p>
            <a:pPr algn="dist"/>
            <a:r>
              <a:rPr lang="en-US" altLang="zh-CN" sz="900" kern="7800" spc="600" dirty="0">
                <a:solidFill>
                  <a:srgbClr val="39834C"/>
                </a:solidFill>
                <a:latin typeface="微软雅黑" panose="020B0503020204020204" pitchFamily="34" charset="-122"/>
                <a:ea typeface="微软雅黑" panose="020B0503020204020204" pitchFamily="34" charset="-122"/>
              </a:rPr>
              <a:t>NANJING AGRICULTURAL UNIVERSITY INTRODUCTION</a:t>
            </a:r>
            <a:endParaRPr lang="zh-CN" altLang="en-US" sz="900" kern="7800" spc="600" dirty="0">
              <a:solidFill>
                <a:srgbClr val="39834C"/>
              </a:solidFill>
              <a:latin typeface="微软雅黑" panose="020B0503020204020204" pitchFamily="34" charset="-122"/>
              <a:ea typeface="微软雅黑" panose="020B0503020204020204" pitchFamily="34" charset="-122"/>
            </a:endParaRPr>
          </a:p>
        </p:txBody>
      </p:sp>
      <p:pic>
        <p:nvPicPr>
          <p:cNvPr id="7" name="图形 6">
            <a:extLst>
              <a:ext uri="{FF2B5EF4-FFF2-40B4-BE49-F238E27FC236}">
                <a16:creationId xmlns:a16="http://schemas.microsoft.com/office/drawing/2014/main" id="{7A782A84-F4A5-407B-8095-3255C8D177E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951720" y="348681"/>
            <a:ext cx="1801606" cy="400358"/>
          </a:xfrm>
          <a:prstGeom prst="rect">
            <a:avLst/>
          </a:prstGeom>
        </p:spPr>
      </p:pic>
      <p:cxnSp>
        <p:nvCxnSpPr>
          <p:cNvPr id="8" name="直接连接符 7">
            <a:extLst>
              <a:ext uri="{FF2B5EF4-FFF2-40B4-BE49-F238E27FC236}">
                <a16:creationId xmlns:a16="http://schemas.microsoft.com/office/drawing/2014/main" id="{E88E1603-24D4-4880-A446-F326E63B794B}"/>
              </a:ext>
            </a:extLst>
          </p:cNvPr>
          <p:cNvCxnSpPr/>
          <p:nvPr/>
        </p:nvCxnSpPr>
        <p:spPr>
          <a:xfrm>
            <a:off x="591076" y="749039"/>
            <a:ext cx="9246344" cy="0"/>
          </a:xfrm>
          <a:prstGeom prst="line">
            <a:avLst/>
          </a:prstGeom>
          <a:ln w="12700">
            <a:solidFill>
              <a:srgbClr val="39834C"/>
            </a:solidFill>
          </a:ln>
        </p:spPr>
        <p:style>
          <a:lnRef idx="1">
            <a:schemeClr val="accent1"/>
          </a:lnRef>
          <a:fillRef idx="0">
            <a:schemeClr val="accent1"/>
          </a:fillRef>
          <a:effectRef idx="0">
            <a:schemeClr val="accent1"/>
          </a:effectRef>
          <a:fontRef idx="minor">
            <a:schemeClr val="tx1"/>
          </a:fontRef>
        </p:style>
      </p:cxnSp>
      <p:sp>
        <p:nvSpPr>
          <p:cNvPr id="29" name="文本框 28">
            <a:extLst>
              <a:ext uri="{FF2B5EF4-FFF2-40B4-BE49-F238E27FC236}">
                <a16:creationId xmlns:a16="http://schemas.microsoft.com/office/drawing/2014/main" id="{4CCFE079-D34E-404A-9F8B-33D096F1CA15}"/>
              </a:ext>
            </a:extLst>
          </p:cNvPr>
          <p:cNvSpPr txBox="1"/>
          <p:nvPr/>
        </p:nvSpPr>
        <p:spPr>
          <a:xfrm>
            <a:off x="5347010" y="5898729"/>
            <a:ext cx="1497979" cy="400110"/>
          </a:xfrm>
          <a:prstGeom prst="rect">
            <a:avLst/>
          </a:prstGeom>
          <a:noFill/>
        </p:spPr>
        <p:txBody>
          <a:bodyPr wrap="square">
            <a:spAutoFit/>
          </a:bodyPr>
          <a:lstStyle/>
          <a:p>
            <a:r>
              <a:rPr lang="zh-CN" altLang="en-US" sz="2000" b="1" kern="100" dirty="0">
                <a:ea typeface="等线" panose="02010600030101010101" pitchFamily="2" charset="-122"/>
                <a:cs typeface="Times New Roman" panose="02020603050405020304" pitchFamily="18" charset="0"/>
              </a:rPr>
              <a:t>工作台</a:t>
            </a:r>
            <a:r>
              <a:rPr lang="zh-CN" altLang="zh-CN" sz="2000" b="1" kern="100" dirty="0">
                <a:effectLst/>
                <a:ea typeface="等线" panose="02010600030101010101" pitchFamily="2" charset="-122"/>
                <a:cs typeface="Times New Roman" panose="02020603050405020304" pitchFamily="18" charset="0"/>
              </a:rPr>
              <a:t>设计</a:t>
            </a:r>
            <a:endParaRPr lang="zh-CN" altLang="en-US" sz="2000" dirty="0"/>
          </a:p>
        </p:txBody>
      </p:sp>
      <p:pic>
        <p:nvPicPr>
          <p:cNvPr id="9" name="图片 8">
            <a:extLst>
              <a:ext uri="{FF2B5EF4-FFF2-40B4-BE49-F238E27FC236}">
                <a16:creationId xmlns:a16="http://schemas.microsoft.com/office/drawing/2014/main" id="{863221F8-56A1-4AF2-9981-4E9686710DD3}"/>
              </a:ext>
            </a:extLst>
          </p:cNvPr>
          <p:cNvPicPr>
            <a:picLocks/>
          </p:cNvPicPr>
          <p:nvPr/>
        </p:nvPicPr>
        <p:blipFill>
          <a:blip r:embed="rId4" cstate="print">
            <a:extLst>
              <a:ext uri="{28A0092B-C50C-407E-A947-70E740481C1C}">
                <a14:useLocalDpi xmlns:a14="http://schemas.microsoft.com/office/drawing/2010/main" val="0"/>
              </a:ext>
            </a:extLst>
          </a:blip>
          <a:stretch>
            <a:fillRect/>
          </a:stretch>
        </p:blipFill>
        <p:spPr>
          <a:xfrm>
            <a:off x="1300799" y="893479"/>
            <a:ext cx="9590400" cy="4809600"/>
          </a:xfrm>
          <a:prstGeom prst="rect">
            <a:avLst/>
          </a:prstGeom>
        </p:spPr>
      </p:pic>
    </p:spTree>
    <p:extLst>
      <p:ext uri="{BB962C8B-B14F-4D97-AF65-F5344CB8AC3E}">
        <p14:creationId xmlns:p14="http://schemas.microsoft.com/office/powerpoint/2010/main" val="315940626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DF6BAF10-02E2-43A5-A66C-D0135862C636}"/>
              </a:ext>
            </a:extLst>
          </p:cNvPr>
          <p:cNvSpPr/>
          <p:nvPr/>
        </p:nvSpPr>
        <p:spPr>
          <a:xfrm>
            <a:off x="228600" y="308413"/>
            <a:ext cx="288898" cy="440626"/>
          </a:xfrm>
          <a:prstGeom prst="rect">
            <a:avLst/>
          </a:prstGeom>
          <a:solidFill>
            <a:srgbClr val="3983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EA9E2B2B-5E20-470A-AF8E-491C3C21CEF6}"/>
              </a:ext>
            </a:extLst>
          </p:cNvPr>
          <p:cNvSpPr txBox="1"/>
          <p:nvPr/>
        </p:nvSpPr>
        <p:spPr>
          <a:xfrm>
            <a:off x="517498" y="306574"/>
            <a:ext cx="3511163" cy="461665"/>
          </a:xfrm>
          <a:prstGeom prst="rect">
            <a:avLst/>
          </a:prstGeom>
          <a:noFill/>
        </p:spPr>
        <p:txBody>
          <a:bodyPr wrap="square" rtlCol="0">
            <a:spAutoFit/>
          </a:bodyPr>
          <a:lstStyle/>
          <a:p>
            <a:r>
              <a:rPr lang="en-US" altLang="zh-CN" sz="2400" b="1" dirty="0">
                <a:solidFill>
                  <a:schemeClr val="bg1">
                    <a:lumMod val="50000"/>
                  </a:schemeClr>
                </a:solidFill>
                <a:latin typeface="微软雅黑" panose="020B0503020204020204" pitchFamily="34" charset="-122"/>
                <a:ea typeface="微软雅黑" panose="020B0503020204020204" pitchFamily="34" charset="-122"/>
              </a:rPr>
              <a:t>3.3</a:t>
            </a:r>
            <a:r>
              <a:rPr lang="zh-CN" altLang="en-US" sz="2400" b="1" dirty="0">
                <a:solidFill>
                  <a:schemeClr val="bg1">
                    <a:lumMod val="50000"/>
                  </a:schemeClr>
                </a:solidFill>
                <a:latin typeface="微软雅黑" panose="020B0503020204020204" pitchFamily="34" charset="-122"/>
                <a:ea typeface="微软雅黑" panose="020B0503020204020204" pitchFamily="34" charset="-122"/>
              </a:rPr>
              <a:t>大数据界面</a:t>
            </a:r>
            <a:r>
              <a:rPr lang="en-US" altLang="zh-CN" sz="2400" b="1" dirty="0">
                <a:solidFill>
                  <a:schemeClr val="bg1">
                    <a:lumMod val="50000"/>
                  </a:schemeClr>
                </a:solidFill>
                <a:latin typeface="微软雅黑" panose="020B0503020204020204" pitchFamily="34" charset="-122"/>
                <a:ea typeface="微软雅黑" panose="020B0503020204020204" pitchFamily="34" charset="-122"/>
              </a:rPr>
              <a:t>UI</a:t>
            </a:r>
            <a:r>
              <a:rPr lang="zh-CN" altLang="en-US" sz="2400" b="1" dirty="0">
                <a:solidFill>
                  <a:schemeClr val="bg1">
                    <a:lumMod val="50000"/>
                  </a:schemeClr>
                </a:solidFill>
                <a:latin typeface="微软雅黑" panose="020B0503020204020204" pitchFamily="34" charset="-122"/>
                <a:ea typeface="微软雅黑" panose="020B0503020204020204" pitchFamily="34" charset="-122"/>
              </a:rPr>
              <a:t>设计</a:t>
            </a:r>
            <a:endParaRPr lang="zh-CN" altLang="en-US" sz="24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6" name="文本框 5">
            <a:extLst>
              <a:ext uri="{FF2B5EF4-FFF2-40B4-BE49-F238E27FC236}">
                <a16:creationId xmlns:a16="http://schemas.microsoft.com/office/drawing/2014/main" id="{ACD43458-E0F7-4A8E-8FCF-7FE21F4E4C23}"/>
              </a:ext>
            </a:extLst>
          </p:cNvPr>
          <p:cNvSpPr txBox="1"/>
          <p:nvPr/>
        </p:nvSpPr>
        <p:spPr>
          <a:xfrm>
            <a:off x="591076" y="6443279"/>
            <a:ext cx="11009850" cy="230832"/>
          </a:xfrm>
          <a:prstGeom prst="rect">
            <a:avLst/>
          </a:prstGeom>
          <a:noFill/>
        </p:spPr>
        <p:txBody>
          <a:bodyPr wrap="square" rtlCol="0">
            <a:spAutoFit/>
          </a:bodyPr>
          <a:lstStyle/>
          <a:p>
            <a:pPr algn="dist"/>
            <a:r>
              <a:rPr lang="en-US" altLang="zh-CN" sz="900" kern="7800" spc="600" dirty="0">
                <a:solidFill>
                  <a:srgbClr val="39834C"/>
                </a:solidFill>
                <a:latin typeface="微软雅黑" panose="020B0503020204020204" pitchFamily="34" charset="-122"/>
                <a:ea typeface="微软雅黑" panose="020B0503020204020204" pitchFamily="34" charset="-122"/>
              </a:rPr>
              <a:t>NANJING AGRICULTURAL UNIVERSITY INTRODUCTION</a:t>
            </a:r>
            <a:endParaRPr lang="zh-CN" altLang="en-US" sz="900" kern="7800" spc="600" dirty="0">
              <a:solidFill>
                <a:srgbClr val="39834C"/>
              </a:solidFill>
              <a:latin typeface="微软雅黑" panose="020B0503020204020204" pitchFamily="34" charset="-122"/>
              <a:ea typeface="微软雅黑" panose="020B0503020204020204" pitchFamily="34" charset="-122"/>
            </a:endParaRPr>
          </a:p>
        </p:txBody>
      </p:sp>
      <p:pic>
        <p:nvPicPr>
          <p:cNvPr id="7" name="图形 6">
            <a:extLst>
              <a:ext uri="{FF2B5EF4-FFF2-40B4-BE49-F238E27FC236}">
                <a16:creationId xmlns:a16="http://schemas.microsoft.com/office/drawing/2014/main" id="{7A782A84-F4A5-407B-8095-3255C8D177E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951720" y="348681"/>
            <a:ext cx="1801606" cy="400358"/>
          </a:xfrm>
          <a:prstGeom prst="rect">
            <a:avLst/>
          </a:prstGeom>
        </p:spPr>
      </p:pic>
      <p:cxnSp>
        <p:nvCxnSpPr>
          <p:cNvPr id="8" name="直接连接符 7">
            <a:extLst>
              <a:ext uri="{FF2B5EF4-FFF2-40B4-BE49-F238E27FC236}">
                <a16:creationId xmlns:a16="http://schemas.microsoft.com/office/drawing/2014/main" id="{E88E1603-24D4-4880-A446-F326E63B794B}"/>
              </a:ext>
            </a:extLst>
          </p:cNvPr>
          <p:cNvCxnSpPr/>
          <p:nvPr/>
        </p:nvCxnSpPr>
        <p:spPr>
          <a:xfrm>
            <a:off x="591076" y="749039"/>
            <a:ext cx="9246344" cy="0"/>
          </a:xfrm>
          <a:prstGeom prst="line">
            <a:avLst/>
          </a:prstGeom>
          <a:ln w="12700">
            <a:solidFill>
              <a:srgbClr val="39834C"/>
            </a:solidFill>
          </a:ln>
        </p:spPr>
        <p:style>
          <a:lnRef idx="1">
            <a:schemeClr val="accent1"/>
          </a:lnRef>
          <a:fillRef idx="0">
            <a:schemeClr val="accent1"/>
          </a:fillRef>
          <a:effectRef idx="0">
            <a:schemeClr val="accent1"/>
          </a:effectRef>
          <a:fontRef idx="minor">
            <a:schemeClr val="tx1"/>
          </a:fontRef>
        </p:style>
      </p:cxnSp>
      <p:sp>
        <p:nvSpPr>
          <p:cNvPr id="29" name="文本框 28">
            <a:extLst>
              <a:ext uri="{FF2B5EF4-FFF2-40B4-BE49-F238E27FC236}">
                <a16:creationId xmlns:a16="http://schemas.microsoft.com/office/drawing/2014/main" id="{4CCFE079-D34E-404A-9F8B-33D096F1CA15}"/>
              </a:ext>
            </a:extLst>
          </p:cNvPr>
          <p:cNvSpPr txBox="1"/>
          <p:nvPr/>
        </p:nvSpPr>
        <p:spPr>
          <a:xfrm>
            <a:off x="5318848" y="6028972"/>
            <a:ext cx="1554301" cy="400110"/>
          </a:xfrm>
          <a:prstGeom prst="rect">
            <a:avLst/>
          </a:prstGeom>
          <a:noFill/>
        </p:spPr>
        <p:txBody>
          <a:bodyPr wrap="square">
            <a:spAutoFit/>
          </a:bodyPr>
          <a:lstStyle/>
          <a:p>
            <a:r>
              <a:rPr lang="zh-CN" altLang="en-US" sz="2000" b="1" kern="100" dirty="0">
                <a:ea typeface="等线" panose="02010600030101010101" pitchFamily="2" charset="-122"/>
                <a:cs typeface="Times New Roman" panose="02020603050405020304" pitchFamily="18" charset="0"/>
              </a:rPr>
              <a:t>工作台</a:t>
            </a:r>
            <a:r>
              <a:rPr lang="zh-CN" altLang="zh-CN" sz="2000" b="1" kern="100" dirty="0">
                <a:effectLst/>
                <a:ea typeface="等线" panose="02010600030101010101" pitchFamily="2" charset="-122"/>
                <a:cs typeface="Times New Roman" panose="02020603050405020304" pitchFamily="18" charset="0"/>
              </a:rPr>
              <a:t>设计</a:t>
            </a:r>
            <a:endParaRPr lang="zh-CN" altLang="en-US" sz="2000" dirty="0"/>
          </a:p>
        </p:txBody>
      </p:sp>
      <p:pic>
        <p:nvPicPr>
          <p:cNvPr id="9" name="图片 8">
            <a:extLst>
              <a:ext uri="{FF2B5EF4-FFF2-40B4-BE49-F238E27FC236}">
                <a16:creationId xmlns:a16="http://schemas.microsoft.com/office/drawing/2014/main" id="{A03761D7-B939-456C-916F-5CF71B784411}"/>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1300798" y="892765"/>
            <a:ext cx="9590400" cy="4809600"/>
          </a:xfrm>
          <a:prstGeom prst="rect">
            <a:avLst/>
          </a:prstGeom>
        </p:spPr>
      </p:pic>
    </p:spTree>
    <p:extLst>
      <p:ext uri="{BB962C8B-B14F-4D97-AF65-F5344CB8AC3E}">
        <p14:creationId xmlns:p14="http://schemas.microsoft.com/office/powerpoint/2010/main" val="39321895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9FD1B8FF-EC25-49E2-A367-2B9154124F19}"/>
              </a:ext>
            </a:extLst>
          </p:cNvPr>
          <p:cNvSpPr txBox="1"/>
          <p:nvPr/>
        </p:nvSpPr>
        <p:spPr>
          <a:xfrm>
            <a:off x="881665" y="1627327"/>
            <a:ext cx="5589064" cy="1862048"/>
          </a:xfrm>
          <a:prstGeom prst="rect">
            <a:avLst/>
          </a:prstGeom>
          <a:noFill/>
        </p:spPr>
        <p:txBody>
          <a:bodyPr wrap="square" rtlCol="0">
            <a:spAutoFit/>
          </a:bodyPr>
          <a:lstStyle/>
          <a:p>
            <a:r>
              <a:rPr lang="en-US" altLang="zh-CN" sz="11500" b="1" dirty="0">
                <a:solidFill>
                  <a:srgbClr val="AFC9B6">
                    <a:alpha val="50000"/>
                  </a:srgbClr>
                </a:solidFill>
                <a:latin typeface="微软雅黑" panose="020B0503020204020204" pitchFamily="34" charset="-122"/>
                <a:ea typeface="微软雅黑" panose="020B0503020204020204" pitchFamily="34" charset="-122"/>
              </a:rPr>
              <a:t>Part.1</a:t>
            </a:r>
            <a:endParaRPr lang="zh-CN" altLang="en-US" sz="11500" b="1" dirty="0">
              <a:solidFill>
                <a:srgbClr val="AFC9B6">
                  <a:alpha val="50000"/>
                </a:srgbClr>
              </a:solidFill>
              <a:latin typeface="微软雅黑" panose="020B0503020204020204" pitchFamily="34" charset="-122"/>
              <a:ea typeface="微软雅黑" panose="020B0503020204020204" pitchFamily="34" charset="-122"/>
            </a:endParaRPr>
          </a:p>
        </p:txBody>
      </p:sp>
      <p:sp>
        <p:nvSpPr>
          <p:cNvPr id="5" name="文本框 4">
            <a:extLst>
              <a:ext uri="{FF2B5EF4-FFF2-40B4-BE49-F238E27FC236}">
                <a16:creationId xmlns:a16="http://schemas.microsoft.com/office/drawing/2014/main" id="{7CBC0495-776E-4332-AC9C-882B486B74A7}"/>
              </a:ext>
            </a:extLst>
          </p:cNvPr>
          <p:cNvSpPr txBox="1"/>
          <p:nvPr/>
        </p:nvSpPr>
        <p:spPr>
          <a:xfrm>
            <a:off x="1009559" y="2654791"/>
            <a:ext cx="2954655" cy="923330"/>
          </a:xfrm>
          <a:prstGeom prst="rect">
            <a:avLst/>
          </a:prstGeom>
          <a:noFill/>
        </p:spPr>
        <p:txBody>
          <a:bodyPr wrap="none" rtlCol="0" anchor="t">
            <a:spAutoFit/>
          </a:bodyPr>
          <a:lstStyle/>
          <a:p>
            <a:r>
              <a:rPr lang="zh-CN" altLang="zh-CN" sz="5400" b="1" dirty="0">
                <a:gradFill>
                  <a:gsLst>
                    <a:gs pos="73000">
                      <a:srgbClr val="42806F"/>
                    </a:gs>
                    <a:gs pos="0">
                      <a:srgbClr val="71B280"/>
                    </a:gs>
                    <a:gs pos="100000">
                      <a:srgbClr val="134E5E"/>
                    </a:gs>
                  </a:gsLst>
                  <a:lin ang="2700000" scaled="1"/>
                </a:gradFill>
                <a:latin typeface="微软雅黑" panose="020B0503020204020204" pitchFamily="34" charset="-122"/>
                <a:ea typeface="微软雅黑" panose="020B0503020204020204" pitchFamily="34" charset="-122"/>
              </a:rPr>
              <a:t>需求分析</a:t>
            </a:r>
            <a:endParaRPr lang="zh-CN" altLang="en-US" sz="5400" b="1" dirty="0">
              <a:gradFill>
                <a:gsLst>
                  <a:gs pos="73000">
                    <a:srgbClr val="42806F"/>
                  </a:gs>
                  <a:gs pos="0">
                    <a:srgbClr val="71B280"/>
                  </a:gs>
                  <a:gs pos="100000">
                    <a:srgbClr val="134E5E"/>
                  </a:gs>
                </a:gsLst>
                <a:lin ang="2700000" scaled="1"/>
              </a:gradFill>
              <a:latin typeface="微软雅黑" panose="020B0503020204020204" pitchFamily="34" charset="-122"/>
              <a:ea typeface="微软雅黑" panose="020B0503020204020204" pitchFamily="34" charset="-122"/>
            </a:endParaRPr>
          </a:p>
        </p:txBody>
      </p:sp>
      <p:grpSp>
        <p:nvGrpSpPr>
          <p:cNvPr id="6" name="组合 5">
            <a:extLst>
              <a:ext uri="{FF2B5EF4-FFF2-40B4-BE49-F238E27FC236}">
                <a16:creationId xmlns:a16="http://schemas.microsoft.com/office/drawing/2014/main" id="{AAFA2EBF-2A69-423D-8027-502E74EB2AD4}"/>
              </a:ext>
            </a:extLst>
          </p:cNvPr>
          <p:cNvGrpSpPr/>
          <p:nvPr/>
        </p:nvGrpSpPr>
        <p:grpSpPr>
          <a:xfrm>
            <a:off x="-1665" y="3431780"/>
            <a:ext cx="12201447" cy="3431316"/>
            <a:chOff x="-1665" y="3431780"/>
            <a:chExt cx="12201447" cy="3431316"/>
          </a:xfrm>
          <a:gradFill>
            <a:gsLst>
              <a:gs pos="73000">
                <a:srgbClr val="42806F"/>
              </a:gs>
              <a:gs pos="0">
                <a:srgbClr val="71B280"/>
              </a:gs>
              <a:gs pos="100000">
                <a:srgbClr val="134E5E"/>
              </a:gs>
            </a:gsLst>
            <a:lin ang="2700000" scaled="1"/>
          </a:gradFill>
        </p:grpSpPr>
        <p:sp>
          <p:nvSpPr>
            <p:cNvPr id="7" name="任意多边形: 形状 6">
              <a:extLst>
                <a:ext uri="{FF2B5EF4-FFF2-40B4-BE49-F238E27FC236}">
                  <a16:creationId xmlns:a16="http://schemas.microsoft.com/office/drawing/2014/main" id="{4EBCA90C-5396-4944-B1E2-135DE3709C01}"/>
                </a:ext>
              </a:extLst>
            </p:cNvPr>
            <p:cNvSpPr/>
            <p:nvPr/>
          </p:nvSpPr>
          <p:spPr>
            <a:xfrm>
              <a:off x="-1665" y="3726952"/>
              <a:ext cx="12201215" cy="3136144"/>
            </a:xfrm>
            <a:custGeom>
              <a:avLst/>
              <a:gdLst>
                <a:gd name="connsiteX0" fmla="*/ 0 w 12201215"/>
                <a:gd name="connsiteY0" fmla="*/ 2222826 h 3136144"/>
                <a:gd name="connsiteX1" fmla="*/ 0 w 12201215"/>
                <a:gd name="connsiteY1" fmla="*/ 3136145 h 3136144"/>
                <a:gd name="connsiteX2" fmla="*/ 12201216 w 12201215"/>
                <a:gd name="connsiteY2" fmla="*/ 3136145 h 3136144"/>
                <a:gd name="connsiteX3" fmla="*/ 12201216 w 12201215"/>
                <a:gd name="connsiteY3" fmla="*/ 463 h 3136144"/>
                <a:gd name="connsiteX4" fmla="*/ 12078421 w 12201215"/>
                <a:gd name="connsiteY4" fmla="*/ 0 h 3136144"/>
                <a:gd name="connsiteX5" fmla="*/ 0 w 12201215"/>
                <a:gd name="connsiteY5" fmla="*/ 2222826 h 3136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201215" h="3136144">
                  <a:moveTo>
                    <a:pt x="0" y="2222826"/>
                  </a:moveTo>
                  <a:lnTo>
                    <a:pt x="0" y="3136145"/>
                  </a:lnTo>
                  <a:lnTo>
                    <a:pt x="12201216" y="3136145"/>
                  </a:lnTo>
                  <a:lnTo>
                    <a:pt x="12201216" y="463"/>
                  </a:lnTo>
                  <a:cubicBezTo>
                    <a:pt x="12160206" y="232"/>
                    <a:pt x="12119430" y="0"/>
                    <a:pt x="12078421" y="0"/>
                  </a:cubicBezTo>
                  <a:cubicBezTo>
                    <a:pt x="7822754" y="232"/>
                    <a:pt x="3750816" y="787048"/>
                    <a:pt x="0" y="2222826"/>
                  </a:cubicBezTo>
                  <a:close/>
                </a:path>
              </a:pathLst>
            </a:custGeom>
            <a:grpFill/>
            <a:ln w="23153" cap="flat">
              <a:noFill/>
              <a:prstDash val="solid"/>
              <a:miter/>
            </a:ln>
          </p:spPr>
          <p:txBody>
            <a:bodyPr rtlCol="0" anchor="ctr"/>
            <a:lstStyle/>
            <a:p>
              <a:endParaRPr lang="zh-CN" altLang="en-US"/>
            </a:p>
          </p:txBody>
        </p:sp>
        <p:sp>
          <p:nvSpPr>
            <p:cNvPr id="8" name="任意多边形: 形状 7">
              <a:extLst>
                <a:ext uri="{FF2B5EF4-FFF2-40B4-BE49-F238E27FC236}">
                  <a16:creationId xmlns:a16="http://schemas.microsoft.com/office/drawing/2014/main" id="{2F7FAD74-A617-4874-8B6A-F7DDDD6C7F6F}"/>
                </a:ext>
              </a:extLst>
            </p:cNvPr>
            <p:cNvSpPr/>
            <p:nvPr/>
          </p:nvSpPr>
          <p:spPr>
            <a:xfrm>
              <a:off x="-1665" y="3431780"/>
              <a:ext cx="12201447" cy="2299052"/>
            </a:xfrm>
            <a:custGeom>
              <a:avLst/>
              <a:gdLst>
                <a:gd name="connsiteX0" fmla="*/ 12078653 w 12201447"/>
                <a:gd name="connsiteY0" fmla="*/ 65568 h 2299052"/>
                <a:gd name="connsiteX1" fmla="*/ 12201448 w 12201447"/>
                <a:gd name="connsiteY1" fmla="*/ 66032 h 2299052"/>
                <a:gd name="connsiteX2" fmla="*/ 12201448 w 12201447"/>
                <a:gd name="connsiteY2" fmla="*/ 695 h 2299052"/>
                <a:gd name="connsiteX3" fmla="*/ 12078653 w 12201447"/>
                <a:gd name="connsiteY3" fmla="*/ 0 h 2299052"/>
                <a:gd name="connsiteX4" fmla="*/ 0 w 12201447"/>
                <a:gd name="connsiteY4" fmla="*/ 2220510 h 2299052"/>
                <a:gd name="connsiteX5" fmla="*/ 0 w 12201447"/>
                <a:gd name="connsiteY5" fmla="*/ 2299052 h 2299052"/>
                <a:gd name="connsiteX6" fmla="*/ 12078653 w 12201447"/>
                <a:gd name="connsiteY6" fmla="*/ 65568 h 2299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01447" h="2299052">
                  <a:moveTo>
                    <a:pt x="12078653" y="65568"/>
                  </a:moveTo>
                  <a:cubicBezTo>
                    <a:pt x="12119661" y="65568"/>
                    <a:pt x="12160438" y="65800"/>
                    <a:pt x="12201448" y="66032"/>
                  </a:cubicBezTo>
                  <a:lnTo>
                    <a:pt x="12201448" y="695"/>
                  </a:lnTo>
                  <a:cubicBezTo>
                    <a:pt x="12160438" y="463"/>
                    <a:pt x="12119661" y="0"/>
                    <a:pt x="12078653" y="0"/>
                  </a:cubicBezTo>
                  <a:cubicBezTo>
                    <a:pt x="7907089" y="0"/>
                    <a:pt x="3849748" y="746735"/>
                    <a:pt x="0" y="2220510"/>
                  </a:cubicBezTo>
                  <a:lnTo>
                    <a:pt x="0" y="2299052"/>
                  </a:lnTo>
                  <a:cubicBezTo>
                    <a:pt x="3752206" y="856555"/>
                    <a:pt x="7824607" y="65568"/>
                    <a:pt x="12078653" y="65568"/>
                  </a:cubicBezTo>
                  <a:close/>
                </a:path>
              </a:pathLst>
            </a:custGeom>
            <a:grpFill/>
            <a:ln w="23153" cap="flat">
              <a:noFill/>
              <a:prstDash val="solid"/>
              <a:miter/>
            </a:ln>
          </p:spPr>
          <p:txBody>
            <a:bodyPr rtlCol="0" anchor="ctr"/>
            <a:lstStyle/>
            <a:p>
              <a:endParaRPr lang="zh-CN" altLang="en-US"/>
            </a:p>
          </p:txBody>
        </p:sp>
      </p:grpSp>
      <p:grpSp>
        <p:nvGrpSpPr>
          <p:cNvPr id="9" name="图形 132">
            <a:extLst>
              <a:ext uri="{FF2B5EF4-FFF2-40B4-BE49-F238E27FC236}">
                <a16:creationId xmlns:a16="http://schemas.microsoft.com/office/drawing/2014/main" id="{03376B7C-2E1C-4E1E-90FB-B923DBAF12B3}"/>
              </a:ext>
            </a:extLst>
          </p:cNvPr>
          <p:cNvGrpSpPr/>
          <p:nvPr/>
        </p:nvGrpSpPr>
        <p:grpSpPr>
          <a:xfrm>
            <a:off x="2238689" y="5564963"/>
            <a:ext cx="9832192" cy="1272947"/>
            <a:chOff x="4972076" y="3281193"/>
            <a:chExt cx="2249758" cy="291270"/>
          </a:xfrm>
          <a:solidFill>
            <a:schemeClr val="bg1">
              <a:alpha val="10000"/>
            </a:schemeClr>
          </a:solidFill>
        </p:grpSpPr>
        <p:sp>
          <p:nvSpPr>
            <p:cNvPr id="10" name="任意多边形: 形状 9">
              <a:extLst>
                <a:ext uri="{FF2B5EF4-FFF2-40B4-BE49-F238E27FC236}">
                  <a16:creationId xmlns:a16="http://schemas.microsoft.com/office/drawing/2014/main" id="{7CC34C12-FFE9-4BC3-8AE8-FA2BC9A12B03}"/>
                </a:ext>
              </a:extLst>
            </p:cNvPr>
            <p:cNvSpPr/>
            <p:nvPr/>
          </p:nvSpPr>
          <p:spPr>
            <a:xfrm>
              <a:off x="4972076" y="3305967"/>
              <a:ext cx="138848" cy="239999"/>
            </a:xfrm>
            <a:custGeom>
              <a:avLst/>
              <a:gdLst>
                <a:gd name="connsiteX0" fmla="*/ 138848 w 138848"/>
                <a:gd name="connsiteY0" fmla="*/ 4541 h 239999"/>
                <a:gd name="connsiteX1" fmla="*/ 126656 w 138848"/>
                <a:gd name="connsiteY1" fmla="*/ 636 h 239999"/>
                <a:gd name="connsiteX2" fmla="*/ 112369 w 138848"/>
                <a:gd name="connsiteY2" fmla="*/ 9399 h 239999"/>
                <a:gd name="connsiteX3" fmla="*/ 100177 w 138848"/>
                <a:gd name="connsiteY3" fmla="*/ 11971 h 239999"/>
                <a:gd name="connsiteX4" fmla="*/ 93700 w 138848"/>
                <a:gd name="connsiteY4" fmla="*/ 12542 h 239999"/>
                <a:gd name="connsiteX5" fmla="*/ 85889 w 138848"/>
                <a:gd name="connsiteY5" fmla="*/ 15495 h 239999"/>
                <a:gd name="connsiteX6" fmla="*/ 77603 w 138848"/>
                <a:gd name="connsiteY6" fmla="*/ 23115 h 239999"/>
                <a:gd name="connsiteX7" fmla="*/ 63601 w 138848"/>
                <a:gd name="connsiteY7" fmla="*/ 21591 h 239999"/>
                <a:gd name="connsiteX8" fmla="*/ 56267 w 138848"/>
                <a:gd name="connsiteY8" fmla="*/ 19686 h 239999"/>
                <a:gd name="connsiteX9" fmla="*/ 49409 w 138848"/>
                <a:gd name="connsiteY9" fmla="*/ 14828 h 239999"/>
                <a:gd name="connsiteX10" fmla="*/ 44075 w 138848"/>
                <a:gd name="connsiteY10" fmla="*/ 10542 h 239999"/>
                <a:gd name="connsiteX11" fmla="*/ 25882 w 138848"/>
                <a:gd name="connsiteY11" fmla="*/ 20162 h 239999"/>
                <a:gd name="connsiteX12" fmla="*/ 18452 w 138848"/>
                <a:gd name="connsiteY12" fmla="*/ 26354 h 239999"/>
                <a:gd name="connsiteX13" fmla="*/ 13690 w 138848"/>
                <a:gd name="connsiteY13" fmla="*/ 39974 h 239999"/>
                <a:gd name="connsiteX14" fmla="*/ 11594 w 138848"/>
                <a:gd name="connsiteY14" fmla="*/ 51214 h 239999"/>
                <a:gd name="connsiteX15" fmla="*/ 9023 w 138848"/>
                <a:gd name="connsiteY15" fmla="*/ 59310 h 239999"/>
                <a:gd name="connsiteX16" fmla="*/ 7022 w 138848"/>
                <a:gd name="connsiteY16" fmla="*/ 66168 h 239999"/>
                <a:gd name="connsiteX17" fmla="*/ 355 w 138848"/>
                <a:gd name="connsiteY17" fmla="*/ 72836 h 239999"/>
                <a:gd name="connsiteX18" fmla="*/ 1688 w 138848"/>
                <a:gd name="connsiteY18" fmla="*/ 81313 h 239999"/>
                <a:gd name="connsiteX19" fmla="*/ 3022 w 138848"/>
                <a:gd name="connsiteY19" fmla="*/ 86837 h 239999"/>
                <a:gd name="connsiteX20" fmla="*/ 10166 w 138848"/>
                <a:gd name="connsiteY20" fmla="*/ 88647 h 239999"/>
                <a:gd name="connsiteX21" fmla="*/ 17786 w 138848"/>
                <a:gd name="connsiteY21" fmla="*/ 93981 h 239999"/>
                <a:gd name="connsiteX22" fmla="*/ 25596 w 138848"/>
                <a:gd name="connsiteY22" fmla="*/ 84361 h 239999"/>
                <a:gd name="connsiteX23" fmla="*/ 34835 w 138848"/>
                <a:gd name="connsiteY23" fmla="*/ 76741 h 239999"/>
                <a:gd name="connsiteX24" fmla="*/ 45408 w 138848"/>
                <a:gd name="connsiteY24" fmla="*/ 68264 h 239999"/>
                <a:gd name="connsiteX25" fmla="*/ 61029 w 138848"/>
                <a:gd name="connsiteY25" fmla="*/ 62930 h 239999"/>
                <a:gd name="connsiteX26" fmla="*/ 83127 w 138848"/>
                <a:gd name="connsiteY26" fmla="*/ 63596 h 239999"/>
                <a:gd name="connsiteX27" fmla="*/ 80365 w 138848"/>
                <a:gd name="connsiteY27" fmla="*/ 74645 h 239999"/>
                <a:gd name="connsiteX28" fmla="*/ 79889 w 138848"/>
                <a:gd name="connsiteY28" fmla="*/ 81313 h 239999"/>
                <a:gd name="connsiteX29" fmla="*/ 75317 w 138848"/>
                <a:gd name="connsiteY29" fmla="*/ 91695 h 239999"/>
                <a:gd name="connsiteX30" fmla="*/ 77412 w 138848"/>
                <a:gd name="connsiteY30" fmla="*/ 99791 h 239999"/>
                <a:gd name="connsiteX31" fmla="*/ 77603 w 138848"/>
                <a:gd name="connsiteY31" fmla="*/ 108745 h 239999"/>
                <a:gd name="connsiteX32" fmla="*/ 76460 w 138848"/>
                <a:gd name="connsiteY32" fmla="*/ 119127 h 239999"/>
                <a:gd name="connsiteX33" fmla="*/ 75031 w 138848"/>
                <a:gd name="connsiteY33" fmla="*/ 138272 h 239999"/>
                <a:gd name="connsiteX34" fmla="*/ 75031 w 138848"/>
                <a:gd name="connsiteY34" fmla="*/ 149321 h 239999"/>
                <a:gd name="connsiteX35" fmla="*/ 73697 w 138848"/>
                <a:gd name="connsiteY35" fmla="*/ 157608 h 239999"/>
                <a:gd name="connsiteX36" fmla="*/ 72078 w 138848"/>
                <a:gd name="connsiteY36" fmla="*/ 165895 h 239999"/>
                <a:gd name="connsiteX37" fmla="*/ 74364 w 138848"/>
                <a:gd name="connsiteY37" fmla="*/ 172848 h 239999"/>
                <a:gd name="connsiteX38" fmla="*/ 69792 w 138848"/>
                <a:gd name="connsiteY38" fmla="*/ 181611 h 239999"/>
                <a:gd name="connsiteX39" fmla="*/ 71126 w 138848"/>
                <a:gd name="connsiteY39" fmla="*/ 191041 h 239999"/>
                <a:gd name="connsiteX40" fmla="*/ 71316 w 138848"/>
                <a:gd name="connsiteY40" fmla="*/ 205519 h 239999"/>
                <a:gd name="connsiteX41" fmla="*/ 70364 w 138848"/>
                <a:gd name="connsiteY41" fmla="*/ 215901 h 239999"/>
                <a:gd name="connsiteX42" fmla="*/ 66935 w 138848"/>
                <a:gd name="connsiteY42" fmla="*/ 222759 h 239999"/>
                <a:gd name="connsiteX43" fmla="*/ 73126 w 138848"/>
                <a:gd name="connsiteY43" fmla="*/ 231998 h 239999"/>
                <a:gd name="connsiteX44" fmla="*/ 80270 w 138848"/>
                <a:gd name="connsiteY44" fmla="*/ 239999 h 239999"/>
                <a:gd name="connsiteX45" fmla="*/ 90366 w 138848"/>
                <a:gd name="connsiteY45" fmla="*/ 239523 h 239999"/>
                <a:gd name="connsiteX46" fmla="*/ 92176 w 138848"/>
                <a:gd name="connsiteY46" fmla="*/ 231236 h 239999"/>
                <a:gd name="connsiteX47" fmla="*/ 96748 w 138848"/>
                <a:gd name="connsiteY47" fmla="*/ 221807 h 239999"/>
                <a:gd name="connsiteX48" fmla="*/ 95795 w 138848"/>
                <a:gd name="connsiteY48" fmla="*/ 210281 h 239999"/>
                <a:gd name="connsiteX49" fmla="*/ 99034 w 138848"/>
                <a:gd name="connsiteY49" fmla="*/ 202947 h 239999"/>
                <a:gd name="connsiteX50" fmla="*/ 96081 w 138848"/>
                <a:gd name="connsiteY50" fmla="*/ 194184 h 239999"/>
                <a:gd name="connsiteX51" fmla="*/ 97700 w 138848"/>
                <a:gd name="connsiteY51" fmla="*/ 175134 h 239999"/>
                <a:gd name="connsiteX52" fmla="*/ 106463 w 138848"/>
                <a:gd name="connsiteY52" fmla="*/ 155989 h 239999"/>
                <a:gd name="connsiteX53" fmla="*/ 103511 w 138848"/>
                <a:gd name="connsiteY53" fmla="*/ 141987 h 239999"/>
                <a:gd name="connsiteX54" fmla="*/ 106082 w 138848"/>
                <a:gd name="connsiteY54" fmla="*/ 135034 h 239999"/>
                <a:gd name="connsiteX55" fmla="*/ 102653 w 138848"/>
                <a:gd name="connsiteY55" fmla="*/ 121699 h 239999"/>
                <a:gd name="connsiteX56" fmla="*/ 104273 w 138848"/>
                <a:gd name="connsiteY56" fmla="*/ 114555 h 239999"/>
                <a:gd name="connsiteX57" fmla="*/ 103320 w 138848"/>
                <a:gd name="connsiteY57" fmla="*/ 110174 h 239999"/>
                <a:gd name="connsiteX58" fmla="*/ 102177 w 138848"/>
                <a:gd name="connsiteY58" fmla="*/ 103220 h 239999"/>
                <a:gd name="connsiteX59" fmla="*/ 104463 w 138848"/>
                <a:gd name="connsiteY59" fmla="*/ 93791 h 239999"/>
                <a:gd name="connsiteX60" fmla="*/ 103987 w 138848"/>
                <a:gd name="connsiteY60" fmla="*/ 85980 h 239999"/>
                <a:gd name="connsiteX61" fmla="*/ 103987 w 138848"/>
                <a:gd name="connsiteY61" fmla="*/ 46356 h 239999"/>
                <a:gd name="connsiteX62" fmla="*/ 103796 w 138848"/>
                <a:gd name="connsiteY62" fmla="*/ 40832 h 239999"/>
                <a:gd name="connsiteX63" fmla="*/ 112083 w 138848"/>
                <a:gd name="connsiteY63" fmla="*/ 33688 h 239999"/>
                <a:gd name="connsiteX64" fmla="*/ 113036 w 138848"/>
                <a:gd name="connsiteY64" fmla="*/ 28354 h 239999"/>
                <a:gd name="connsiteX65" fmla="*/ 120179 w 138848"/>
                <a:gd name="connsiteY65" fmla="*/ 21020 h 239999"/>
                <a:gd name="connsiteX66" fmla="*/ 124561 w 138848"/>
                <a:gd name="connsiteY66" fmla="*/ 18067 h 239999"/>
                <a:gd name="connsiteX67" fmla="*/ 129609 w 138848"/>
                <a:gd name="connsiteY67" fmla="*/ 10923 h 239999"/>
                <a:gd name="connsiteX68" fmla="*/ 138848 w 138848"/>
                <a:gd name="connsiteY68" fmla="*/ 4541 h 239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138848" h="239999">
                  <a:moveTo>
                    <a:pt x="138848" y="4541"/>
                  </a:moveTo>
                  <a:cubicBezTo>
                    <a:pt x="138848" y="1112"/>
                    <a:pt x="131705" y="-1174"/>
                    <a:pt x="126656" y="636"/>
                  </a:cubicBezTo>
                  <a:cubicBezTo>
                    <a:pt x="121608" y="2446"/>
                    <a:pt x="118370" y="9113"/>
                    <a:pt x="112369" y="9399"/>
                  </a:cubicBezTo>
                  <a:cubicBezTo>
                    <a:pt x="106368" y="9590"/>
                    <a:pt x="102272" y="11018"/>
                    <a:pt x="100177" y="11971"/>
                  </a:cubicBezTo>
                  <a:cubicBezTo>
                    <a:pt x="98081" y="12828"/>
                    <a:pt x="94652" y="12542"/>
                    <a:pt x="93700" y="12542"/>
                  </a:cubicBezTo>
                  <a:cubicBezTo>
                    <a:pt x="92747" y="12542"/>
                    <a:pt x="88842" y="15781"/>
                    <a:pt x="85889" y="15495"/>
                  </a:cubicBezTo>
                  <a:cubicBezTo>
                    <a:pt x="82937" y="15305"/>
                    <a:pt x="82460" y="21972"/>
                    <a:pt x="77603" y="23115"/>
                  </a:cubicBezTo>
                  <a:cubicBezTo>
                    <a:pt x="72840" y="24353"/>
                    <a:pt x="65411" y="23401"/>
                    <a:pt x="63601" y="21591"/>
                  </a:cubicBezTo>
                  <a:cubicBezTo>
                    <a:pt x="61791" y="19686"/>
                    <a:pt x="57410" y="19686"/>
                    <a:pt x="56267" y="19686"/>
                  </a:cubicBezTo>
                  <a:cubicBezTo>
                    <a:pt x="55124" y="19686"/>
                    <a:pt x="52076" y="15971"/>
                    <a:pt x="49409" y="14828"/>
                  </a:cubicBezTo>
                  <a:cubicBezTo>
                    <a:pt x="46551" y="13685"/>
                    <a:pt x="46837" y="11209"/>
                    <a:pt x="44075" y="10542"/>
                  </a:cubicBezTo>
                  <a:cubicBezTo>
                    <a:pt x="41312" y="9780"/>
                    <a:pt x="35407" y="8447"/>
                    <a:pt x="25882" y="20162"/>
                  </a:cubicBezTo>
                  <a:cubicBezTo>
                    <a:pt x="23786" y="22734"/>
                    <a:pt x="19881" y="25211"/>
                    <a:pt x="18452" y="26354"/>
                  </a:cubicBezTo>
                  <a:cubicBezTo>
                    <a:pt x="17119" y="27497"/>
                    <a:pt x="11594" y="35402"/>
                    <a:pt x="13690" y="39974"/>
                  </a:cubicBezTo>
                  <a:cubicBezTo>
                    <a:pt x="15785" y="44546"/>
                    <a:pt x="12737" y="50357"/>
                    <a:pt x="11594" y="51214"/>
                  </a:cubicBezTo>
                  <a:cubicBezTo>
                    <a:pt x="10451" y="52166"/>
                    <a:pt x="9499" y="56262"/>
                    <a:pt x="9023" y="59310"/>
                  </a:cubicBezTo>
                  <a:cubicBezTo>
                    <a:pt x="8546" y="62263"/>
                    <a:pt x="7022" y="63692"/>
                    <a:pt x="7022" y="66168"/>
                  </a:cubicBezTo>
                  <a:cubicBezTo>
                    <a:pt x="7022" y="68645"/>
                    <a:pt x="1307" y="71407"/>
                    <a:pt x="355" y="72836"/>
                  </a:cubicBezTo>
                  <a:cubicBezTo>
                    <a:pt x="-598" y="74169"/>
                    <a:pt x="545" y="78360"/>
                    <a:pt x="1688" y="81313"/>
                  </a:cubicBezTo>
                  <a:cubicBezTo>
                    <a:pt x="2831" y="84266"/>
                    <a:pt x="1498" y="86171"/>
                    <a:pt x="3022" y="86837"/>
                  </a:cubicBezTo>
                  <a:cubicBezTo>
                    <a:pt x="4641" y="87504"/>
                    <a:pt x="8546" y="86647"/>
                    <a:pt x="10166" y="88647"/>
                  </a:cubicBezTo>
                  <a:cubicBezTo>
                    <a:pt x="11785" y="90743"/>
                    <a:pt x="14738" y="94172"/>
                    <a:pt x="17786" y="93981"/>
                  </a:cubicBezTo>
                  <a:cubicBezTo>
                    <a:pt x="20738" y="93791"/>
                    <a:pt x="25120" y="86361"/>
                    <a:pt x="25596" y="84361"/>
                  </a:cubicBezTo>
                  <a:cubicBezTo>
                    <a:pt x="26072" y="82265"/>
                    <a:pt x="31597" y="77217"/>
                    <a:pt x="34835" y="76741"/>
                  </a:cubicBezTo>
                  <a:cubicBezTo>
                    <a:pt x="38074" y="76265"/>
                    <a:pt x="41312" y="69216"/>
                    <a:pt x="45408" y="68264"/>
                  </a:cubicBezTo>
                  <a:cubicBezTo>
                    <a:pt x="49599" y="67311"/>
                    <a:pt x="56648" y="67787"/>
                    <a:pt x="61029" y="62930"/>
                  </a:cubicBezTo>
                  <a:cubicBezTo>
                    <a:pt x="65411" y="58072"/>
                    <a:pt x="80555" y="55786"/>
                    <a:pt x="83127" y="63596"/>
                  </a:cubicBezTo>
                  <a:cubicBezTo>
                    <a:pt x="85699" y="71407"/>
                    <a:pt x="80555" y="72169"/>
                    <a:pt x="80365" y="74645"/>
                  </a:cubicBezTo>
                  <a:cubicBezTo>
                    <a:pt x="80174" y="77217"/>
                    <a:pt x="81698" y="78551"/>
                    <a:pt x="79889" y="81313"/>
                  </a:cubicBezTo>
                  <a:cubicBezTo>
                    <a:pt x="78079" y="84075"/>
                    <a:pt x="75031" y="89790"/>
                    <a:pt x="75317" y="91695"/>
                  </a:cubicBezTo>
                  <a:cubicBezTo>
                    <a:pt x="75507" y="93505"/>
                    <a:pt x="78079" y="97029"/>
                    <a:pt x="77412" y="99791"/>
                  </a:cubicBezTo>
                  <a:cubicBezTo>
                    <a:pt x="76745" y="102554"/>
                    <a:pt x="76745" y="106459"/>
                    <a:pt x="77603" y="108745"/>
                  </a:cubicBezTo>
                  <a:cubicBezTo>
                    <a:pt x="75317" y="112841"/>
                    <a:pt x="75793" y="115889"/>
                    <a:pt x="76460" y="119127"/>
                  </a:cubicBezTo>
                  <a:cubicBezTo>
                    <a:pt x="75793" y="123223"/>
                    <a:pt x="73697" y="134558"/>
                    <a:pt x="75031" y="138272"/>
                  </a:cubicBezTo>
                  <a:cubicBezTo>
                    <a:pt x="76460" y="141225"/>
                    <a:pt x="74078" y="145226"/>
                    <a:pt x="75031" y="149321"/>
                  </a:cubicBezTo>
                  <a:cubicBezTo>
                    <a:pt x="72459" y="153036"/>
                    <a:pt x="73697" y="154655"/>
                    <a:pt x="73697" y="157608"/>
                  </a:cubicBezTo>
                  <a:cubicBezTo>
                    <a:pt x="73697" y="160561"/>
                    <a:pt x="72745" y="163609"/>
                    <a:pt x="72078" y="165895"/>
                  </a:cubicBezTo>
                  <a:cubicBezTo>
                    <a:pt x="71411" y="168181"/>
                    <a:pt x="74174" y="169991"/>
                    <a:pt x="74364" y="172848"/>
                  </a:cubicBezTo>
                  <a:cubicBezTo>
                    <a:pt x="74555" y="175610"/>
                    <a:pt x="69506" y="178849"/>
                    <a:pt x="69792" y="181611"/>
                  </a:cubicBezTo>
                  <a:cubicBezTo>
                    <a:pt x="69983" y="184373"/>
                    <a:pt x="70745" y="188088"/>
                    <a:pt x="71126" y="191041"/>
                  </a:cubicBezTo>
                  <a:cubicBezTo>
                    <a:pt x="71602" y="193994"/>
                    <a:pt x="69030" y="200471"/>
                    <a:pt x="71316" y="205519"/>
                  </a:cubicBezTo>
                  <a:cubicBezTo>
                    <a:pt x="69506" y="211234"/>
                    <a:pt x="70173" y="213615"/>
                    <a:pt x="70364" y="215901"/>
                  </a:cubicBezTo>
                  <a:cubicBezTo>
                    <a:pt x="70554" y="218187"/>
                    <a:pt x="66268" y="220283"/>
                    <a:pt x="66935" y="222759"/>
                  </a:cubicBezTo>
                  <a:cubicBezTo>
                    <a:pt x="67601" y="225331"/>
                    <a:pt x="71792" y="230855"/>
                    <a:pt x="73126" y="231998"/>
                  </a:cubicBezTo>
                  <a:cubicBezTo>
                    <a:pt x="74459" y="233141"/>
                    <a:pt x="79603" y="239142"/>
                    <a:pt x="80270" y="239999"/>
                  </a:cubicBezTo>
                  <a:cubicBezTo>
                    <a:pt x="83222" y="239523"/>
                    <a:pt x="88080" y="239523"/>
                    <a:pt x="90366" y="239523"/>
                  </a:cubicBezTo>
                  <a:cubicBezTo>
                    <a:pt x="92938" y="237237"/>
                    <a:pt x="95224" y="235808"/>
                    <a:pt x="92176" y="231236"/>
                  </a:cubicBezTo>
                  <a:cubicBezTo>
                    <a:pt x="89223" y="226664"/>
                    <a:pt x="94271" y="225045"/>
                    <a:pt x="96748" y="221807"/>
                  </a:cubicBezTo>
                  <a:cubicBezTo>
                    <a:pt x="99320" y="218568"/>
                    <a:pt x="97700" y="214472"/>
                    <a:pt x="95795" y="210281"/>
                  </a:cubicBezTo>
                  <a:cubicBezTo>
                    <a:pt x="93986" y="206090"/>
                    <a:pt x="98367" y="206376"/>
                    <a:pt x="99034" y="202947"/>
                  </a:cubicBezTo>
                  <a:cubicBezTo>
                    <a:pt x="99701" y="199518"/>
                    <a:pt x="98081" y="197899"/>
                    <a:pt x="96081" y="194184"/>
                  </a:cubicBezTo>
                  <a:cubicBezTo>
                    <a:pt x="96081" y="187707"/>
                    <a:pt x="96557" y="177420"/>
                    <a:pt x="97700" y="175134"/>
                  </a:cubicBezTo>
                  <a:cubicBezTo>
                    <a:pt x="98843" y="172848"/>
                    <a:pt x="106463" y="159227"/>
                    <a:pt x="106463" y="155989"/>
                  </a:cubicBezTo>
                  <a:cubicBezTo>
                    <a:pt x="106463" y="152750"/>
                    <a:pt x="106273" y="146369"/>
                    <a:pt x="103511" y="141987"/>
                  </a:cubicBezTo>
                  <a:cubicBezTo>
                    <a:pt x="103034" y="139415"/>
                    <a:pt x="105320" y="138558"/>
                    <a:pt x="106082" y="135034"/>
                  </a:cubicBezTo>
                  <a:cubicBezTo>
                    <a:pt x="106749" y="131605"/>
                    <a:pt x="106749" y="125604"/>
                    <a:pt x="102653" y="121699"/>
                  </a:cubicBezTo>
                  <a:cubicBezTo>
                    <a:pt x="102177" y="116651"/>
                    <a:pt x="104463" y="116651"/>
                    <a:pt x="104273" y="114555"/>
                  </a:cubicBezTo>
                  <a:cubicBezTo>
                    <a:pt x="104082" y="112460"/>
                    <a:pt x="102463" y="111983"/>
                    <a:pt x="103320" y="110174"/>
                  </a:cubicBezTo>
                  <a:cubicBezTo>
                    <a:pt x="104273" y="108364"/>
                    <a:pt x="103987" y="106459"/>
                    <a:pt x="102177" y="103220"/>
                  </a:cubicBezTo>
                  <a:cubicBezTo>
                    <a:pt x="100367" y="99982"/>
                    <a:pt x="102653" y="96553"/>
                    <a:pt x="104463" y="93791"/>
                  </a:cubicBezTo>
                  <a:cubicBezTo>
                    <a:pt x="106273" y="91028"/>
                    <a:pt x="105606" y="89409"/>
                    <a:pt x="103987" y="85980"/>
                  </a:cubicBezTo>
                  <a:cubicBezTo>
                    <a:pt x="104463" y="81599"/>
                    <a:pt x="103987" y="48737"/>
                    <a:pt x="103987" y="46356"/>
                  </a:cubicBezTo>
                  <a:cubicBezTo>
                    <a:pt x="103987" y="44070"/>
                    <a:pt x="101891" y="41498"/>
                    <a:pt x="103796" y="40832"/>
                  </a:cubicBezTo>
                  <a:cubicBezTo>
                    <a:pt x="105606" y="40165"/>
                    <a:pt x="109130" y="40355"/>
                    <a:pt x="112083" y="33688"/>
                  </a:cubicBezTo>
                  <a:cubicBezTo>
                    <a:pt x="115036" y="27020"/>
                    <a:pt x="112559" y="30926"/>
                    <a:pt x="113036" y="28354"/>
                  </a:cubicBezTo>
                  <a:cubicBezTo>
                    <a:pt x="114845" y="27020"/>
                    <a:pt x="118560" y="21686"/>
                    <a:pt x="120179" y="21020"/>
                  </a:cubicBezTo>
                  <a:cubicBezTo>
                    <a:pt x="121799" y="20353"/>
                    <a:pt x="123418" y="20829"/>
                    <a:pt x="124561" y="18067"/>
                  </a:cubicBezTo>
                  <a:cubicBezTo>
                    <a:pt x="125704" y="15305"/>
                    <a:pt x="127133" y="11590"/>
                    <a:pt x="129609" y="10923"/>
                  </a:cubicBezTo>
                  <a:cubicBezTo>
                    <a:pt x="132181" y="10256"/>
                    <a:pt x="138848" y="8161"/>
                    <a:pt x="138848" y="4541"/>
                  </a:cubicBezTo>
                  <a:close/>
                </a:path>
              </a:pathLst>
            </a:custGeom>
            <a:grpFill/>
            <a:ln w="9525" cap="flat">
              <a:noFill/>
              <a:prstDash val="solid"/>
              <a:miter/>
            </a:ln>
          </p:spPr>
          <p:txBody>
            <a:bodyPr rtlCol="0" anchor="ctr"/>
            <a:lstStyle/>
            <a:p>
              <a:endParaRPr lang="zh-CN" altLang="en-US"/>
            </a:p>
          </p:txBody>
        </p:sp>
        <p:sp>
          <p:nvSpPr>
            <p:cNvPr id="11" name="任意多边形: 形状 10">
              <a:extLst>
                <a:ext uri="{FF2B5EF4-FFF2-40B4-BE49-F238E27FC236}">
                  <a16:creationId xmlns:a16="http://schemas.microsoft.com/office/drawing/2014/main" id="{9E685D36-3269-4396-94BA-17D9C598DB3A}"/>
                </a:ext>
              </a:extLst>
            </p:cNvPr>
            <p:cNvSpPr/>
            <p:nvPr/>
          </p:nvSpPr>
          <p:spPr>
            <a:xfrm>
              <a:off x="5138249" y="3332725"/>
              <a:ext cx="195647" cy="48984"/>
            </a:xfrm>
            <a:custGeom>
              <a:avLst/>
              <a:gdLst>
                <a:gd name="connsiteX0" fmla="*/ 24205 w 195647"/>
                <a:gd name="connsiteY0" fmla="*/ 17312 h 48984"/>
                <a:gd name="connsiteX1" fmla="*/ 10394 w 195647"/>
                <a:gd name="connsiteY1" fmla="*/ 15026 h 48984"/>
                <a:gd name="connsiteX2" fmla="*/ 1631 w 195647"/>
                <a:gd name="connsiteY2" fmla="*/ 18931 h 48984"/>
                <a:gd name="connsiteX3" fmla="*/ 11 w 195647"/>
                <a:gd name="connsiteY3" fmla="*/ 26551 h 48984"/>
                <a:gd name="connsiteX4" fmla="*/ 1821 w 195647"/>
                <a:gd name="connsiteY4" fmla="*/ 34647 h 48984"/>
                <a:gd name="connsiteX5" fmla="*/ 5250 w 195647"/>
                <a:gd name="connsiteY5" fmla="*/ 43124 h 48984"/>
                <a:gd name="connsiteX6" fmla="*/ 14204 w 195647"/>
                <a:gd name="connsiteY6" fmla="*/ 46077 h 48984"/>
                <a:gd name="connsiteX7" fmla="*/ 27062 w 195647"/>
                <a:gd name="connsiteY7" fmla="*/ 46077 h 48984"/>
                <a:gd name="connsiteX8" fmla="*/ 40207 w 195647"/>
                <a:gd name="connsiteY8" fmla="*/ 48554 h 48984"/>
                <a:gd name="connsiteX9" fmla="*/ 61638 w 195647"/>
                <a:gd name="connsiteY9" fmla="*/ 44172 h 48984"/>
                <a:gd name="connsiteX10" fmla="*/ 74306 w 195647"/>
                <a:gd name="connsiteY10" fmla="*/ 44172 h 48984"/>
                <a:gd name="connsiteX11" fmla="*/ 84689 w 195647"/>
                <a:gd name="connsiteY11" fmla="*/ 42553 h 48984"/>
                <a:gd name="connsiteX12" fmla="*/ 96690 w 195647"/>
                <a:gd name="connsiteY12" fmla="*/ 42553 h 48984"/>
                <a:gd name="connsiteX13" fmla="*/ 105453 w 195647"/>
                <a:gd name="connsiteY13" fmla="*/ 46934 h 48984"/>
                <a:gd name="connsiteX14" fmla="*/ 122027 w 195647"/>
                <a:gd name="connsiteY14" fmla="*/ 46744 h 48984"/>
                <a:gd name="connsiteX15" fmla="*/ 129170 w 195647"/>
                <a:gd name="connsiteY15" fmla="*/ 48554 h 48984"/>
                <a:gd name="connsiteX16" fmla="*/ 139267 w 195647"/>
                <a:gd name="connsiteY16" fmla="*/ 43029 h 48984"/>
                <a:gd name="connsiteX17" fmla="*/ 154031 w 195647"/>
                <a:gd name="connsiteY17" fmla="*/ 46268 h 48984"/>
                <a:gd name="connsiteX18" fmla="*/ 166223 w 195647"/>
                <a:gd name="connsiteY18" fmla="*/ 40934 h 48984"/>
                <a:gd name="connsiteX19" fmla="*/ 178415 w 195647"/>
                <a:gd name="connsiteY19" fmla="*/ 39124 h 48984"/>
                <a:gd name="connsiteX20" fmla="*/ 189178 w 195647"/>
                <a:gd name="connsiteY20" fmla="*/ 32933 h 48984"/>
                <a:gd name="connsiteX21" fmla="*/ 189845 w 195647"/>
                <a:gd name="connsiteY21" fmla="*/ 27408 h 48984"/>
                <a:gd name="connsiteX22" fmla="*/ 193083 w 195647"/>
                <a:gd name="connsiteY22" fmla="*/ 16169 h 48984"/>
                <a:gd name="connsiteX23" fmla="*/ 194417 w 195647"/>
                <a:gd name="connsiteY23" fmla="*/ 7406 h 48984"/>
                <a:gd name="connsiteX24" fmla="*/ 189083 w 195647"/>
                <a:gd name="connsiteY24" fmla="*/ 929 h 48984"/>
                <a:gd name="connsiteX25" fmla="*/ 180796 w 195647"/>
                <a:gd name="connsiteY25" fmla="*/ 452 h 48984"/>
                <a:gd name="connsiteX26" fmla="*/ 170223 w 195647"/>
                <a:gd name="connsiteY26" fmla="*/ 6453 h 48984"/>
                <a:gd name="connsiteX27" fmla="*/ 164508 w 195647"/>
                <a:gd name="connsiteY27" fmla="*/ 8549 h 48984"/>
                <a:gd name="connsiteX28" fmla="*/ 155745 w 195647"/>
                <a:gd name="connsiteY28" fmla="*/ 7882 h 48984"/>
                <a:gd name="connsiteX29" fmla="*/ 148792 w 195647"/>
                <a:gd name="connsiteY29" fmla="*/ 9977 h 48984"/>
                <a:gd name="connsiteX30" fmla="*/ 140791 w 195647"/>
                <a:gd name="connsiteY30" fmla="*/ 8834 h 48984"/>
                <a:gd name="connsiteX31" fmla="*/ 132218 w 195647"/>
                <a:gd name="connsiteY31" fmla="*/ 11406 h 48984"/>
                <a:gd name="connsiteX32" fmla="*/ 127837 w 195647"/>
                <a:gd name="connsiteY32" fmla="*/ 9787 h 48984"/>
                <a:gd name="connsiteX33" fmla="*/ 119550 w 195647"/>
                <a:gd name="connsiteY33" fmla="*/ 12359 h 48984"/>
                <a:gd name="connsiteX34" fmla="*/ 111740 w 195647"/>
                <a:gd name="connsiteY34" fmla="*/ 10073 h 48984"/>
                <a:gd name="connsiteX35" fmla="*/ 106025 w 195647"/>
                <a:gd name="connsiteY35" fmla="*/ 14168 h 48984"/>
                <a:gd name="connsiteX36" fmla="*/ 98405 w 195647"/>
                <a:gd name="connsiteY36" fmla="*/ 14645 h 48984"/>
                <a:gd name="connsiteX37" fmla="*/ 88784 w 195647"/>
                <a:gd name="connsiteY37" fmla="*/ 17216 h 48984"/>
                <a:gd name="connsiteX38" fmla="*/ 83069 w 195647"/>
                <a:gd name="connsiteY38" fmla="*/ 17216 h 48984"/>
                <a:gd name="connsiteX39" fmla="*/ 77069 w 195647"/>
                <a:gd name="connsiteY39" fmla="*/ 15883 h 48984"/>
                <a:gd name="connsiteX40" fmla="*/ 70115 w 195647"/>
                <a:gd name="connsiteY40" fmla="*/ 17978 h 48984"/>
                <a:gd name="connsiteX41" fmla="*/ 61829 w 195647"/>
                <a:gd name="connsiteY41" fmla="*/ 18931 h 48984"/>
                <a:gd name="connsiteX42" fmla="*/ 54875 w 195647"/>
                <a:gd name="connsiteY42" fmla="*/ 16835 h 48984"/>
                <a:gd name="connsiteX43" fmla="*/ 44303 w 195647"/>
                <a:gd name="connsiteY43" fmla="*/ 15026 h 48984"/>
                <a:gd name="connsiteX44" fmla="*/ 36683 w 195647"/>
                <a:gd name="connsiteY44" fmla="*/ 15978 h 48984"/>
                <a:gd name="connsiteX45" fmla="*/ 29063 w 195647"/>
                <a:gd name="connsiteY45" fmla="*/ 17121 h 48984"/>
                <a:gd name="connsiteX46" fmla="*/ 24205 w 195647"/>
                <a:gd name="connsiteY46" fmla="*/ 17312 h 48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195647" h="48984">
                  <a:moveTo>
                    <a:pt x="24205" y="17312"/>
                  </a:moveTo>
                  <a:cubicBezTo>
                    <a:pt x="21919" y="17312"/>
                    <a:pt x="14775" y="15026"/>
                    <a:pt x="10394" y="15026"/>
                  </a:cubicBezTo>
                  <a:cubicBezTo>
                    <a:pt x="6012" y="15026"/>
                    <a:pt x="1916" y="15978"/>
                    <a:pt x="1631" y="18931"/>
                  </a:cubicBezTo>
                  <a:cubicBezTo>
                    <a:pt x="1440" y="21884"/>
                    <a:pt x="297" y="25598"/>
                    <a:pt x="11" y="26551"/>
                  </a:cubicBezTo>
                  <a:cubicBezTo>
                    <a:pt x="-179" y="27503"/>
                    <a:pt x="2107" y="30266"/>
                    <a:pt x="1821" y="34647"/>
                  </a:cubicBezTo>
                  <a:cubicBezTo>
                    <a:pt x="1631" y="39029"/>
                    <a:pt x="2297" y="42934"/>
                    <a:pt x="5250" y="43124"/>
                  </a:cubicBezTo>
                  <a:cubicBezTo>
                    <a:pt x="8298" y="43315"/>
                    <a:pt x="11727" y="44267"/>
                    <a:pt x="14204" y="46077"/>
                  </a:cubicBezTo>
                  <a:cubicBezTo>
                    <a:pt x="16775" y="47887"/>
                    <a:pt x="23157" y="43982"/>
                    <a:pt x="27062" y="46077"/>
                  </a:cubicBezTo>
                  <a:cubicBezTo>
                    <a:pt x="30968" y="48173"/>
                    <a:pt x="36016" y="49792"/>
                    <a:pt x="40207" y="48554"/>
                  </a:cubicBezTo>
                  <a:cubicBezTo>
                    <a:pt x="44303" y="47411"/>
                    <a:pt x="54018" y="43505"/>
                    <a:pt x="61638" y="44172"/>
                  </a:cubicBezTo>
                  <a:cubicBezTo>
                    <a:pt x="69258" y="44839"/>
                    <a:pt x="70877" y="44839"/>
                    <a:pt x="74306" y="44172"/>
                  </a:cubicBezTo>
                  <a:cubicBezTo>
                    <a:pt x="77735" y="43505"/>
                    <a:pt x="82593" y="42077"/>
                    <a:pt x="84689" y="42553"/>
                  </a:cubicBezTo>
                  <a:cubicBezTo>
                    <a:pt x="86784" y="43029"/>
                    <a:pt x="93452" y="42362"/>
                    <a:pt x="96690" y="42553"/>
                  </a:cubicBezTo>
                  <a:cubicBezTo>
                    <a:pt x="99929" y="42743"/>
                    <a:pt x="102215" y="45315"/>
                    <a:pt x="105453" y="46934"/>
                  </a:cubicBezTo>
                  <a:cubicBezTo>
                    <a:pt x="108692" y="48554"/>
                    <a:pt x="119264" y="47125"/>
                    <a:pt x="122027" y="46744"/>
                  </a:cubicBezTo>
                  <a:cubicBezTo>
                    <a:pt x="124789" y="46268"/>
                    <a:pt x="126884" y="48363"/>
                    <a:pt x="129170" y="48554"/>
                  </a:cubicBezTo>
                  <a:cubicBezTo>
                    <a:pt x="131456" y="48744"/>
                    <a:pt x="135647" y="45791"/>
                    <a:pt x="139267" y="43029"/>
                  </a:cubicBezTo>
                  <a:cubicBezTo>
                    <a:pt x="145458" y="45791"/>
                    <a:pt x="149363" y="46744"/>
                    <a:pt x="154031" y="46268"/>
                  </a:cubicBezTo>
                  <a:cubicBezTo>
                    <a:pt x="158603" y="45791"/>
                    <a:pt x="163651" y="43315"/>
                    <a:pt x="166223" y="40934"/>
                  </a:cubicBezTo>
                  <a:cubicBezTo>
                    <a:pt x="173176" y="42553"/>
                    <a:pt x="176129" y="41410"/>
                    <a:pt x="178415" y="39124"/>
                  </a:cubicBezTo>
                  <a:cubicBezTo>
                    <a:pt x="183463" y="39791"/>
                    <a:pt x="187368" y="35409"/>
                    <a:pt x="189178" y="32933"/>
                  </a:cubicBezTo>
                  <a:cubicBezTo>
                    <a:pt x="190988" y="30361"/>
                    <a:pt x="188225" y="30170"/>
                    <a:pt x="189845" y="27408"/>
                  </a:cubicBezTo>
                  <a:cubicBezTo>
                    <a:pt x="191464" y="24646"/>
                    <a:pt x="193083" y="20455"/>
                    <a:pt x="193083" y="16169"/>
                  </a:cubicBezTo>
                  <a:cubicBezTo>
                    <a:pt x="195845" y="11120"/>
                    <a:pt x="196512" y="8549"/>
                    <a:pt x="194417" y="7406"/>
                  </a:cubicBezTo>
                  <a:cubicBezTo>
                    <a:pt x="192321" y="6263"/>
                    <a:pt x="189368" y="2072"/>
                    <a:pt x="189083" y="929"/>
                  </a:cubicBezTo>
                  <a:cubicBezTo>
                    <a:pt x="188892" y="-214"/>
                    <a:pt x="183368" y="-214"/>
                    <a:pt x="180796" y="452"/>
                  </a:cubicBezTo>
                  <a:cubicBezTo>
                    <a:pt x="178224" y="1119"/>
                    <a:pt x="172985" y="6929"/>
                    <a:pt x="170223" y="6453"/>
                  </a:cubicBezTo>
                  <a:cubicBezTo>
                    <a:pt x="167461" y="5977"/>
                    <a:pt x="166508" y="8549"/>
                    <a:pt x="164508" y="8549"/>
                  </a:cubicBezTo>
                  <a:cubicBezTo>
                    <a:pt x="162413" y="8549"/>
                    <a:pt x="156888" y="8549"/>
                    <a:pt x="155745" y="7882"/>
                  </a:cubicBezTo>
                  <a:cubicBezTo>
                    <a:pt x="154602" y="7215"/>
                    <a:pt x="151840" y="9501"/>
                    <a:pt x="148792" y="9977"/>
                  </a:cubicBezTo>
                  <a:cubicBezTo>
                    <a:pt x="145839" y="10454"/>
                    <a:pt x="142315" y="8834"/>
                    <a:pt x="140791" y="8834"/>
                  </a:cubicBezTo>
                  <a:cubicBezTo>
                    <a:pt x="139172" y="8834"/>
                    <a:pt x="133457" y="11406"/>
                    <a:pt x="132218" y="11406"/>
                  </a:cubicBezTo>
                  <a:cubicBezTo>
                    <a:pt x="131075" y="11406"/>
                    <a:pt x="129266" y="9787"/>
                    <a:pt x="127837" y="9787"/>
                  </a:cubicBezTo>
                  <a:cubicBezTo>
                    <a:pt x="126408" y="9787"/>
                    <a:pt x="122979" y="12359"/>
                    <a:pt x="119550" y="12359"/>
                  </a:cubicBezTo>
                  <a:cubicBezTo>
                    <a:pt x="116121" y="12359"/>
                    <a:pt x="113073" y="10073"/>
                    <a:pt x="111740" y="10073"/>
                  </a:cubicBezTo>
                  <a:cubicBezTo>
                    <a:pt x="110406" y="10073"/>
                    <a:pt x="107358" y="14168"/>
                    <a:pt x="106025" y="14168"/>
                  </a:cubicBezTo>
                  <a:cubicBezTo>
                    <a:pt x="104596" y="14168"/>
                    <a:pt x="101453" y="13216"/>
                    <a:pt x="98405" y="14645"/>
                  </a:cubicBezTo>
                  <a:cubicBezTo>
                    <a:pt x="95452" y="15978"/>
                    <a:pt x="90594" y="17407"/>
                    <a:pt x="88784" y="17216"/>
                  </a:cubicBezTo>
                  <a:cubicBezTo>
                    <a:pt x="86975" y="17026"/>
                    <a:pt x="84879" y="17026"/>
                    <a:pt x="83069" y="17216"/>
                  </a:cubicBezTo>
                  <a:cubicBezTo>
                    <a:pt x="81260" y="17407"/>
                    <a:pt x="78212" y="16073"/>
                    <a:pt x="77069" y="15883"/>
                  </a:cubicBezTo>
                  <a:cubicBezTo>
                    <a:pt x="75926" y="15692"/>
                    <a:pt x="72020" y="17978"/>
                    <a:pt x="70115" y="17978"/>
                  </a:cubicBezTo>
                  <a:cubicBezTo>
                    <a:pt x="68306" y="17978"/>
                    <a:pt x="64115" y="18645"/>
                    <a:pt x="61829" y="18931"/>
                  </a:cubicBezTo>
                  <a:cubicBezTo>
                    <a:pt x="59543" y="19121"/>
                    <a:pt x="58114" y="17597"/>
                    <a:pt x="54875" y="16835"/>
                  </a:cubicBezTo>
                  <a:cubicBezTo>
                    <a:pt x="51637" y="16169"/>
                    <a:pt x="47255" y="15026"/>
                    <a:pt x="44303" y="15026"/>
                  </a:cubicBezTo>
                  <a:cubicBezTo>
                    <a:pt x="41350" y="15026"/>
                    <a:pt x="39445" y="14549"/>
                    <a:pt x="36683" y="15978"/>
                  </a:cubicBezTo>
                  <a:cubicBezTo>
                    <a:pt x="32777" y="14359"/>
                    <a:pt x="31349" y="16931"/>
                    <a:pt x="29063" y="17121"/>
                  </a:cubicBezTo>
                  <a:cubicBezTo>
                    <a:pt x="26967" y="17121"/>
                    <a:pt x="24205" y="17312"/>
                    <a:pt x="24205" y="17312"/>
                  </a:cubicBezTo>
                  <a:close/>
                </a:path>
              </a:pathLst>
            </a:custGeom>
            <a:grpFill/>
            <a:ln w="9525" cap="flat">
              <a:noFill/>
              <a:prstDash val="solid"/>
              <a:miter/>
            </a:ln>
          </p:spPr>
          <p:txBody>
            <a:bodyPr rtlCol="0" anchor="ctr"/>
            <a:lstStyle/>
            <a:p>
              <a:endParaRPr lang="zh-CN" altLang="en-US"/>
            </a:p>
          </p:txBody>
        </p:sp>
        <p:sp>
          <p:nvSpPr>
            <p:cNvPr id="12" name="任意多边形: 形状 11">
              <a:extLst>
                <a:ext uri="{FF2B5EF4-FFF2-40B4-BE49-F238E27FC236}">
                  <a16:creationId xmlns:a16="http://schemas.microsoft.com/office/drawing/2014/main" id="{0BADD8F2-408B-4EB6-925E-EE7EBCA50556}"/>
                </a:ext>
              </a:extLst>
            </p:cNvPr>
            <p:cNvSpPr/>
            <p:nvPr/>
          </p:nvSpPr>
          <p:spPr>
            <a:xfrm>
              <a:off x="5112260" y="3439637"/>
              <a:ext cx="271275" cy="87543"/>
            </a:xfrm>
            <a:custGeom>
              <a:avLst/>
              <a:gdLst>
                <a:gd name="connsiteX0" fmla="*/ 48385 w 271275"/>
                <a:gd name="connsiteY0" fmla="*/ 31272 h 87543"/>
                <a:gd name="connsiteX1" fmla="*/ 36002 w 271275"/>
                <a:gd name="connsiteY1" fmla="*/ 30319 h 87543"/>
                <a:gd name="connsiteX2" fmla="*/ 18286 w 271275"/>
                <a:gd name="connsiteY2" fmla="*/ 30319 h 87543"/>
                <a:gd name="connsiteX3" fmla="*/ 6094 w 271275"/>
                <a:gd name="connsiteY3" fmla="*/ 36320 h 87543"/>
                <a:gd name="connsiteX4" fmla="*/ 4760 w 271275"/>
                <a:gd name="connsiteY4" fmla="*/ 44607 h 87543"/>
                <a:gd name="connsiteX5" fmla="*/ 4760 w 271275"/>
                <a:gd name="connsiteY5" fmla="*/ 51084 h 87543"/>
                <a:gd name="connsiteX6" fmla="*/ 855 w 271275"/>
                <a:gd name="connsiteY6" fmla="*/ 56132 h 87543"/>
                <a:gd name="connsiteX7" fmla="*/ 379 w 271275"/>
                <a:gd name="connsiteY7" fmla="*/ 63085 h 87543"/>
                <a:gd name="connsiteX8" fmla="*/ 3617 w 271275"/>
                <a:gd name="connsiteY8" fmla="*/ 73468 h 87543"/>
                <a:gd name="connsiteX9" fmla="*/ 7046 w 271275"/>
                <a:gd name="connsiteY9" fmla="*/ 86326 h 87543"/>
                <a:gd name="connsiteX10" fmla="*/ 14190 w 271275"/>
                <a:gd name="connsiteY10" fmla="*/ 83088 h 87543"/>
                <a:gd name="connsiteX11" fmla="*/ 28192 w 271275"/>
                <a:gd name="connsiteY11" fmla="*/ 76897 h 87543"/>
                <a:gd name="connsiteX12" fmla="*/ 45241 w 271275"/>
                <a:gd name="connsiteY12" fmla="*/ 73944 h 87543"/>
                <a:gd name="connsiteX13" fmla="*/ 56957 w 271275"/>
                <a:gd name="connsiteY13" fmla="*/ 71848 h 87543"/>
                <a:gd name="connsiteX14" fmla="*/ 81151 w 271275"/>
                <a:gd name="connsiteY14" fmla="*/ 69562 h 87543"/>
                <a:gd name="connsiteX15" fmla="*/ 94962 w 271275"/>
                <a:gd name="connsiteY15" fmla="*/ 70515 h 87543"/>
                <a:gd name="connsiteX16" fmla="*/ 106011 w 271275"/>
                <a:gd name="connsiteY16" fmla="*/ 70801 h 87543"/>
                <a:gd name="connsiteX17" fmla="*/ 118203 w 271275"/>
                <a:gd name="connsiteY17" fmla="*/ 74992 h 87543"/>
                <a:gd name="connsiteX18" fmla="*/ 136586 w 271275"/>
                <a:gd name="connsiteY18" fmla="*/ 78230 h 87543"/>
                <a:gd name="connsiteX19" fmla="*/ 153350 w 271275"/>
                <a:gd name="connsiteY19" fmla="*/ 80802 h 87543"/>
                <a:gd name="connsiteX20" fmla="*/ 160684 w 271275"/>
                <a:gd name="connsiteY20" fmla="*/ 82612 h 87543"/>
                <a:gd name="connsiteX21" fmla="*/ 176782 w 271275"/>
                <a:gd name="connsiteY21" fmla="*/ 84231 h 87543"/>
                <a:gd name="connsiteX22" fmla="*/ 183259 w 271275"/>
                <a:gd name="connsiteY22" fmla="*/ 86517 h 87543"/>
                <a:gd name="connsiteX23" fmla="*/ 190879 w 271275"/>
                <a:gd name="connsiteY23" fmla="*/ 86993 h 87543"/>
                <a:gd name="connsiteX24" fmla="*/ 198499 w 271275"/>
                <a:gd name="connsiteY24" fmla="*/ 86993 h 87543"/>
                <a:gd name="connsiteX25" fmla="*/ 207262 w 271275"/>
                <a:gd name="connsiteY25" fmla="*/ 86041 h 87543"/>
                <a:gd name="connsiteX26" fmla="*/ 214215 w 271275"/>
                <a:gd name="connsiteY26" fmla="*/ 86993 h 87543"/>
                <a:gd name="connsiteX27" fmla="*/ 222216 w 271275"/>
                <a:gd name="connsiteY27" fmla="*/ 82135 h 87543"/>
                <a:gd name="connsiteX28" fmla="*/ 228407 w 271275"/>
                <a:gd name="connsiteY28" fmla="*/ 73372 h 87543"/>
                <a:gd name="connsiteX29" fmla="*/ 235741 w 271275"/>
                <a:gd name="connsiteY29" fmla="*/ 65276 h 87543"/>
                <a:gd name="connsiteX30" fmla="*/ 237551 w 271275"/>
                <a:gd name="connsiteY30" fmla="*/ 58418 h 87543"/>
                <a:gd name="connsiteX31" fmla="*/ 243742 w 271275"/>
                <a:gd name="connsiteY31" fmla="*/ 53846 h 87543"/>
                <a:gd name="connsiteX32" fmla="*/ 243742 w 271275"/>
                <a:gd name="connsiteY32" fmla="*/ 46036 h 87543"/>
                <a:gd name="connsiteX33" fmla="*/ 251077 w 271275"/>
                <a:gd name="connsiteY33" fmla="*/ 37939 h 87543"/>
                <a:gd name="connsiteX34" fmla="*/ 253363 w 271275"/>
                <a:gd name="connsiteY34" fmla="*/ 29462 h 87543"/>
                <a:gd name="connsiteX35" fmla="*/ 260221 w 271275"/>
                <a:gd name="connsiteY35" fmla="*/ 23271 h 87543"/>
                <a:gd name="connsiteX36" fmla="*/ 265269 w 271275"/>
                <a:gd name="connsiteY36" fmla="*/ 12698 h 87543"/>
                <a:gd name="connsiteX37" fmla="*/ 271270 w 271275"/>
                <a:gd name="connsiteY37" fmla="*/ 6031 h 87543"/>
                <a:gd name="connsiteX38" fmla="*/ 265078 w 271275"/>
                <a:gd name="connsiteY38" fmla="*/ 30 h 87543"/>
                <a:gd name="connsiteX39" fmla="*/ 253553 w 271275"/>
                <a:gd name="connsiteY39" fmla="*/ 8126 h 87543"/>
                <a:gd name="connsiteX40" fmla="*/ 236980 w 271275"/>
                <a:gd name="connsiteY40" fmla="*/ 16889 h 87543"/>
                <a:gd name="connsiteX41" fmla="*/ 221073 w 271275"/>
                <a:gd name="connsiteY41" fmla="*/ 17842 h 87543"/>
                <a:gd name="connsiteX42" fmla="*/ 207262 w 271275"/>
                <a:gd name="connsiteY42" fmla="*/ 16508 h 87543"/>
                <a:gd name="connsiteX43" fmla="*/ 187259 w 271275"/>
                <a:gd name="connsiteY43" fmla="*/ 22033 h 87543"/>
                <a:gd name="connsiteX44" fmla="*/ 172972 w 271275"/>
                <a:gd name="connsiteY44" fmla="*/ 21842 h 87543"/>
                <a:gd name="connsiteX45" fmla="*/ 162399 w 271275"/>
                <a:gd name="connsiteY45" fmla="*/ 26700 h 87543"/>
                <a:gd name="connsiteX46" fmla="*/ 137062 w 271275"/>
                <a:gd name="connsiteY46" fmla="*/ 21652 h 87543"/>
                <a:gd name="connsiteX47" fmla="*/ 110107 w 271275"/>
                <a:gd name="connsiteY47" fmla="*/ 23747 h 87543"/>
                <a:gd name="connsiteX48" fmla="*/ 98105 w 271275"/>
                <a:gd name="connsiteY48" fmla="*/ 22795 h 87543"/>
                <a:gd name="connsiteX49" fmla="*/ 77436 w 271275"/>
                <a:gd name="connsiteY49" fmla="*/ 27652 h 87543"/>
                <a:gd name="connsiteX50" fmla="*/ 62482 w 271275"/>
                <a:gd name="connsiteY50" fmla="*/ 30891 h 87543"/>
                <a:gd name="connsiteX51" fmla="*/ 48385 w 271275"/>
                <a:gd name="connsiteY51" fmla="*/ 31272 h 87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271275" h="87543">
                  <a:moveTo>
                    <a:pt x="48385" y="31272"/>
                  </a:moveTo>
                  <a:cubicBezTo>
                    <a:pt x="45813" y="29843"/>
                    <a:pt x="41431" y="29653"/>
                    <a:pt x="36002" y="30319"/>
                  </a:cubicBezTo>
                  <a:cubicBezTo>
                    <a:pt x="30478" y="30986"/>
                    <a:pt x="22000" y="30510"/>
                    <a:pt x="18286" y="30319"/>
                  </a:cubicBezTo>
                  <a:cubicBezTo>
                    <a:pt x="14571" y="30034"/>
                    <a:pt x="6284" y="33558"/>
                    <a:pt x="6094" y="36320"/>
                  </a:cubicBezTo>
                  <a:cubicBezTo>
                    <a:pt x="5903" y="39082"/>
                    <a:pt x="5903" y="44131"/>
                    <a:pt x="4760" y="44607"/>
                  </a:cubicBezTo>
                  <a:cubicBezTo>
                    <a:pt x="3617" y="45083"/>
                    <a:pt x="5713" y="49465"/>
                    <a:pt x="4760" y="51084"/>
                  </a:cubicBezTo>
                  <a:cubicBezTo>
                    <a:pt x="3808" y="52703"/>
                    <a:pt x="1045" y="54322"/>
                    <a:pt x="855" y="56132"/>
                  </a:cubicBezTo>
                  <a:cubicBezTo>
                    <a:pt x="664" y="57942"/>
                    <a:pt x="1331" y="61847"/>
                    <a:pt x="379" y="63085"/>
                  </a:cubicBezTo>
                  <a:cubicBezTo>
                    <a:pt x="-574" y="64228"/>
                    <a:pt x="188" y="70705"/>
                    <a:pt x="3617" y="73468"/>
                  </a:cubicBezTo>
                  <a:cubicBezTo>
                    <a:pt x="3808" y="79468"/>
                    <a:pt x="3617" y="85469"/>
                    <a:pt x="7046" y="86326"/>
                  </a:cubicBezTo>
                  <a:cubicBezTo>
                    <a:pt x="10475" y="87279"/>
                    <a:pt x="10761" y="84707"/>
                    <a:pt x="14190" y="83088"/>
                  </a:cubicBezTo>
                  <a:cubicBezTo>
                    <a:pt x="17619" y="81469"/>
                    <a:pt x="24763" y="77373"/>
                    <a:pt x="28192" y="76897"/>
                  </a:cubicBezTo>
                  <a:cubicBezTo>
                    <a:pt x="31621" y="76420"/>
                    <a:pt x="41812" y="75277"/>
                    <a:pt x="45241" y="73944"/>
                  </a:cubicBezTo>
                  <a:cubicBezTo>
                    <a:pt x="50099" y="75373"/>
                    <a:pt x="54862" y="74420"/>
                    <a:pt x="56957" y="71848"/>
                  </a:cubicBezTo>
                  <a:cubicBezTo>
                    <a:pt x="62291" y="72325"/>
                    <a:pt x="76483" y="71658"/>
                    <a:pt x="81151" y="69562"/>
                  </a:cubicBezTo>
                  <a:cubicBezTo>
                    <a:pt x="87342" y="70039"/>
                    <a:pt x="92866" y="69086"/>
                    <a:pt x="94962" y="70515"/>
                  </a:cubicBezTo>
                  <a:cubicBezTo>
                    <a:pt x="97057" y="71944"/>
                    <a:pt x="103249" y="71658"/>
                    <a:pt x="106011" y="70801"/>
                  </a:cubicBezTo>
                  <a:cubicBezTo>
                    <a:pt x="110583" y="72610"/>
                    <a:pt x="114488" y="75373"/>
                    <a:pt x="118203" y="74992"/>
                  </a:cubicBezTo>
                  <a:cubicBezTo>
                    <a:pt x="123727" y="77087"/>
                    <a:pt x="132490" y="78897"/>
                    <a:pt x="136586" y="78230"/>
                  </a:cubicBezTo>
                  <a:cubicBezTo>
                    <a:pt x="142111" y="80802"/>
                    <a:pt x="150207" y="81469"/>
                    <a:pt x="153350" y="80802"/>
                  </a:cubicBezTo>
                  <a:cubicBezTo>
                    <a:pt x="157732" y="82421"/>
                    <a:pt x="158684" y="82612"/>
                    <a:pt x="160684" y="82612"/>
                  </a:cubicBezTo>
                  <a:cubicBezTo>
                    <a:pt x="163447" y="84898"/>
                    <a:pt x="169447" y="88612"/>
                    <a:pt x="176782" y="84231"/>
                  </a:cubicBezTo>
                  <a:cubicBezTo>
                    <a:pt x="181163" y="86517"/>
                    <a:pt x="180687" y="86041"/>
                    <a:pt x="183259" y="86517"/>
                  </a:cubicBezTo>
                  <a:cubicBezTo>
                    <a:pt x="185830" y="86993"/>
                    <a:pt x="187831" y="86041"/>
                    <a:pt x="190879" y="86993"/>
                  </a:cubicBezTo>
                  <a:cubicBezTo>
                    <a:pt x="193831" y="87946"/>
                    <a:pt x="195260" y="87469"/>
                    <a:pt x="198499" y="86993"/>
                  </a:cubicBezTo>
                  <a:cubicBezTo>
                    <a:pt x="201737" y="86517"/>
                    <a:pt x="205452" y="86326"/>
                    <a:pt x="207262" y="86041"/>
                  </a:cubicBezTo>
                  <a:cubicBezTo>
                    <a:pt x="209071" y="85850"/>
                    <a:pt x="212310" y="86993"/>
                    <a:pt x="214215" y="86993"/>
                  </a:cubicBezTo>
                  <a:cubicBezTo>
                    <a:pt x="216025" y="86993"/>
                    <a:pt x="222978" y="86803"/>
                    <a:pt x="222216" y="82135"/>
                  </a:cubicBezTo>
                  <a:cubicBezTo>
                    <a:pt x="225645" y="79849"/>
                    <a:pt x="228693" y="75468"/>
                    <a:pt x="228407" y="73372"/>
                  </a:cubicBezTo>
                  <a:cubicBezTo>
                    <a:pt x="230503" y="71563"/>
                    <a:pt x="234884" y="67848"/>
                    <a:pt x="235741" y="65276"/>
                  </a:cubicBezTo>
                  <a:cubicBezTo>
                    <a:pt x="235932" y="61561"/>
                    <a:pt x="235551" y="59085"/>
                    <a:pt x="237551" y="58418"/>
                  </a:cubicBezTo>
                  <a:cubicBezTo>
                    <a:pt x="239647" y="57751"/>
                    <a:pt x="243742" y="54703"/>
                    <a:pt x="243742" y="53846"/>
                  </a:cubicBezTo>
                  <a:cubicBezTo>
                    <a:pt x="243742" y="52894"/>
                    <a:pt x="242599" y="48988"/>
                    <a:pt x="243742" y="46036"/>
                  </a:cubicBezTo>
                  <a:cubicBezTo>
                    <a:pt x="244885" y="43083"/>
                    <a:pt x="248981" y="40035"/>
                    <a:pt x="251077" y="37939"/>
                  </a:cubicBezTo>
                  <a:cubicBezTo>
                    <a:pt x="253172" y="35844"/>
                    <a:pt x="252696" y="30605"/>
                    <a:pt x="253363" y="29462"/>
                  </a:cubicBezTo>
                  <a:cubicBezTo>
                    <a:pt x="254029" y="28319"/>
                    <a:pt x="259078" y="26224"/>
                    <a:pt x="260221" y="23271"/>
                  </a:cubicBezTo>
                  <a:cubicBezTo>
                    <a:pt x="261364" y="20318"/>
                    <a:pt x="263173" y="15556"/>
                    <a:pt x="265269" y="12698"/>
                  </a:cubicBezTo>
                  <a:cubicBezTo>
                    <a:pt x="267555" y="9460"/>
                    <a:pt x="270984" y="7840"/>
                    <a:pt x="271270" y="6031"/>
                  </a:cubicBezTo>
                  <a:cubicBezTo>
                    <a:pt x="271460" y="4221"/>
                    <a:pt x="267364" y="506"/>
                    <a:pt x="265078" y="30"/>
                  </a:cubicBezTo>
                  <a:cubicBezTo>
                    <a:pt x="262792" y="-446"/>
                    <a:pt x="255458" y="4888"/>
                    <a:pt x="253553" y="8126"/>
                  </a:cubicBezTo>
                  <a:cubicBezTo>
                    <a:pt x="248219" y="7936"/>
                    <a:pt x="239266" y="14127"/>
                    <a:pt x="236980" y="16889"/>
                  </a:cubicBezTo>
                  <a:cubicBezTo>
                    <a:pt x="231265" y="14127"/>
                    <a:pt x="224311" y="16699"/>
                    <a:pt x="221073" y="17842"/>
                  </a:cubicBezTo>
                  <a:cubicBezTo>
                    <a:pt x="216882" y="16889"/>
                    <a:pt x="211167" y="15365"/>
                    <a:pt x="207262" y="16508"/>
                  </a:cubicBezTo>
                  <a:cubicBezTo>
                    <a:pt x="203356" y="17651"/>
                    <a:pt x="190498" y="22033"/>
                    <a:pt x="187259" y="22033"/>
                  </a:cubicBezTo>
                  <a:cubicBezTo>
                    <a:pt x="184021" y="22033"/>
                    <a:pt x="174400" y="21842"/>
                    <a:pt x="172972" y="21842"/>
                  </a:cubicBezTo>
                  <a:cubicBezTo>
                    <a:pt x="171543" y="21842"/>
                    <a:pt x="164875" y="26414"/>
                    <a:pt x="162399" y="26700"/>
                  </a:cubicBezTo>
                  <a:cubicBezTo>
                    <a:pt x="159827" y="26890"/>
                    <a:pt x="141634" y="22509"/>
                    <a:pt x="137062" y="21652"/>
                  </a:cubicBezTo>
                  <a:cubicBezTo>
                    <a:pt x="132490" y="20699"/>
                    <a:pt x="113821" y="21175"/>
                    <a:pt x="110107" y="23747"/>
                  </a:cubicBezTo>
                  <a:cubicBezTo>
                    <a:pt x="104106" y="22604"/>
                    <a:pt x="102772" y="22604"/>
                    <a:pt x="98105" y="22795"/>
                  </a:cubicBezTo>
                  <a:cubicBezTo>
                    <a:pt x="93533" y="22985"/>
                    <a:pt x="82008" y="25747"/>
                    <a:pt x="77436" y="27652"/>
                  </a:cubicBezTo>
                  <a:cubicBezTo>
                    <a:pt x="70768" y="27938"/>
                    <a:pt x="66387" y="29748"/>
                    <a:pt x="62482" y="30891"/>
                  </a:cubicBezTo>
                  <a:cubicBezTo>
                    <a:pt x="58005" y="31272"/>
                    <a:pt x="48385" y="31272"/>
                    <a:pt x="48385" y="31272"/>
                  </a:cubicBezTo>
                  <a:close/>
                </a:path>
              </a:pathLst>
            </a:custGeom>
            <a:grpFill/>
            <a:ln w="9525" cap="flat">
              <a:noFill/>
              <a:prstDash val="solid"/>
              <a:miter/>
            </a:ln>
          </p:spPr>
          <p:txBody>
            <a:bodyPr rtlCol="0" anchor="ctr"/>
            <a:lstStyle/>
            <a:p>
              <a:endParaRPr lang="zh-CN" altLang="en-US"/>
            </a:p>
          </p:txBody>
        </p:sp>
        <p:sp>
          <p:nvSpPr>
            <p:cNvPr id="13" name="任意多边形: 形状 12">
              <a:extLst>
                <a:ext uri="{FF2B5EF4-FFF2-40B4-BE49-F238E27FC236}">
                  <a16:creationId xmlns:a16="http://schemas.microsoft.com/office/drawing/2014/main" id="{C8456269-BF85-4027-8B4A-2180A3305FE1}"/>
                </a:ext>
              </a:extLst>
            </p:cNvPr>
            <p:cNvSpPr/>
            <p:nvPr/>
          </p:nvSpPr>
          <p:spPr>
            <a:xfrm>
              <a:off x="5576973" y="3282698"/>
              <a:ext cx="236801" cy="272447"/>
            </a:xfrm>
            <a:custGeom>
              <a:avLst/>
              <a:gdLst>
                <a:gd name="connsiteX0" fmla="*/ 229467 w 236801"/>
                <a:gd name="connsiteY0" fmla="*/ 234597 h 272447"/>
                <a:gd name="connsiteX1" fmla="*/ 213274 w 236801"/>
                <a:gd name="connsiteY1" fmla="*/ 233073 h 272447"/>
                <a:gd name="connsiteX2" fmla="*/ 200130 w 236801"/>
                <a:gd name="connsiteY2" fmla="*/ 230121 h 272447"/>
                <a:gd name="connsiteX3" fmla="*/ 190319 w 236801"/>
                <a:gd name="connsiteY3" fmla="*/ 226120 h 272447"/>
                <a:gd name="connsiteX4" fmla="*/ 181651 w 236801"/>
                <a:gd name="connsiteY4" fmla="*/ 226977 h 272447"/>
                <a:gd name="connsiteX5" fmla="*/ 161458 w 236801"/>
                <a:gd name="connsiteY5" fmla="*/ 224882 h 272447"/>
                <a:gd name="connsiteX6" fmla="*/ 145075 w 236801"/>
                <a:gd name="connsiteY6" fmla="*/ 222786 h 272447"/>
                <a:gd name="connsiteX7" fmla="*/ 134217 w 236801"/>
                <a:gd name="connsiteY7" fmla="*/ 221262 h 272447"/>
                <a:gd name="connsiteX8" fmla="*/ 119929 w 236801"/>
                <a:gd name="connsiteY8" fmla="*/ 216786 h 272447"/>
                <a:gd name="connsiteX9" fmla="*/ 115262 w 236801"/>
                <a:gd name="connsiteY9" fmla="*/ 209547 h 272447"/>
                <a:gd name="connsiteX10" fmla="*/ 116596 w 236801"/>
                <a:gd name="connsiteY10" fmla="*/ 200879 h 272447"/>
                <a:gd name="connsiteX11" fmla="*/ 119548 w 236801"/>
                <a:gd name="connsiteY11" fmla="*/ 194688 h 272447"/>
                <a:gd name="connsiteX12" fmla="*/ 126121 w 236801"/>
                <a:gd name="connsiteY12" fmla="*/ 194688 h 272447"/>
                <a:gd name="connsiteX13" fmla="*/ 132026 w 236801"/>
                <a:gd name="connsiteY13" fmla="*/ 192783 h 272447"/>
                <a:gd name="connsiteX14" fmla="*/ 140980 w 236801"/>
                <a:gd name="connsiteY14" fmla="*/ 189639 h 272447"/>
                <a:gd name="connsiteX15" fmla="*/ 146885 w 236801"/>
                <a:gd name="connsiteY15" fmla="*/ 191163 h 272447"/>
                <a:gd name="connsiteX16" fmla="*/ 156886 w 236801"/>
                <a:gd name="connsiteY16" fmla="*/ 191544 h 272447"/>
                <a:gd name="connsiteX17" fmla="*/ 163649 w 236801"/>
                <a:gd name="connsiteY17" fmla="*/ 194973 h 272447"/>
                <a:gd name="connsiteX18" fmla="*/ 170412 w 236801"/>
                <a:gd name="connsiteY18" fmla="*/ 193926 h 272447"/>
                <a:gd name="connsiteX19" fmla="*/ 176127 w 236801"/>
                <a:gd name="connsiteY19" fmla="*/ 194973 h 272447"/>
                <a:gd name="connsiteX20" fmla="*/ 184890 w 236801"/>
                <a:gd name="connsiteY20" fmla="*/ 194307 h 272447"/>
                <a:gd name="connsiteX21" fmla="*/ 192510 w 236801"/>
                <a:gd name="connsiteY21" fmla="*/ 194307 h 272447"/>
                <a:gd name="connsiteX22" fmla="*/ 203178 w 236801"/>
                <a:gd name="connsiteY22" fmla="*/ 180686 h 272447"/>
                <a:gd name="connsiteX23" fmla="*/ 201654 w 236801"/>
                <a:gd name="connsiteY23" fmla="*/ 174114 h 272447"/>
                <a:gd name="connsiteX24" fmla="*/ 196606 w 236801"/>
                <a:gd name="connsiteY24" fmla="*/ 173256 h 272447"/>
                <a:gd name="connsiteX25" fmla="*/ 187271 w 236801"/>
                <a:gd name="connsiteY25" fmla="*/ 173637 h 272447"/>
                <a:gd name="connsiteX26" fmla="*/ 177651 w 236801"/>
                <a:gd name="connsiteY26" fmla="*/ 171923 h 272447"/>
                <a:gd name="connsiteX27" fmla="*/ 162792 w 236801"/>
                <a:gd name="connsiteY27" fmla="*/ 173352 h 272447"/>
                <a:gd name="connsiteX28" fmla="*/ 153076 w 236801"/>
                <a:gd name="connsiteY28" fmla="*/ 174590 h 272447"/>
                <a:gd name="connsiteX29" fmla="*/ 142694 w 236801"/>
                <a:gd name="connsiteY29" fmla="*/ 176304 h 272447"/>
                <a:gd name="connsiteX30" fmla="*/ 136979 w 236801"/>
                <a:gd name="connsiteY30" fmla="*/ 174399 h 272447"/>
                <a:gd name="connsiteX31" fmla="*/ 124216 w 236801"/>
                <a:gd name="connsiteY31" fmla="*/ 175066 h 272447"/>
                <a:gd name="connsiteX32" fmla="*/ 121072 w 236801"/>
                <a:gd name="connsiteY32" fmla="*/ 170970 h 272447"/>
                <a:gd name="connsiteX33" fmla="*/ 121549 w 236801"/>
                <a:gd name="connsiteY33" fmla="*/ 155635 h 272447"/>
                <a:gd name="connsiteX34" fmla="*/ 124692 w 236801"/>
                <a:gd name="connsiteY34" fmla="*/ 151635 h 272447"/>
                <a:gd name="connsiteX35" fmla="*/ 128311 w 236801"/>
                <a:gd name="connsiteY35" fmla="*/ 153159 h 272447"/>
                <a:gd name="connsiteX36" fmla="*/ 132979 w 236801"/>
                <a:gd name="connsiteY36" fmla="*/ 151635 h 272447"/>
                <a:gd name="connsiteX37" fmla="*/ 139837 w 236801"/>
                <a:gd name="connsiteY37" fmla="*/ 151444 h 272447"/>
                <a:gd name="connsiteX38" fmla="*/ 146409 w 236801"/>
                <a:gd name="connsiteY38" fmla="*/ 154587 h 272447"/>
                <a:gd name="connsiteX39" fmla="*/ 153172 w 236801"/>
                <a:gd name="connsiteY39" fmla="*/ 152492 h 272447"/>
                <a:gd name="connsiteX40" fmla="*/ 160220 w 236801"/>
                <a:gd name="connsiteY40" fmla="*/ 152968 h 272447"/>
                <a:gd name="connsiteX41" fmla="*/ 166602 w 236801"/>
                <a:gd name="connsiteY41" fmla="*/ 151444 h 272447"/>
                <a:gd name="connsiteX42" fmla="*/ 173555 w 236801"/>
                <a:gd name="connsiteY42" fmla="*/ 151444 h 272447"/>
                <a:gd name="connsiteX43" fmla="*/ 179937 w 236801"/>
                <a:gd name="connsiteY43" fmla="*/ 155730 h 272447"/>
                <a:gd name="connsiteX44" fmla="*/ 186700 w 236801"/>
                <a:gd name="connsiteY44" fmla="*/ 154873 h 272447"/>
                <a:gd name="connsiteX45" fmla="*/ 196701 w 236801"/>
                <a:gd name="connsiteY45" fmla="*/ 152301 h 272447"/>
                <a:gd name="connsiteX46" fmla="*/ 202606 w 236801"/>
                <a:gd name="connsiteY46" fmla="*/ 148491 h 272447"/>
                <a:gd name="connsiteX47" fmla="*/ 202225 w 236801"/>
                <a:gd name="connsiteY47" fmla="*/ 140205 h 272447"/>
                <a:gd name="connsiteX48" fmla="*/ 194796 w 236801"/>
                <a:gd name="connsiteY48" fmla="*/ 137252 h 272447"/>
                <a:gd name="connsiteX49" fmla="*/ 180508 w 236801"/>
                <a:gd name="connsiteY49" fmla="*/ 136395 h 272447"/>
                <a:gd name="connsiteX50" fmla="*/ 172031 w 236801"/>
                <a:gd name="connsiteY50" fmla="*/ 134680 h 272447"/>
                <a:gd name="connsiteX51" fmla="*/ 156696 w 236801"/>
                <a:gd name="connsiteY51" fmla="*/ 136585 h 272447"/>
                <a:gd name="connsiteX52" fmla="*/ 146504 w 236801"/>
                <a:gd name="connsiteY52" fmla="*/ 135918 h 272447"/>
                <a:gd name="connsiteX53" fmla="*/ 140599 w 236801"/>
                <a:gd name="connsiteY53" fmla="*/ 137823 h 272447"/>
                <a:gd name="connsiteX54" fmla="*/ 134026 w 236801"/>
                <a:gd name="connsiteY54" fmla="*/ 137347 h 272447"/>
                <a:gd name="connsiteX55" fmla="*/ 128502 w 236801"/>
                <a:gd name="connsiteY55" fmla="*/ 136871 h 272447"/>
                <a:gd name="connsiteX56" fmla="*/ 125549 w 236801"/>
                <a:gd name="connsiteY56" fmla="*/ 132585 h 272447"/>
                <a:gd name="connsiteX57" fmla="*/ 125549 w 236801"/>
                <a:gd name="connsiteY57" fmla="*/ 121917 h 272447"/>
                <a:gd name="connsiteX58" fmla="*/ 134026 w 236801"/>
                <a:gd name="connsiteY58" fmla="*/ 115916 h 272447"/>
                <a:gd name="connsiteX59" fmla="*/ 149362 w 236801"/>
                <a:gd name="connsiteY59" fmla="*/ 112106 h 272447"/>
                <a:gd name="connsiteX60" fmla="*/ 159934 w 236801"/>
                <a:gd name="connsiteY60" fmla="*/ 114487 h 272447"/>
                <a:gd name="connsiteX61" fmla="*/ 168412 w 236801"/>
                <a:gd name="connsiteY61" fmla="*/ 112296 h 272447"/>
                <a:gd name="connsiteX62" fmla="*/ 178603 w 236801"/>
                <a:gd name="connsiteY62" fmla="*/ 101057 h 272447"/>
                <a:gd name="connsiteX63" fmla="*/ 184509 w 236801"/>
                <a:gd name="connsiteY63" fmla="*/ 91341 h 272447"/>
                <a:gd name="connsiteX64" fmla="*/ 194510 w 236801"/>
                <a:gd name="connsiteY64" fmla="*/ 80007 h 272447"/>
                <a:gd name="connsiteX65" fmla="*/ 197749 w 236801"/>
                <a:gd name="connsiteY65" fmla="*/ 69434 h 272447"/>
                <a:gd name="connsiteX66" fmla="*/ 187366 w 236801"/>
                <a:gd name="connsiteY66" fmla="*/ 63433 h 272447"/>
                <a:gd name="connsiteX67" fmla="*/ 177365 w 236801"/>
                <a:gd name="connsiteY67" fmla="*/ 61909 h 272447"/>
                <a:gd name="connsiteX68" fmla="*/ 164030 w 236801"/>
                <a:gd name="connsiteY68" fmla="*/ 51717 h 272447"/>
                <a:gd name="connsiteX69" fmla="*/ 168507 w 236801"/>
                <a:gd name="connsiteY69" fmla="*/ 44764 h 272447"/>
                <a:gd name="connsiteX70" fmla="*/ 174508 w 236801"/>
                <a:gd name="connsiteY70" fmla="*/ 37144 h 272447"/>
                <a:gd name="connsiteX71" fmla="*/ 180223 w 236801"/>
                <a:gd name="connsiteY71" fmla="*/ 36096 h 272447"/>
                <a:gd name="connsiteX72" fmla="*/ 184414 w 236801"/>
                <a:gd name="connsiteY72" fmla="*/ 33525 h 272447"/>
                <a:gd name="connsiteX73" fmla="*/ 202225 w 236801"/>
                <a:gd name="connsiteY73" fmla="*/ 32953 h 272447"/>
                <a:gd name="connsiteX74" fmla="*/ 214608 w 236801"/>
                <a:gd name="connsiteY74" fmla="*/ 36763 h 272447"/>
                <a:gd name="connsiteX75" fmla="*/ 226133 w 236801"/>
                <a:gd name="connsiteY75" fmla="*/ 34191 h 272447"/>
                <a:gd name="connsiteX76" fmla="*/ 232896 w 236801"/>
                <a:gd name="connsiteY76" fmla="*/ 34763 h 272447"/>
                <a:gd name="connsiteX77" fmla="*/ 233563 w 236801"/>
                <a:gd name="connsiteY77" fmla="*/ 27810 h 272447"/>
                <a:gd name="connsiteX78" fmla="*/ 225276 w 236801"/>
                <a:gd name="connsiteY78" fmla="*/ 21428 h 272447"/>
                <a:gd name="connsiteX79" fmla="*/ 217180 w 236801"/>
                <a:gd name="connsiteY79" fmla="*/ 19523 h 272447"/>
                <a:gd name="connsiteX80" fmla="*/ 210322 w 236801"/>
                <a:gd name="connsiteY80" fmla="*/ 21428 h 272447"/>
                <a:gd name="connsiteX81" fmla="*/ 205464 w 236801"/>
                <a:gd name="connsiteY81" fmla="*/ 19713 h 272447"/>
                <a:gd name="connsiteX82" fmla="*/ 195653 w 236801"/>
                <a:gd name="connsiteY82" fmla="*/ 21237 h 272447"/>
                <a:gd name="connsiteX83" fmla="*/ 192034 w 236801"/>
                <a:gd name="connsiteY83" fmla="*/ 20190 h 272447"/>
                <a:gd name="connsiteX84" fmla="*/ 179937 w 236801"/>
                <a:gd name="connsiteY84" fmla="*/ 22571 h 272447"/>
                <a:gd name="connsiteX85" fmla="*/ 175841 w 236801"/>
                <a:gd name="connsiteY85" fmla="*/ 16475 h 272447"/>
                <a:gd name="connsiteX86" fmla="*/ 178222 w 236801"/>
                <a:gd name="connsiteY86" fmla="*/ 8664 h 272447"/>
                <a:gd name="connsiteX87" fmla="*/ 174603 w 236801"/>
                <a:gd name="connsiteY87" fmla="*/ 4664 h 272447"/>
                <a:gd name="connsiteX88" fmla="*/ 167745 w 236801"/>
                <a:gd name="connsiteY88" fmla="*/ 1235 h 272447"/>
                <a:gd name="connsiteX89" fmla="*/ 159649 w 236801"/>
                <a:gd name="connsiteY89" fmla="*/ 9522 h 272447"/>
                <a:gd name="connsiteX90" fmla="*/ 152410 w 236801"/>
                <a:gd name="connsiteY90" fmla="*/ 17999 h 272447"/>
                <a:gd name="connsiteX91" fmla="*/ 142218 w 236801"/>
                <a:gd name="connsiteY91" fmla="*/ 22285 h 272447"/>
                <a:gd name="connsiteX92" fmla="*/ 128407 w 236801"/>
                <a:gd name="connsiteY92" fmla="*/ 27429 h 272447"/>
                <a:gd name="connsiteX93" fmla="*/ 132407 w 236801"/>
                <a:gd name="connsiteY93" fmla="*/ 32763 h 272447"/>
                <a:gd name="connsiteX94" fmla="*/ 141742 w 236801"/>
                <a:gd name="connsiteY94" fmla="*/ 34287 h 272447"/>
                <a:gd name="connsiteX95" fmla="*/ 150028 w 236801"/>
                <a:gd name="connsiteY95" fmla="*/ 43240 h 272447"/>
                <a:gd name="connsiteX96" fmla="*/ 153457 w 236801"/>
                <a:gd name="connsiteY96" fmla="*/ 49241 h 272447"/>
                <a:gd name="connsiteX97" fmla="*/ 146409 w 236801"/>
                <a:gd name="connsiteY97" fmla="*/ 58004 h 272447"/>
                <a:gd name="connsiteX98" fmla="*/ 137932 w 236801"/>
                <a:gd name="connsiteY98" fmla="*/ 60576 h 272447"/>
                <a:gd name="connsiteX99" fmla="*/ 128311 w 236801"/>
                <a:gd name="connsiteY99" fmla="*/ 59718 h 272447"/>
                <a:gd name="connsiteX100" fmla="*/ 117262 w 236801"/>
                <a:gd name="connsiteY100" fmla="*/ 60195 h 272447"/>
                <a:gd name="connsiteX101" fmla="*/ 110023 w 236801"/>
                <a:gd name="connsiteY101" fmla="*/ 60480 h 272447"/>
                <a:gd name="connsiteX102" fmla="*/ 101927 w 236801"/>
                <a:gd name="connsiteY102" fmla="*/ 60861 h 272447"/>
                <a:gd name="connsiteX103" fmla="*/ 94688 w 236801"/>
                <a:gd name="connsiteY103" fmla="*/ 62766 h 272447"/>
                <a:gd name="connsiteX104" fmla="*/ 85544 w 236801"/>
                <a:gd name="connsiteY104" fmla="*/ 63243 h 272447"/>
                <a:gd name="connsiteX105" fmla="*/ 80210 w 236801"/>
                <a:gd name="connsiteY105" fmla="*/ 62576 h 272447"/>
                <a:gd name="connsiteX106" fmla="*/ 75543 w 236801"/>
                <a:gd name="connsiteY106" fmla="*/ 62957 h 272447"/>
                <a:gd name="connsiteX107" fmla="*/ 64684 w 236801"/>
                <a:gd name="connsiteY107" fmla="*/ 61528 h 272447"/>
                <a:gd name="connsiteX108" fmla="*/ 58779 w 236801"/>
                <a:gd name="connsiteY108" fmla="*/ 58956 h 272447"/>
                <a:gd name="connsiteX109" fmla="*/ 62398 w 236801"/>
                <a:gd name="connsiteY109" fmla="*/ 54765 h 272447"/>
                <a:gd name="connsiteX110" fmla="*/ 64589 w 236801"/>
                <a:gd name="connsiteY110" fmla="*/ 49622 h 272447"/>
                <a:gd name="connsiteX111" fmla="*/ 65446 w 236801"/>
                <a:gd name="connsiteY111" fmla="*/ 40668 h 272447"/>
                <a:gd name="connsiteX112" fmla="*/ 74781 w 236801"/>
                <a:gd name="connsiteY112" fmla="*/ 35811 h 272447"/>
                <a:gd name="connsiteX113" fmla="*/ 82401 w 236801"/>
                <a:gd name="connsiteY113" fmla="*/ 30667 h 272447"/>
                <a:gd name="connsiteX114" fmla="*/ 83258 w 236801"/>
                <a:gd name="connsiteY114" fmla="*/ 23238 h 272447"/>
                <a:gd name="connsiteX115" fmla="*/ 78972 w 236801"/>
                <a:gd name="connsiteY115" fmla="*/ 20571 h 272447"/>
                <a:gd name="connsiteX116" fmla="*/ 74305 w 236801"/>
                <a:gd name="connsiteY116" fmla="*/ 19142 h 272447"/>
                <a:gd name="connsiteX117" fmla="*/ 67542 w 236801"/>
                <a:gd name="connsiteY117" fmla="*/ 16570 h 272447"/>
                <a:gd name="connsiteX118" fmla="*/ 64399 w 236801"/>
                <a:gd name="connsiteY118" fmla="*/ 9998 h 272447"/>
                <a:gd name="connsiteX119" fmla="*/ 51254 w 236801"/>
                <a:gd name="connsiteY119" fmla="*/ 2759 h 272447"/>
                <a:gd name="connsiteX120" fmla="*/ 39538 w 236801"/>
                <a:gd name="connsiteY120" fmla="*/ 663 h 272447"/>
                <a:gd name="connsiteX121" fmla="*/ 33347 w 236801"/>
                <a:gd name="connsiteY121" fmla="*/ 7236 h 272447"/>
                <a:gd name="connsiteX122" fmla="*/ 28204 w 236801"/>
                <a:gd name="connsiteY122" fmla="*/ 18285 h 272447"/>
                <a:gd name="connsiteX123" fmla="*/ 16488 w 236801"/>
                <a:gd name="connsiteY123" fmla="*/ 23809 h 272447"/>
                <a:gd name="connsiteX124" fmla="*/ 5820 w 236801"/>
                <a:gd name="connsiteY124" fmla="*/ 29334 h 272447"/>
                <a:gd name="connsiteX125" fmla="*/ 8201 w 236801"/>
                <a:gd name="connsiteY125" fmla="*/ 38668 h 272447"/>
                <a:gd name="connsiteX126" fmla="*/ 19917 w 236801"/>
                <a:gd name="connsiteY126" fmla="*/ 40002 h 272447"/>
                <a:gd name="connsiteX127" fmla="*/ 30299 w 236801"/>
                <a:gd name="connsiteY127" fmla="*/ 36192 h 272447"/>
                <a:gd name="connsiteX128" fmla="*/ 34395 w 236801"/>
                <a:gd name="connsiteY128" fmla="*/ 40287 h 272447"/>
                <a:gd name="connsiteX129" fmla="*/ 37824 w 236801"/>
                <a:gd name="connsiteY129" fmla="*/ 55527 h 272447"/>
                <a:gd name="connsiteX130" fmla="*/ 32680 w 236801"/>
                <a:gd name="connsiteY130" fmla="*/ 65910 h 272447"/>
                <a:gd name="connsiteX131" fmla="*/ 27537 w 236801"/>
                <a:gd name="connsiteY131" fmla="*/ 75530 h 272447"/>
                <a:gd name="connsiteX132" fmla="*/ 27156 w 236801"/>
                <a:gd name="connsiteY132" fmla="*/ 83436 h 272447"/>
                <a:gd name="connsiteX133" fmla="*/ 28585 w 236801"/>
                <a:gd name="connsiteY133" fmla="*/ 91722 h 272447"/>
                <a:gd name="connsiteX134" fmla="*/ 18583 w 236801"/>
                <a:gd name="connsiteY134" fmla="*/ 113439 h 272447"/>
                <a:gd name="connsiteX135" fmla="*/ 18964 w 236801"/>
                <a:gd name="connsiteY135" fmla="*/ 124107 h 272447"/>
                <a:gd name="connsiteX136" fmla="*/ 21346 w 236801"/>
                <a:gd name="connsiteY136" fmla="*/ 125155 h 272447"/>
                <a:gd name="connsiteX137" fmla="*/ 27918 w 236801"/>
                <a:gd name="connsiteY137" fmla="*/ 125822 h 272447"/>
                <a:gd name="connsiteX138" fmla="*/ 40015 w 236801"/>
                <a:gd name="connsiteY138" fmla="*/ 123441 h 272447"/>
                <a:gd name="connsiteX139" fmla="*/ 48301 w 236801"/>
                <a:gd name="connsiteY139" fmla="*/ 116868 h 272447"/>
                <a:gd name="connsiteX140" fmla="*/ 60398 w 236801"/>
                <a:gd name="connsiteY140" fmla="*/ 116868 h 272447"/>
                <a:gd name="connsiteX141" fmla="*/ 79734 w 236801"/>
                <a:gd name="connsiteY141" fmla="*/ 119250 h 272447"/>
                <a:gd name="connsiteX142" fmla="*/ 96688 w 236801"/>
                <a:gd name="connsiteY142" fmla="*/ 123060 h 272447"/>
                <a:gd name="connsiteX143" fmla="*/ 99451 w 236801"/>
                <a:gd name="connsiteY143" fmla="*/ 134775 h 272447"/>
                <a:gd name="connsiteX144" fmla="*/ 90688 w 236801"/>
                <a:gd name="connsiteY144" fmla="*/ 140871 h 272447"/>
                <a:gd name="connsiteX145" fmla="*/ 82020 w 236801"/>
                <a:gd name="connsiteY145" fmla="*/ 140395 h 272447"/>
                <a:gd name="connsiteX146" fmla="*/ 76305 w 236801"/>
                <a:gd name="connsiteY146" fmla="*/ 141443 h 272447"/>
                <a:gd name="connsiteX147" fmla="*/ 71447 w 236801"/>
                <a:gd name="connsiteY147" fmla="*/ 141062 h 272447"/>
                <a:gd name="connsiteX148" fmla="*/ 66494 w 236801"/>
                <a:gd name="connsiteY148" fmla="*/ 141252 h 272447"/>
                <a:gd name="connsiteX149" fmla="*/ 62208 w 236801"/>
                <a:gd name="connsiteY149" fmla="*/ 140205 h 272447"/>
                <a:gd name="connsiteX150" fmla="*/ 54397 w 236801"/>
                <a:gd name="connsiteY150" fmla="*/ 143348 h 272447"/>
                <a:gd name="connsiteX151" fmla="*/ 46111 w 236801"/>
                <a:gd name="connsiteY151" fmla="*/ 141157 h 272447"/>
                <a:gd name="connsiteX152" fmla="*/ 39348 w 236801"/>
                <a:gd name="connsiteY152" fmla="*/ 140967 h 272447"/>
                <a:gd name="connsiteX153" fmla="*/ 34681 w 236801"/>
                <a:gd name="connsiteY153" fmla="*/ 140586 h 272447"/>
                <a:gd name="connsiteX154" fmla="*/ 28680 w 236801"/>
                <a:gd name="connsiteY154" fmla="*/ 143729 h 272447"/>
                <a:gd name="connsiteX155" fmla="*/ 15535 w 236801"/>
                <a:gd name="connsiteY155" fmla="*/ 144300 h 272447"/>
                <a:gd name="connsiteX156" fmla="*/ 8106 w 236801"/>
                <a:gd name="connsiteY156" fmla="*/ 152206 h 272447"/>
                <a:gd name="connsiteX157" fmla="*/ 16869 w 236801"/>
                <a:gd name="connsiteY157" fmla="*/ 158112 h 272447"/>
                <a:gd name="connsiteX158" fmla="*/ 24965 w 236801"/>
                <a:gd name="connsiteY158" fmla="*/ 159636 h 272447"/>
                <a:gd name="connsiteX159" fmla="*/ 29823 w 236801"/>
                <a:gd name="connsiteY159" fmla="*/ 157540 h 272447"/>
                <a:gd name="connsiteX160" fmla="*/ 34300 w 236801"/>
                <a:gd name="connsiteY160" fmla="*/ 159921 h 272447"/>
                <a:gd name="connsiteX161" fmla="*/ 39443 w 236801"/>
                <a:gd name="connsiteY161" fmla="*/ 156588 h 272447"/>
                <a:gd name="connsiteX162" fmla="*/ 47349 w 236801"/>
                <a:gd name="connsiteY162" fmla="*/ 155730 h 272447"/>
                <a:gd name="connsiteX163" fmla="*/ 56683 w 236801"/>
                <a:gd name="connsiteY163" fmla="*/ 154492 h 272447"/>
                <a:gd name="connsiteX164" fmla="*/ 65351 w 236801"/>
                <a:gd name="connsiteY164" fmla="*/ 154016 h 272447"/>
                <a:gd name="connsiteX165" fmla="*/ 76210 w 236801"/>
                <a:gd name="connsiteY165" fmla="*/ 152492 h 272447"/>
                <a:gd name="connsiteX166" fmla="*/ 84687 w 236801"/>
                <a:gd name="connsiteY166" fmla="*/ 151825 h 272447"/>
                <a:gd name="connsiteX167" fmla="*/ 93450 w 236801"/>
                <a:gd name="connsiteY167" fmla="*/ 155254 h 272447"/>
                <a:gd name="connsiteX168" fmla="*/ 97450 w 236801"/>
                <a:gd name="connsiteY168" fmla="*/ 161255 h 272447"/>
                <a:gd name="connsiteX169" fmla="*/ 92593 w 236801"/>
                <a:gd name="connsiteY169" fmla="*/ 175352 h 272447"/>
                <a:gd name="connsiteX170" fmla="*/ 83258 w 236801"/>
                <a:gd name="connsiteY170" fmla="*/ 176590 h 272447"/>
                <a:gd name="connsiteX171" fmla="*/ 78400 w 236801"/>
                <a:gd name="connsiteY171" fmla="*/ 178686 h 272447"/>
                <a:gd name="connsiteX172" fmla="*/ 68780 w 236801"/>
                <a:gd name="connsiteY172" fmla="*/ 176400 h 272447"/>
                <a:gd name="connsiteX173" fmla="*/ 50683 w 236801"/>
                <a:gd name="connsiteY173" fmla="*/ 181734 h 272447"/>
                <a:gd name="connsiteX174" fmla="*/ 40300 w 236801"/>
                <a:gd name="connsiteY174" fmla="*/ 181734 h 272447"/>
                <a:gd name="connsiteX175" fmla="*/ 35633 w 236801"/>
                <a:gd name="connsiteY175" fmla="*/ 181257 h 272447"/>
                <a:gd name="connsiteX176" fmla="*/ 24775 w 236801"/>
                <a:gd name="connsiteY176" fmla="*/ 180210 h 272447"/>
                <a:gd name="connsiteX177" fmla="*/ 18012 w 236801"/>
                <a:gd name="connsiteY177" fmla="*/ 184877 h 272447"/>
                <a:gd name="connsiteX178" fmla="*/ 8868 w 236801"/>
                <a:gd name="connsiteY178" fmla="*/ 184496 h 272447"/>
                <a:gd name="connsiteX179" fmla="*/ 3343 w 236801"/>
                <a:gd name="connsiteY179" fmla="*/ 191259 h 272447"/>
                <a:gd name="connsiteX180" fmla="*/ 772 w 236801"/>
                <a:gd name="connsiteY180" fmla="*/ 208308 h 272447"/>
                <a:gd name="connsiteX181" fmla="*/ 5058 w 236801"/>
                <a:gd name="connsiteY181" fmla="*/ 214881 h 272447"/>
                <a:gd name="connsiteX182" fmla="*/ 10963 w 236801"/>
                <a:gd name="connsiteY182" fmla="*/ 211452 h 272447"/>
                <a:gd name="connsiteX183" fmla="*/ 19250 w 236801"/>
                <a:gd name="connsiteY183" fmla="*/ 206975 h 272447"/>
                <a:gd name="connsiteX184" fmla="*/ 29442 w 236801"/>
                <a:gd name="connsiteY184" fmla="*/ 202308 h 272447"/>
                <a:gd name="connsiteX185" fmla="*/ 40300 w 236801"/>
                <a:gd name="connsiteY185" fmla="*/ 197450 h 272447"/>
                <a:gd name="connsiteX186" fmla="*/ 55826 w 236801"/>
                <a:gd name="connsiteY186" fmla="*/ 198307 h 272447"/>
                <a:gd name="connsiteX187" fmla="*/ 66494 w 236801"/>
                <a:gd name="connsiteY187" fmla="*/ 196402 h 272447"/>
                <a:gd name="connsiteX188" fmla="*/ 82591 w 236801"/>
                <a:gd name="connsiteY188" fmla="*/ 199355 h 272447"/>
                <a:gd name="connsiteX189" fmla="*/ 89640 w 236801"/>
                <a:gd name="connsiteY189" fmla="*/ 200593 h 272447"/>
                <a:gd name="connsiteX190" fmla="*/ 94117 w 236801"/>
                <a:gd name="connsiteY190" fmla="*/ 207451 h 272447"/>
                <a:gd name="connsiteX191" fmla="*/ 90116 w 236801"/>
                <a:gd name="connsiteY191" fmla="*/ 220215 h 272447"/>
                <a:gd name="connsiteX192" fmla="*/ 76686 w 236801"/>
                <a:gd name="connsiteY192" fmla="*/ 225072 h 272447"/>
                <a:gd name="connsiteX193" fmla="*/ 68971 w 236801"/>
                <a:gd name="connsiteY193" fmla="*/ 225549 h 272447"/>
                <a:gd name="connsiteX194" fmla="*/ 52397 w 236801"/>
                <a:gd name="connsiteY194" fmla="*/ 227835 h 272447"/>
                <a:gd name="connsiteX195" fmla="*/ 45158 w 236801"/>
                <a:gd name="connsiteY195" fmla="*/ 227644 h 272447"/>
                <a:gd name="connsiteX196" fmla="*/ 32395 w 236801"/>
                <a:gd name="connsiteY196" fmla="*/ 230883 h 272447"/>
                <a:gd name="connsiteX197" fmla="*/ 24489 w 236801"/>
                <a:gd name="connsiteY197" fmla="*/ 230692 h 272447"/>
                <a:gd name="connsiteX198" fmla="*/ 18774 w 236801"/>
                <a:gd name="connsiteY198" fmla="*/ 234312 h 272447"/>
                <a:gd name="connsiteX199" fmla="*/ 12011 w 236801"/>
                <a:gd name="connsiteY199" fmla="*/ 236502 h 272447"/>
                <a:gd name="connsiteX200" fmla="*/ 5629 w 236801"/>
                <a:gd name="connsiteY200" fmla="*/ 235645 h 272447"/>
                <a:gd name="connsiteX201" fmla="*/ 2677 w 236801"/>
                <a:gd name="connsiteY201" fmla="*/ 242884 h 272447"/>
                <a:gd name="connsiteX202" fmla="*/ 1629 w 236801"/>
                <a:gd name="connsiteY202" fmla="*/ 258219 h 272447"/>
                <a:gd name="connsiteX203" fmla="*/ 581 w 236801"/>
                <a:gd name="connsiteY203" fmla="*/ 266030 h 272447"/>
                <a:gd name="connsiteX204" fmla="*/ 6106 w 236801"/>
                <a:gd name="connsiteY204" fmla="*/ 272412 h 272447"/>
                <a:gd name="connsiteX205" fmla="*/ 22298 w 236801"/>
                <a:gd name="connsiteY205" fmla="*/ 266697 h 272447"/>
                <a:gd name="connsiteX206" fmla="*/ 31061 w 236801"/>
                <a:gd name="connsiteY206" fmla="*/ 259077 h 272447"/>
                <a:gd name="connsiteX207" fmla="*/ 42586 w 236801"/>
                <a:gd name="connsiteY207" fmla="*/ 251266 h 272447"/>
                <a:gd name="connsiteX208" fmla="*/ 52969 w 236801"/>
                <a:gd name="connsiteY208" fmla="*/ 250028 h 272447"/>
                <a:gd name="connsiteX209" fmla="*/ 64875 w 236801"/>
                <a:gd name="connsiteY209" fmla="*/ 243265 h 272447"/>
                <a:gd name="connsiteX210" fmla="*/ 78019 w 236801"/>
                <a:gd name="connsiteY210" fmla="*/ 239169 h 272447"/>
                <a:gd name="connsiteX211" fmla="*/ 89545 w 236801"/>
                <a:gd name="connsiteY211" fmla="*/ 238122 h 272447"/>
                <a:gd name="connsiteX212" fmla="*/ 100975 w 236801"/>
                <a:gd name="connsiteY212" fmla="*/ 238503 h 272447"/>
                <a:gd name="connsiteX213" fmla="*/ 113262 w 236801"/>
                <a:gd name="connsiteY213" fmla="*/ 238884 h 272447"/>
                <a:gd name="connsiteX214" fmla="*/ 126692 w 236801"/>
                <a:gd name="connsiteY214" fmla="*/ 236788 h 272447"/>
                <a:gd name="connsiteX215" fmla="*/ 140980 w 236801"/>
                <a:gd name="connsiteY215" fmla="*/ 238312 h 272447"/>
                <a:gd name="connsiteX216" fmla="*/ 145837 w 236801"/>
                <a:gd name="connsiteY216" fmla="*/ 242122 h 272447"/>
                <a:gd name="connsiteX217" fmla="*/ 151362 w 236801"/>
                <a:gd name="connsiteY217" fmla="*/ 243456 h 272447"/>
                <a:gd name="connsiteX218" fmla="*/ 171174 w 236801"/>
                <a:gd name="connsiteY218" fmla="*/ 253457 h 272447"/>
                <a:gd name="connsiteX219" fmla="*/ 179080 w 236801"/>
                <a:gd name="connsiteY219" fmla="*/ 259458 h 272447"/>
                <a:gd name="connsiteX220" fmla="*/ 185842 w 236801"/>
                <a:gd name="connsiteY220" fmla="*/ 263553 h 272447"/>
                <a:gd name="connsiteX221" fmla="*/ 192605 w 236801"/>
                <a:gd name="connsiteY221" fmla="*/ 263744 h 272447"/>
                <a:gd name="connsiteX222" fmla="*/ 201368 w 236801"/>
                <a:gd name="connsiteY222" fmla="*/ 268221 h 272447"/>
                <a:gd name="connsiteX223" fmla="*/ 207083 w 236801"/>
                <a:gd name="connsiteY223" fmla="*/ 265077 h 272447"/>
                <a:gd name="connsiteX224" fmla="*/ 213274 w 236801"/>
                <a:gd name="connsiteY224" fmla="*/ 260982 h 272447"/>
                <a:gd name="connsiteX225" fmla="*/ 219847 w 236801"/>
                <a:gd name="connsiteY225" fmla="*/ 252028 h 272447"/>
                <a:gd name="connsiteX226" fmla="*/ 225562 w 236801"/>
                <a:gd name="connsiteY226" fmla="*/ 250980 h 272447"/>
                <a:gd name="connsiteX227" fmla="*/ 231753 w 236801"/>
                <a:gd name="connsiteY227" fmla="*/ 244408 h 272447"/>
                <a:gd name="connsiteX228" fmla="*/ 236420 w 236801"/>
                <a:gd name="connsiteY228" fmla="*/ 239074 h 272447"/>
                <a:gd name="connsiteX229" fmla="*/ 229467 w 236801"/>
                <a:gd name="connsiteY229" fmla="*/ 234597 h 272447"/>
                <a:gd name="connsiteX230" fmla="*/ 125930 w 236801"/>
                <a:gd name="connsiteY230" fmla="*/ 77911 h 272447"/>
                <a:gd name="connsiteX231" fmla="*/ 135550 w 236801"/>
                <a:gd name="connsiteY231" fmla="*/ 75339 h 272447"/>
                <a:gd name="connsiteX232" fmla="*/ 142789 w 236801"/>
                <a:gd name="connsiteY232" fmla="*/ 78102 h 272447"/>
                <a:gd name="connsiteX233" fmla="*/ 149362 w 236801"/>
                <a:gd name="connsiteY233" fmla="*/ 78483 h 272447"/>
                <a:gd name="connsiteX234" fmla="*/ 157458 w 236801"/>
                <a:gd name="connsiteY234" fmla="*/ 80578 h 272447"/>
                <a:gd name="connsiteX235" fmla="*/ 157934 w 236801"/>
                <a:gd name="connsiteY235" fmla="*/ 88674 h 272447"/>
                <a:gd name="connsiteX236" fmla="*/ 157267 w 236801"/>
                <a:gd name="connsiteY236" fmla="*/ 94008 h 272447"/>
                <a:gd name="connsiteX237" fmla="*/ 152219 w 236801"/>
                <a:gd name="connsiteY237" fmla="*/ 100771 h 272447"/>
                <a:gd name="connsiteX238" fmla="*/ 142504 w 236801"/>
                <a:gd name="connsiteY238" fmla="*/ 100390 h 272447"/>
                <a:gd name="connsiteX239" fmla="*/ 133360 w 236801"/>
                <a:gd name="connsiteY239" fmla="*/ 100866 h 272447"/>
                <a:gd name="connsiteX240" fmla="*/ 121644 w 236801"/>
                <a:gd name="connsiteY240" fmla="*/ 97056 h 272447"/>
                <a:gd name="connsiteX241" fmla="*/ 119548 w 236801"/>
                <a:gd name="connsiteY241" fmla="*/ 86579 h 272447"/>
                <a:gd name="connsiteX242" fmla="*/ 125930 w 236801"/>
                <a:gd name="connsiteY242" fmla="*/ 77911 h 272447"/>
                <a:gd name="connsiteX243" fmla="*/ 97736 w 236801"/>
                <a:gd name="connsiteY243" fmla="*/ 98580 h 272447"/>
                <a:gd name="connsiteX244" fmla="*/ 92402 w 236801"/>
                <a:gd name="connsiteY244" fmla="*/ 102581 h 272447"/>
                <a:gd name="connsiteX245" fmla="*/ 78781 w 236801"/>
                <a:gd name="connsiteY245" fmla="*/ 101343 h 272447"/>
                <a:gd name="connsiteX246" fmla="*/ 71066 w 236801"/>
                <a:gd name="connsiteY246" fmla="*/ 106200 h 272447"/>
                <a:gd name="connsiteX247" fmla="*/ 57922 w 236801"/>
                <a:gd name="connsiteY247" fmla="*/ 100866 h 272447"/>
                <a:gd name="connsiteX248" fmla="*/ 48111 w 236801"/>
                <a:gd name="connsiteY248" fmla="*/ 93246 h 272447"/>
                <a:gd name="connsiteX249" fmla="*/ 52588 w 236801"/>
                <a:gd name="connsiteY249" fmla="*/ 83626 h 272447"/>
                <a:gd name="connsiteX250" fmla="*/ 59160 w 236801"/>
                <a:gd name="connsiteY250" fmla="*/ 79340 h 272447"/>
                <a:gd name="connsiteX251" fmla="*/ 74686 w 236801"/>
                <a:gd name="connsiteY251" fmla="*/ 79530 h 272447"/>
                <a:gd name="connsiteX252" fmla="*/ 89164 w 236801"/>
                <a:gd name="connsiteY252" fmla="*/ 80769 h 272447"/>
                <a:gd name="connsiteX253" fmla="*/ 96403 w 236801"/>
                <a:gd name="connsiteY253" fmla="*/ 85626 h 272447"/>
                <a:gd name="connsiteX254" fmla="*/ 95545 w 236801"/>
                <a:gd name="connsiteY254" fmla="*/ 92865 h 272447"/>
                <a:gd name="connsiteX255" fmla="*/ 97736 w 236801"/>
                <a:gd name="connsiteY255" fmla="*/ 98580 h 272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Lst>
              <a:rect l="l" t="t" r="r" b="b"/>
              <a:pathLst>
                <a:path w="236801" h="272447">
                  <a:moveTo>
                    <a:pt x="229467" y="234597"/>
                  </a:moveTo>
                  <a:cubicBezTo>
                    <a:pt x="221561" y="232883"/>
                    <a:pt x="216513" y="231835"/>
                    <a:pt x="213274" y="233073"/>
                  </a:cubicBezTo>
                  <a:cubicBezTo>
                    <a:pt x="210322" y="231168"/>
                    <a:pt x="206035" y="230121"/>
                    <a:pt x="200130" y="230121"/>
                  </a:cubicBezTo>
                  <a:cubicBezTo>
                    <a:pt x="194605" y="227739"/>
                    <a:pt x="192224" y="226120"/>
                    <a:pt x="190319" y="226120"/>
                  </a:cubicBezTo>
                  <a:cubicBezTo>
                    <a:pt x="188414" y="226120"/>
                    <a:pt x="183080" y="226977"/>
                    <a:pt x="181651" y="226977"/>
                  </a:cubicBezTo>
                  <a:cubicBezTo>
                    <a:pt x="179080" y="225072"/>
                    <a:pt x="167459" y="222977"/>
                    <a:pt x="161458" y="224882"/>
                  </a:cubicBezTo>
                  <a:cubicBezTo>
                    <a:pt x="153172" y="223644"/>
                    <a:pt x="149171" y="221739"/>
                    <a:pt x="145075" y="222786"/>
                  </a:cubicBezTo>
                  <a:cubicBezTo>
                    <a:pt x="141646" y="221548"/>
                    <a:pt x="137170" y="221262"/>
                    <a:pt x="134217" y="221262"/>
                  </a:cubicBezTo>
                  <a:cubicBezTo>
                    <a:pt x="131455" y="218881"/>
                    <a:pt x="132502" y="215928"/>
                    <a:pt x="119929" y="216786"/>
                  </a:cubicBezTo>
                  <a:cubicBezTo>
                    <a:pt x="115453" y="213547"/>
                    <a:pt x="115453" y="212595"/>
                    <a:pt x="115262" y="209547"/>
                  </a:cubicBezTo>
                  <a:cubicBezTo>
                    <a:pt x="115072" y="206403"/>
                    <a:pt x="114786" y="203355"/>
                    <a:pt x="116596" y="200879"/>
                  </a:cubicBezTo>
                  <a:cubicBezTo>
                    <a:pt x="118501" y="198498"/>
                    <a:pt x="117929" y="195354"/>
                    <a:pt x="119548" y="194688"/>
                  </a:cubicBezTo>
                  <a:cubicBezTo>
                    <a:pt x="121072" y="194021"/>
                    <a:pt x="124406" y="194211"/>
                    <a:pt x="126121" y="194688"/>
                  </a:cubicBezTo>
                  <a:cubicBezTo>
                    <a:pt x="127835" y="195164"/>
                    <a:pt x="130407" y="194021"/>
                    <a:pt x="132026" y="192783"/>
                  </a:cubicBezTo>
                  <a:cubicBezTo>
                    <a:pt x="135265" y="192783"/>
                    <a:pt x="140980" y="190687"/>
                    <a:pt x="140980" y="189639"/>
                  </a:cubicBezTo>
                  <a:cubicBezTo>
                    <a:pt x="143932" y="190687"/>
                    <a:pt x="145456" y="190116"/>
                    <a:pt x="146885" y="191163"/>
                  </a:cubicBezTo>
                  <a:cubicBezTo>
                    <a:pt x="148314" y="192211"/>
                    <a:pt x="154696" y="191544"/>
                    <a:pt x="156886" y="191544"/>
                  </a:cubicBezTo>
                  <a:cubicBezTo>
                    <a:pt x="159172" y="191544"/>
                    <a:pt x="161554" y="194307"/>
                    <a:pt x="163649" y="194973"/>
                  </a:cubicBezTo>
                  <a:cubicBezTo>
                    <a:pt x="165745" y="195640"/>
                    <a:pt x="168316" y="194307"/>
                    <a:pt x="170412" y="193926"/>
                  </a:cubicBezTo>
                  <a:cubicBezTo>
                    <a:pt x="172507" y="193545"/>
                    <a:pt x="174222" y="194973"/>
                    <a:pt x="176127" y="194973"/>
                  </a:cubicBezTo>
                  <a:cubicBezTo>
                    <a:pt x="178032" y="194973"/>
                    <a:pt x="182985" y="194497"/>
                    <a:pt x="184890" y="194307"/>
                  </a:cubicBezTo>
                  <a:cubicBezTo>
                    <a:pt x="187081" y="195545"/>
                    <a:pt x="190891" y="196021"/>
                    <a:pt x="192510" y="194307"/>
                  </a:cubicBezTo>
                  <a:cubicBezTo>
                    <a:pt x="194034" y="192592"/>
                    <a:pt x="201844" y="186496"/>
                    <a:pt x="203178" y="180686"/>
                  </a:cubicBezTo>
                  <a:cubicBezTo>
                    <a:pt x="204607" y="174780"/>
                    <a:pt x="202511" y="175161"/>
                    <a:pt x="201654" y="174114"/>
                  </a:cubicBezTo>
                  <a:cubicBezTo>
                    <a:pt x="200797" y="173066"/>
                    <a:pt x="197844" y="172685"/>
                    <a:pt x="196606" y="173256"/>
                  </a:cubicBezTo>
                  <a:cubicBezTo>
                    <a:pt x="192796" y="172590"/>
                    <a:pt x="188509" y="172875"/>
                    <a:pt x="187271" y="173637"/>
                  </a:cubicBezTo>
                  <a:cubicBezTo>
                    <a:pt x="184128" y="171732"/>
                    <a:pt x="182223" y="170018"/>
                    <a:pt x="177651" y="171923"/>
                  </a:cubicBezTo>
                  <a:cubicBezTo>
                    <a:pt x="173460" y="170399"/>
                    <a:pt x="166983" y="170685"/>
                    <a:pt x="162792" y="173352"/>
                  </a:cubicBezTo>
                  <a:cubicBezTo>
                    <a:pt x="158982" y="172494"/>
                    <a:pt x="155077" y="172304"/>
                    <a:pt x="153076" y="174590"/>
                  </a:cubicBezTo>
                  <a:cubicBezTo>
                    <a:pt x="150314" y="175447"/>
                    <a:pt x="146218" y="173161"/>
                    <a:pt x="142694" y="176304"/>
                  </a:cubicBezTo>
                  <a:cubicBezTo>
                    <a:pt x="138598" y="175257"/>
                    <a:pt x="139075" y="174876"/>
                    <a:pt x="136979" y="174399"/>
                  </a:cubicBezTo>
                  <a:cubicBezTo>
                    <a:pt x="134884" y="173923"/>
                    <a:pt x="126502" y="174876"/>
                    <a:pt x="124216" y="175066"/>
                  </a:cubicBezTo>
                  <a:cubicBezTo>
                    <a:pt x="121072" y="171923"/>
                    <a:pt x="121072" y="170970"/>
                    <a:pt x="121072" y="170970"/>
                  </a:cubicBezTo>
                  <a:cubicBezTo>
                    <a:pt x="121072" y="170970"/>
                    <a:pt x="121453" y="156492"/>
                    <a:pt x="121549" y="155635"/>
                  </a:cubicBezTo>
                  <a:cubicBezTo>
                    <a:pt x="121739" y="154778"/>
                    <a:pt x="122787" y="151539"/>
                    <a:pt x="124692" y="151635"/>
                  </a:cubicBezTo>
                  <a:cubicBezTo>
                    <a:pt x="126597" y="151825"/>
                    <a:pt x="127264" y="153063"/>
                    <a:pt x="128311" y="153159"/>
                  </a:cubicBezTo>
                  <a:cubicBezTo>
                    <a:pt x="129359" y="153349"/>
                    <a:pt x="131740" y="151825"/>
                    <a:pt x="132979" y="151635"/>
                  </a:cubicBezTo>
                  <a:cubicBezTo>
                    <a:pt x="134217" y="151444"/>
                    <a:pt x="138313" y="151158"/>
                    <a:pt x="139837" y="151444"/>
                  </a:cubicBezTo>
                  <a:cubicBezTo>
                    <a:pt x="141361" y="151825"/>
                    <a:pt x="144123" y="154397"/>
                    <a:pt x="146409" y="154587"/>
                  </a:cubicBezTo>
                  <a:cubicBezTo>
                    <a:pt x="148600" y="154778"/>
                    <a:pt x="150505" y="153254"/>
                    <a:pt x="153172" y="152492"/>
                  </a:cubicBezTo>
                  <a:cubicBezTo>
                    <a:pt x="155743" y="151825"/>
                    <a:pt x="159172" y="152111"/>
                    <a:pt x="160220" y="152968"/>
                  </a:cubicBezTo>
                  <a:cubicBezTo>
                    <a:pt x="161268" y="153825"/>
                    <a:pt x="164221" y="151730"/>
                    <a:pt x="166602" y="151444"/>
                  </a:cubicBezTo>
                  <a:cubicBezTo>
                    <a:pt x="168983" y="151063"/>
                    <a:pt x="171745" y="150111"/>
                    <a:pt x="173555" y="151444"/>
                  </a:cubicBezTo>
                  <a:cubicBezTo>
                    <a:pt x="175270" y="152778"/>
                    <a:pt x="178032" y="155064"/>
                    <a:pt x="179937" y="155730"/>
                  </a:cubicBezTo>
                  <a:cubicBezTo>
                    <a:pt x="181842" y="156397"/>
                    <a:pt x="183937" y="154873"/>
                    <a:pt x="186700" y="154873"/>
                  </a:cubicBezTo>
                  <a:cubicBezTo>
                    <a:pt x="189462" y="154873"/>
                    <a:pt x="193748" y="156111"/>
                    <a:pt x="196701" y="152301"/>
                  </a:cubicBezTo>
                  <a:cubicBezTo>
                    <a:pt x="201368" y="151825"/>
                    <a:pt x="202035" y="150396"/>
                    <a:pt x="202606" y="148491"/>
                  </a:cubicBezTo>
                  <a:cubicBezTo>
                    <a:pt x="203083" y="146586"/>
                    <a:pt x="202606" y="141919"/>
                    <a:pt x="202225" y="140205"/>
                  </a:cubicBezTo>
                  <a:cubicBezTo>
                    <a:pt x="201844" y="138490"/>
                    <a:pt x="199463" y="135918"/>
                    <a:pt x="194796" y="137252"/>
                  </a:cubicBezTo>
                  <a:cubicBezTo>
                    <a:pt x="188890" y="137061"/>
                    <a:pt x="182699" y="135537"/>
                    <a:pt x="180508" y="136395"/>
                  </a:cubicBezTo>
                  <a:cubicBezTo>
                    <a:pt x="177746" y="134680"/>
                    <a:pt x="175365" y="135156"/>
                    <a:pt x="172031" y="134680"/>
                  </a:cubicBezTo>
                  <a:cubicBezTo>
                    <a:pt x="168031" y="132585"/>
                    <a:pt x="160982" y="133632"/>
                    <a:pt x="156696" y="136585"/>
                  </a:cubicBezTo>
                  <a:cubicBezTo>
                    <a:pt x="150695" y="138109"/>
                    <a:pt x="149076" y="136776"/>
                    <a:pt x="146504" y="135918"/>
                  </a:cubicBezTo>
                  <a:cubicBezTo>
                    <a:pt x="143932" y="135061"/>
                    <a:pt x="141837" y="137442"/>
                    <a:pt x="140599" y="137823"/>
                  </a:cubicBezTo>
                  <a:cubicBezTo>
                    <a:pt x="139360" y="138204"/>
                    <a:pt x="135931" y="137823"/>
                    <a:pt x="134026" y="137347"/>
                  </a:cubicBezTo>
                  <a:cubicBezTo>
                    <a:pt x="132121" y="136871"/>
                    <a:pt x="130407" y="136014"/>
                    <a:pt x="128502" y="136871"/>
                  </a:cubicBezTo>
                  <a:cubicBezTo>
                    <a:pt x="126787" y="134775"/>
                    <a:pt x="125549" y="132585"/>
                    <a:pt x="125549" y="132585"/>
                  </a:cubicBezTo>
                  <a:lnTo>
                    <a:pt x="125549" y="121917"/>
                  </a:lnTo>
                  <a:cubicBezTo>
                    <a:pt x="125549" y="121917"/>
                    <a:pt x="129169" y="117059"/>
                    <a:pt x="134026" y="115916"/>
                  </a:cubicBezTo>
                  <a:cubicBezTo>
                    <a:pt x="138884" y="114678"/>
                    <a:pt x="145075" y="114201"/>
                    <a:pt x="149362" y="112106"/>
                  </a:cubicBezTo>
                  <a:cubicBezTo>
                    <a:pt x="153648" y="110010"/>
                    <a:pt x="156410" y="113154"/>
                    <a:pt x="159934" y="114487"/>
                  </a:cubicBezTo>
                  <a:cubicBezTo>
                    <a:pt x="163363" y="115916"/>
                    <a:pt x="165935" y="114678"/>
                    <a:pt x="168412" y="112296"/>
                  </a:cubicBezTo>
                  <a:cubicBezTo>
                    <a:pt x="170793" y="109915"/>
                    <a:pt x="176032" y="103343"/>
                    <a:pt x="178603" y="101057"/>
                  </a:cubicBezTo>
                  <a:cubicBezTo>
                    <a:pt x="181175" y="98866"/>
                    <a:pt x="182890" y="96771"/>
                    <a:pt x="184509" y="91341"/>
                  </a:cubicBezTo>
                  <a:cubicBezTo>
                    <a:pt x="186033" y="86007"/>
                    <a:pt x="190891" y="82864"/>
                    <a:pt x="194510" y="80007"/>
                  </a:cubicBezTo>
                  <a:cubicBezTo>
                    <a:pt x="198130" y="77054"/>
                    <a:pt x="200416" y="73625"/>
                    <a:pt x="197749" y="69434"/>
                  </a:cubicBezTo>
                  <a:cubicBezTo>
                    <a:pt x="195082" y="65338"/>
                    <a:pt x="190605" y="63719"/>
                    <a:pt x="187366" y="63433"/>
                  </a:cubicBezTo>
                  <a:cubicBezTo>
                    <a:pt x="183937" y="61719"/>
                    <a:pt x="179937" y="61052"/>
                    <a:pt x="177365" y="61909"/>
                  </a:cubicBezTo>
                  <a:cubicBezTo>
                    <a:pt x="173555" y="60576"/>
                    <a:pt x="164602" y="55337"/>
                    <a:pt x="164030" y="51717"/>
                  </a:cubicBezTo>
                  <a:cubicBezTo>
                    <a:pt x="163554" y="48098"/>
                    <a:pt x="166792" y="46574"/>
                    <a:pt x="168507" y="44764"/>
                  </a:cubicBezTo>
                  <a:cubicBezTo>
                    <a:pt x="170221" y="43050"/>
                    <a:pt x="173650" y="40097"/>
                    <a:pt x="174508" y="37144"/>
                  </a:cubicBezTo>
                  <a:cubicBezTo>
                    <a:pt x="178508" y="36477"/>
                    <a:pt x="180223" y="36096"/>
                    <a:pt x="180223" y="36096"/>
                  </a:cubicBezTo>
                  <a:lnTo>
                    <a:pt x="184414" y="33525"/>
                  </a:lnTo>
                  <a:cubicBezTo>
                    <a:pt x="184414" y="33525"/>
                    <a:pt x="198511" y="32953"/>
                    <a:pt x="202225" y="32953"/>
                  </a:cubicBezTo>
                  <a:cubicBezTo>
                    <a:pt x="205845" y="32953"/>
                    <a:pt x="210036" y="36573"/>
                    <a:pt x="214608" y="36763"/>
                  </a:cubicBezTo>
                  <a:cubicBezTo>
                    <a:pt x="219275" y="36954"/>
                    <a:pt x="222514" y="34382"/>
                    <a:pt x="226133" y="34191"/>
                  </a:cubicBezTo>
                  <a:cubicBezTo>
                    <a:pt x="229753" y="34001"/>
                    <a:pt x="232324" y="34763"/>
                    <a:pt x="232896" y="34763"/>
                  </a:cubicBezTo>
                  <a:cubicBezTo>
                    <a:pt x="233372" y="34763"/>
                    <a:pt x="237182" y="32191"/>
                    <a:pt x="233563" y="27810"/>
                  </a:cubicBezTo>
                  <a:cubicBezTo>
                    <a:pt x="229943" y="23523"/>
                    <a:pt x="226800" y="22285"/>
                    <a:pt x="225276" y="21428"/>
                  </a:cubicBezTo>
                  <a:cubicBezTo>
                    <a:pt x="223752" y="20571"/>
                    <a:pt x="219561" y="20380"/>
                    <a:pt x="217180" y="19523"/>
                  </a:cubicBezTo>
                  <a:cubicBezTo>
                    <a:pt x="214798" y="18666"/>
                    <a:pt x="212322" y="21047"/>
                    <a:pt x="210322" y="21428"/>
                  </a:cubicBezTo>
                  <a:cubicBezTo>
                    <a:pt x="208226" y="21809"/>
                    <a:pt x="207178" y="19713"/>
                    <a:pt x="205464" y="19713"/>
                  </a:cubicBezTo>
                  <a:cubicBezTo>
                    <a:pt x="203749" y="19713"/>
                    <a:pt x="198034" y="21237"/>
                    <a:pt x="195653" y="21237"/>
                  </a:cubicBezTo>
                  <a:cubicBezTo>
                    <a:pt x="193272" y="21237"/>
                    <a:pt x="193558" y="20190"/>
                    <a:pt x="192034" y="20190"/>
                  </a:cubicBezTo>
                  <a:cubicBezTo>
                    <a:pt x="190510" y="20190"/>
                    <a:pt x="183080" y="22952"/>
                    <a:pt x="179937" y="22571"/>
                  </a:cubicBezTo>
                  <a:cubicBezTo>
                    <a:pt x="176794" y="22190"/>
                    <a:pt x="175460" y="19332"/>
                    <a:pt x="175841" y="16475"/>
                  </a:cubicBezTo>
                  <a:cubicBezTo>
                    <a:pt x="176127" y="13903"/>
                    <a:pt x="178222" y="10760"/>
                    <a:pt x="178222" y="8664"/>
                  </a:cubicBezTo>
                  <a:cubicBezTo>
                    <a:pt x="178222" y="6569"/>
                    <a:pt x="176508" y="5235"/>
                    <a:pt x="174603" y="4664"/>
                  </a:cubicBezTo>
                  <a:cubicBezTo>
                    <a:pt x="172698" y="4188"/>
                    <a:pt x="169555" y="1902"/>
                    <a:pt x="167745" y="1235"/>
                  </a:cubicBezTo>
                  <a:cubicBezTo>
                    <a:pt x="165840" y="568"/>
                    <a:pt x="159077" y="2283"/>
                    <a:pt x="159649" y="9522"/>
                  </a:cubicBezTo>
                  <a:cubicBezTo>
                    <a:pt x="156029" y="12855"/>
                    <a:pt x="152219" y="14570"/>
                    <a:pt x="152410" y="17999"/>
                  </a:cubicBezTo>
                  <a:cubicBezTo>
                    <a:pt x="148981" y="21428"/>
                    <a:pt x="145647" y="23047"/>
                    <a:pt x="142218" y="22285"/>
                  </a:cubicBezTo>
                  <a:cubicBezTo>
                    <a:pt x="138789" y="21618"/>
                    <a:pt x="129835" y="21618"/>
                    <a:pt x="128407" y="27429"/>
                  </a:cubicBezTo>
                  <a:cubicBezTo>
                    <a:pt x="128407" y="27429"/>
                    <a:pt x="126978" y="32096"/>
                    <a:pt x="132407" y="32763"/>
                  </a:cubicBezTo>
                  <a:cubicBezTo>
                    <a:pt x="137741" y="33429"/>
                    <a:pt x="139360" y="34191"/>
                    <a:pt x="141742" y="34287"/>
                  </a:cubicBezTo>
                  <a:cubicBezTo>
                    <a:pt x="144123" y="34477"/>
                    <a:pt x="151552" y="33906"/>
                    <a:pt x="150028" y="43240"/>
                  </a:cubicBezTo>
                  <a:cubicBezTo>
                    <a:pt x="150028" y="43240"/>
                    <a:pt x="152791" y="46669"/>
                    <a:pt x="153457" y="49241"/>
                  </a:cubicBezTo>
                  <a:cubicBezTo>
                    <a:pt x="154124" y="51813"/>
                    <a:pt x="152886" y="57337"/>
                    <a:pt x="146409" y="58004"/>
                  </a:cubicBezTo>
                  <a:cubicBezTo>
                    <a:pt x="139837" y="58671"/>
                    <a:pt x="141361" y="60099"/>
                    <a:pt x="137932" y="60576"/>
                  </a:cubicBezTo>
                  <a:cubicBezTo>
                    <a:pt x="134503" y="61147"/>
                    <a:pt x="130978" y="59909"/>
                    <a:pt x="128311" y="59718"/>
                  </a:cubicBezTo>
                  <a:cubicBezTo>
                    <a:pt x="125549" y="59528"/>
                    <a:pt x="119548" y="58290"/>
                    <a:pt x="117262" y="60195"/>
                  </a:cubicBezTo>
                  <a:cubicBezTo>
                    <a:pt x="114976" y="62100"/>
                    <a:pt x="111928" y="62100"/>
                    <a:pt x="110023" y="60480"/>
                  </a:cubicBezTo>
                  <a:cubicBezTo>
                    <a:pt x="108118" y="58956"/>
                    <a:pt x="104880" y="59147"/>
                    <a:pt x="101927" y="60861"/>
                  </a:cubicBezTo>
                  <a:cubicBezTo>
                    <a:pt x="98974" y="62576"/>
                    <a:pt x="96784" y="63433"/>
                    <a:pt x="94688" y="62766"/>
                  </a:cubicBezTo>
                  <a:cubicBezTo>
                    <a:pt x="92593" y="62100"/>
                    <a:pt x="88497" y="62766"/>
                    <a:pt x="85544" y="63243"/>
                  </a:cubicBezTo>
                  <a:cubicBezTo>
                    <a:pt x="82591" y="63814"/>
                    <a:pt x="82401" y="63052"/>
                    <a:pt x="80210" y="62576"/>
                  </a:cubicBezTo>
                  <a:cubicBezTo>
                    <a:pt x="78019" y="62100"/>
                    <a:pt x="78019" y="63052"/>
                    <a:pt x="75543" y="62957"/>
                  </a:cubicBezTo>
                  <a:cubicBezTo>
                    <a:pt x="73162" y="62766"/>
                    <a:pt x="67732" y="61242"/>
                    <a:pt x="64684" y="61528"/>
                  </a:cubicBezTo>
                  <a:cubicBezTo>
                    <a:pt x="62303" y="59433"/>
                    <a:pt x="60208" y="58956"/>
                    <a:pt x="58779" y="58956"/>
                  </a:cubicBezTo>
                  <a:cubicBezTo>
                    <a:pt x="58112" y="56861"/>
                    <a:pt x="58398" y="56766"/>
                    <a:pt x="62398" y="54765"/>
                  </a:cubicBezTo>
                  <a:cubicBezTo>
                    <a:pt x="66399" y="52860"/>
                    <a:pt x="64303" y="52003"/>
                    <a:pt x="64589" y="49622"/>
                  </a:cubicBezTo>
                  <a:cubicBezTo>
                    <a:pt x="64970" y="47241"/>
                    <a:pt x="63732" y="41716"/>
                    <a:pt x="65446" y="40668"/>
                  </a:cubicBezTo>
                  <a:cubicBezTo>
                    <a:pt x="67161" y="39621"/>
                    <a:pt x="72685" y="36573"/>
                    <a:pt x="74781" y="35811"/>
                  </a:cubicBezTo>
                  <a:cubicBezTo>
                    <a:pt x="76876" y="35144"/>
                    <a:pt x="81639" y="33620"/>
                    <a:pt x="82401" y="30667"/>
                  </a:cubicBezTo>
                  <a:cubicBezTo>
                    <a:pt x="83068" y="27714"/>
                    <a:pt x="84306" y="24285"/>
                    <a:pt x="83258" y="23238"/>
                  </a:cubicBezTo>
                  <a:cubicBezTo>
                    <a:pt x="82115" y="22476"/>
                    <a:pt x="81067" y="20761"/>
                    <a:pt x="78972" y="20571"/>
                  </a:cubicBezTo>
                  <a:cubicBezTo>
                    <a:pt x="76876" y="20380"/>
                    <a:pt x="74971" y="19332"/>
                    <a:pt x="74305" y="19142"/>
                  </a:cubicBezTo>
                  <a:cubicBezTo>
                    <a:pt x="73638" y="18951"/>
                    <a:pt x="67542" y="16570"/>
                    <a:pt x="67542" y="16570"/>
                  </a:cubicBezTo>
                  <a:cubicBezTo>
                    <a:pt x="67542" y="13427"/>
                    <a:pt x="66113" y="10665"/>
                    <a:pt x="64399" y="9998"/>
                  </a:cubicBezTo>
                  <a:cubicBezTo>
                    <a:pt x="61636" y="6188"/>
                    <a:pt x="58874" y="2759"/>
                    <a:pt x="51254" y="2759"/>
                  </a:cubicBezTo>
                  <a:cubicBezTo>
                    <a:pt x="43634" y="2759"/>
                    <a:pt x="41253" y="2092"/>
                    <a:pt x="39538" y="663"/>
                  </a:cubicBezTo>
                  <a:cubicBezTo>
                    <a:pt x="37824" y="-670"/>
                    <a:pt x="32966" y="-670"/>
                    <a:pt x="33347" y="7236"/>
                  </a:cubicBezTo>
                  <a:cubicBezTo>
                    <a:pt x="33728" y="15141"/>
                    <a:pt x="32299" y="16951"/>
                    <a:pt x="28204" y="18285"/>
                  </a:cubicBezTo>
                  <a:cubicBezTo>
                    <a:pt x="24108" y="19618"/>
                    <a:pt x="17536" y="22095"/>
                    <a:pt x="16488" y="23809"/>
                  </a:cubicBezTo>
                  <a:cubicBezTo>
                    <a:pt x="13059" y="23809"/>
                    <a:pt x="5439" y="23142"/>
                    <a:pt x="5820" y="29334"/>
                  </a:cubicBezTo>
                  <a:cubicBezTo>
                    <a:pt x="6201" y="35525"/>
                    <a:pt x="6201" y="37239"/>
                    <a:pt x="8201" y="38668"/>
                  </a:cubicBezTo>
                  <a:cubicBezTo>
                    <a:pt x="10297" y="40002"/>
                    <a:pt x="13345" y="43145"/>
                    <a:pt x="19917" y="40002"/>
                  </a:cubicBezTo>
                  <a:cubicBezTo>
                    <a:pt x="26870" y="39621"/>
                    <a:pt x="28870" y="37620"/>
                    <a:pt x="30299" y="36192"/>
                  </a:cubicBezTo>
                  <a:cubicBezTo>
                    <a:pt x="33442" y="36573"/>
                    <a:pt x="35824" y="36858"/>
                    <a:pt x="34395" y="40287"/>
                  </a:cubicBezTo>
                  <a:cubicBezTo>
                    <a:pt x="33061" y="43716"/>
                    <a:pt x="34014" y="52765"/>
                    <a:pt x="37824" y="55527"/>
                  </a:cubicBezTo>
                  <a:cubicBezTo>
                    <a:pt x="35728" y="60004"/>
                    <a:pt x="34681" y="64481"/>
                    <a:pt x="32680" y="65910"/>
                  </a:cubicBezTo>
                  <a:cubicBezTo>
                    <a:pt x="30585" y="67338"/>
                    <a:pt x="28204" y="73530"/>
                    <a:pt x="27537" y="75530"/>
                  </a:cubicBezTo>
                  <a:cubicBezTo>
                    <a:pt x="26870" y="77625"/>
                    <a:pt x="28204" y="82102"/>
                    <a:pt x="27156" y="83436"/>
                  </a:cubicBezTo>
                  <a:cubicBezTo>
                    <a:pt x="26108" y="84769"/>
                    <a:pt x="28585" y="87246"/>
                    <a:pt x="28585" y="91722"/>
                  </a:cubicBezTo>
                  <a:cubicBezTo>
                    <a:pt x="28585" y="96199"/>
                    <a:pt x="28966" y="107248"/>
                    <a:pt x="18583" y="113439"/>
                  </a:cubicBezTo>
                  <a:cubicBezTo>
                    <a:pt x="18583" y="121726"/>
                    <a:pt x="18964" y="124107"/>
                    <a:pt x="18964" y="124107"/>
                  </a:cubicBezTo>
                  <a:lnTo>
                    <a:pt x="21346" y="125155"/>
                  </a:lnTo>
                  <a:cubicBezTo>
                    <a:pt x="21346" y="125155"/>
                    <a:pt x="26203" y="124774"/>
                    <a:pt x="27918" y="125822"/>
                  </a:cubicBezTo>
                  <a:cubicBezTo>
                    <a:pt x="29632" y="126870"/>
                    <a:pt x="36871" y="124488"/>
                    <a:pt x="40015" y="123441"/>
                  </a:cubicBezTo>
                  <a:cubicBezTo>
                    <a:pt x="43158" y="122393"/>
                    <a:pt x="45920" y="117535"/>
                    <a:pt x="48301" y="116868"/>
                  </a:cubicBezTo>
                  <a:cubicBezTo>
                    <a:pt x="50683" y="116202"/>
                    <a:pt x="57636" y="116202"/>
                    <a:pt x="60398" y="116868"/>
                  </a:cubicBezTo>
                  <a:cubicBezTo>
                    <a:pt x="63160" y="117535"/>
                    <a:pt x="72495" y="121726"/>
                    <a:pt x="79734" y="119250"/>
                  </a:cubicBezTo>
                  <a:cubicBezTo>
                    <a:pt x="88021" y="120964"/>
                    <a:pt x="93164" y="122012"/>
                    <a:pt x="96688" y="123060"/>
                  </a:cubicBezTo>
                  <a:cubicBezTo>
                    <a:pt x="100117" y="124107"/>
                    <a:pt x="101546" y="132775"/>
                    <a:pt x="99451" y="134775"/>
                  </a:cubicBezTo>
                  <a:cubicBezTo>
                    <a:pt x="97355" y="136871"/>
                    <a:pt x="101356" y="143443"/>
                    <a:pt x="90688" y="140871"/>
                  </a:cubicBezTo>
                  <a:cubicBezTo>
                    <a:pt x="84782" y="142110"/>
                    <a:pt x="83068" y="140871"/>
                    <a:pt x="82020" y="140395"/>
                  </a:cubicBezTo>
                  <a:cubicBezTo>
                    <a:pt x="80972" y="139919"/>
                    <a:pt x="77924" y="140586"/>
                    <a:pt x="76305" y="141443"/>
                  </a:cubicBezTo>
                  <a:cubicBezTo>
                    <a:pt x="74781" y="142300"/>
                    <a:pt x="72304" y="141633"/>
                    <a:pt x="71447" y="141062"/>
                  </a:cubicBezTo>
                  <a:cubicBezTo>
                    <a:pt x="70590" y="140586"/>
                    <a:pt x="67828" y="140871"/>
                    <a:pt x="66494" y="141252"/>
                  </a:cubicBezTo>
                  <a:cubicBezTo>
                    <a:pt x="65065" y="141633"/>
                    <a:pt x="63065" y="140205"/>
                    <a:pt x="62208" y="140205"/>
                  </a:cubicBezTo>
                  <a:cubicBezTo>
                    <a:pt x="61351" y="140205"/>
                    <a:pt x="58207" y="143443"/>
                    <a:pt x="54397" y="143348"/>
                  </a:cubicBezTo>
                  <a:cubicBezTo>
                    <a:pt x="50587" y="143157"/>
                    <a:pt x="49254" y="141633"/>
                    <a:pt x="46111" y="141157"/>
                  </a:cubicBezTo>
                  <a:cubicBezTo>
                    <a:pt x="42967" y="140681"/>
                    <a:pt x="40586" y="140967"/>
                    <a:pt x="39348" y="140967"/>
                  </a:cubicBezTo>
                  <a:cubicBezTo>
                    <a:pt x="38110" y="140967"/>
                    <a:pt x="35919" y="139443"/>
                    <a:pt x="34681" y="140586"/>
                  </a:cubicBezTo>
                  <a:cubicBezTo>
                    <a:pt x="33442" y="141824"/>
                    <a:pt x="30871" y="143729"/>
                    <a:pt x="28680" y="143729"/>
                  </a:cubicBezTo>
                  <a:cubicBezTo>
                    <a:pt x="26394" y="143729"/>
                    <a:pt x="18107" y="144300"/>
                    <a:pt x="15535" y="144300"/>
                  </a:cubicBezTo>
                  <a:cubicBezTo>
                    <a:pt x="12964" y="144300"/>
                    <a:pt x="7725" y="147920"/>
                    <a:pt x="8106" y="152206"/>
                  </a:cubicBezTo>
                  <a:cubicBezTo>
                    <a:pt x="8487" y="156492"/>
                    <a:pt x="9630" y="158588"/>
                    <a:pt x="16869" y="158112"/>
                  </a:cubicBezTo>
                  <a:cubicBezTo>
                    <a:pt x="24108" y="157635"/>
                    <a:pt x="22870" y="158683"/>
                    <a:pt x="24965" y="159636"/>
                  </a:cubicBezTo>
                  <a:cubicBezTo>
                    <a:pt x="27061" y="160683"/>
                    <a:pt x="27918" y="157921"/>
                    <a:pt x="29823" y="157540"/>
                  </a:cubicBezTo>
                  <a:cubicBezTo>
                    <a:pt x="31728" y="157159"/>
                    <a:pt x="32585" y="159921"/>
                    <a:pt x="34300" y="159921"/>
                  </a:cubicBezTo>
                  <a:cubicBezTo>
                    <a:pt x="36014" y="159921"/>
                    <a:pt x="37633" y="156969"/>
                    <a:pt x="39443" y="156588"/>
                  </a:cubicBezTo>
                  <a:cubicBezTo>
                    <a:pt x="41634" y="158493"/>
                    <a:pt x="45634" y="157445"/>
                    <a:pt x="47349" y="155730"/>
                  </a:cubicBezTo>
                  <a:cubicBezTo>
                    <a:pt x="49730" y="155730"/>
                    <a:pt x="54207" y="155064"/>
                    <a:pt x="56683" y="154492"/>
                  </a:cubicBezTo>
                  <a:cubicBezTo>
                    <a:pt x="59065" y="154016"/>
                    <a:pt x="62017" y="157064"/>
                    <a:pt x="65351" y="154016"/>
                  </a:cubicBezTo>
                  <a:cubicBezTo>
                    <a:pt x="69447" y="154492"/>
                    <a:pt x="74495" y="153825"/>
                    <a:pt x="76210" y="152492"/>
                  </a:cubicBezTo>
                  <a:cubicBezTo>
                    <a:pt x="79448" y="152968"/>
                    <a:pt x="83258" y="152873"/>
                    <a:pt x="84687" y="151825"/>
                  </a:cubicBezTo>
                  <a:cubicBezTo>
                    <a:pt x="87830" y="152206"/>
                    <a:pt x="92116" y="151635"/>
                    <a:pt x="93450" y="155254"/>
                  </a:cubicBezTo>
                  <a:cubicBezTo>
                    <a:pt x="94783" y="158874"/>
                    <a:pt x="97260" y="159255"/>
                    <a:pt x="97450" y="161255"/>
                  </a:cubicBezTo>
                  <a:cubicBezTo>
                    <a:pt x="97641" y="163350"/>
                    <a:pt x="99355" y="173637"/>
                    <a:pt x="92593" y="175352"/>
                  </a:cubicBezTo>
                  <a:cubicBezTo>
                    <a:pt x="85830" y="177066"/>
                    <a:pt x="84973" y="177066"/>
                    <a:pt x="83258" y="176590"/>
                  </a:cubicBezTo>
                  <a:cubicBezTo>
                    <a:pt x="81544" y="176114"/>
                    <a:pt x="80020" y="177924"/>
                    <a:pt x="78400" y="178686"/>
                  </a:cubicBezTo>
                  <a:cubicBezTo>
                    <a:pt x="76876" y="179352"/>
                    <a:pt x="70780" y="176781"/>
                    <a:pt x="68780" y="176400"/>
                  </a:cubicBezTo>
                  <a:cubicBezTo>
                    <a:pt x="66685" y="176019"/>
                    <a:pt x="54302" y="175733"/>
                    <a:pt x="50683" y="181734"/>
                  </a:cubicBezTo>
                  <a:cubicBezTo>
                    <a:pt x="50683" y="181734"/>
                    <a:pt x="43825" y="180400"/>
                    <a:pt x="40300" y="181734"/>
                  </a:cubicBezTo>
                  <a:cubicBezTo>
                    <a:pt x="36871" y="183067"/>
                    <a:pt x="36490" y="181924"/>
                    <a:pt x="35633" y="181257"/>
                  </a:cubicBezTo>
                  <a:cubicBezTo>
                    <a:pt x="34776" y="180591"/>
                    <a:pt x="26299" y="180210"/>
                    <a:pt x="24775" y="180210"/>
                  </a:cubicBezTo>
                  <a:cubicBezTo>
                    <a:pt x="22870" y="182305"/>
                    <a:pt x="21346" y="185258"/>
                    <a:pt x="18012" y="184877"/>
                  </a:cubicBezTo>
                  <a:cubicBezTo>
                    <a:pt x="14773" y="184496"/>
                    <a:pt x="11059" y="185258"/>
                    <a:pt x="8868" y="184496"/>
                  </a:cubicBezTo>
                  <a:cubicBezTo>
                    <a:pt x="6677" y="183829"/>
                    <a:pt x="2867" y="184686"/>
                    <a:pt x="3343" y="191259"/>
                  </a:cubicBezTo>
                  <a:cubicBezTo>
                    <a:pt x="962" y="196974"/>
                    <a:pt x="10" y="203165"/>
                    <a:pt x="772" y="208308"/>
                  </a:cubicBezTo>
                  <a:cubicBezTo>
                    <a:pt x="1438" y="213452"/>
                    <a:pt x="2296" y="214500"/>
                    <a:pt x="5058" y="214881"/>
                  </a:cubicBezTo>
                  <a:cubicBezTo>
                    <a:pt x="7820" y="215262"/>
                    <a:pt x="8296" y="211737"/>
                    <a:pt x="10963" y="211452"/>
                  </a:cubicBezTo>
                  <a:cubicBezTo>
                    <a:pt x="13535" y="211071"/>
                    <a:pt x="17536" y="208689"/>
                    <a:pt x="19250" y="206975"/>
                  </a:cubicBezTo>
                  <a:cubicBezTo>
                    <a:pt x="23536" y="206975"/>
                    <a:pt x="27346" y="206118"/>
                    <a:pt x="29442" y="202308"/>
                  </a:cubicBezTo>
                  <a:cubicBezTo>
                    <a:pt x="34585" y="202117"/>
                    <a:pt x="37348" y="201641"/>
                    <a:pt x="40300" y="197450"/>
                  </a:cubicBezTo>
                  <a:cubicBezTo>
                    <a:pt x="49063" y="197069"/>
                    <a:pt x="53254" y="198307"/>
                    <a:pt x="55826" y="198307"/>
                  </a:cubicBezTo>
                  <a:cubicBezTo>
                    <a:pt x="58398" y="198307"/>
                    <a:pt x="62875" y="196783"/>
                    <a:pt x="66494" y="196402"/>
                  </a:cubicBezTo>
                  <a:cubicBezTo>
                    <a:pt x="70114" y="196116"/>
                    <a:pt x="78019" y="198117"/>
                    <a:pt x="82591" y="199355"/>
                  </a:cubicBezTo>
                  <a:cubicBezTo>
                    <a:pt x="87068" y="200593"/>
                    <a:pt x="87449" y="200212"/>
                    <a:pt x="89640" y="200593"/>
                  </a:cubicBezTo>
                  <a:cubicBezTo>
                    <a:pt x="91926" y="200974"/>
                    <a:pt x="93640" y="203736"/>
                    <a:pt x="94117" y="207451"/>
                  </a:cubicBezTo>
                  <a:cubicBezTo>
                    <a:pt x="94593" y="211261"/>
                    <a:pt x="94593" y="219738"/>
                    <a:pt x="90116" y="220215"/>
                  </a:cubicBezTo>
                  <a:cubicBezTo>
                    <a:pt x="85639" y="220691"/>
                    <a:pt x="80782" y="222501"/>
                    <a:pt x="76686" y="225072"/>
                  </a:cubicBezTo>
                  <a:cubicBezTo>
                    <a:pt x="72590" y="227644"/>
                    <a:pt x="69923" y="225930"/>
                    <a:pt x="68971" y="225549"/>
                  </a:cubicBezTo>
                  <a:cubicBezTo>
                    <a:pt x="67923" y="225168"/>
                    <a:pt x="55159" y="225549"/>
                    <a:pt x="52397" y="227835"/>
                  </a:cubicBezTo>
                  <a:cubicBezTo>
                    <a:pt x="49635" y="230121"/>
                    <a:pt x="47063" y="228025"/>
                    <a:pt x="45158" y="227644"/>
                  </a:cubicBezTo>
                  <a:cubicBezTo>
                    <a:pt x="43253" y="227263"/>
                    <a:pt x="35443" y="230406"/>
                    <a:pt x="32395" y="230883"/>
                  </a:cubicBezTo>
                  <a:cubicBezTo>
                    <a:pt x="29251" y="231359"/>
                    <a:pt x="25822" y="230025"/>
                    <a:pt x="24489" y="230692"/>
                  </a:cubicBezTo>
                  <a:cubicBezTo>
                    <a:pt x="23060" y="231359"/>
                    <a:pt x="20203" y="234312"/>
                    <a:pt x="18774" y="234312"/>
                  </a:cubicBezTo>
                  <a:cubicBezTo>
                    <a:pt x="17440" y="234312"/>
                    <a:pt x="15154" y="235359"/>
                    <a:pt x="12011" y="236502"/>
                  </a:cubicBezTo>
                  <a:cubicBezTo>
                    <a:pt x="8868" y="237741"/>
                    <a:pt x="8201" y="235455"/>
                    <a:pt x="5629" y="235645"/>
                  </a:cubicBezTo>
                  <a:cubicBezTo>
                    <a:pt x="3058" y="235836"/>
                    <a:pt x="2867" y="239455"/>
                    <a:pt x="2677" y="242884"/>
                  </a:cubicBezTo>
                  <a:cubicBezTo>
                    <a:pt x="2486" y="246313"/>
                    <a:pt x="581" y="254981"/>
                    <a:pt x="1629" y="258219"/>
                  </a:cubicBezTo>
                  <a:cubicBezTo>
                    <a:pt x="-86" y="261458"/>
                    <a:pt x="-467" y="263744"/>
                    <a:pt x="581" y="266030"/>
                  </a:cubicBezTo>
                  <a:cubicBezTo>
                    <a:pt x="581" y="266030"/>
                    <a:pt x="-2181" y="272221"/>
                    <a:pt x="6106" y="272412"/>
                  </a:cubicBezTo>
                  <a:cubicBezTo>
                    <a:pt x="14392" y="272602"/>
                    <a:pt x="18869" y="272221"/>
                    <a:pt x="22298" y="266697"/>
                  </a:cubicBezTo>
                  <a:cubicBezTo>
                    <a:pt x="25727" y="261172"/>
                    <a:pt x="27442" y="259934"/>
                    <a:pt x="31061" y="259077"/>
                  </a:cubicBezTo>
                  <a:cubicBezTo>
                    <a:pt x="34681" y="258219"/>
                    <a:pt x="36967" y="252028"/>
                    <a:pt x="42586" y="251266"/>
                  </a:cubicBezTo>
                  <a:cubicBezTo>
                    <a:pt x="48301" y="250599"/>
                    <a:pt x="50683" y="250885"/>
                    <a:pt x="52969" y="250028"/>
                  </a:cubicBezTo>
                  <a:cubicBezTo>
                    <a:pt x="55159" y="249171"/>
                    <a:pt x="60398" y="245361"/>
                    <a:pt x="64875" y="243265"/>
                  </a:cubicBezTo>
                  <a:cubicBezTo>
                    <a:pt x="70018" y="243932"/>
                    <a:pt x="76114" y="241170"/>
                    <a:pt x="78019" y="239169"/>
                  </a:cubicBezTo>
                  <a:cubicBezTo>
                    <a:pt x="78019" y="239169"/>
                    <a:pt x="79543" y="241741"/>
                    <a:pt x="89545" y="238122"/>
                  </a:cubicBezTo>
                  <a:cubicBezTo>
                    <a:pt x="99070" y="239836"/>
                    <a:pt x="99070" y="238788"/>
                    <a:pt x="100975" y="238503"/>
                  </a:cubicBezTo>
                  <a:cubicBezTo>
                    <a:pt x="105261" y="240884"/>
                    <a:pt x="111357" y="240789"/>
                    <a:pt x="113262" y="238884"/>
                  </a:cubicBezTo>
                  <a:cubicBezTo>
                    <a:pt x="117072" y="238884"/>
                    <a:pt x="124311" y="240217"/>
                    <a:pt x="126692" y="236788"/>
                  </a:cubicBezTo>
                  <a:cubicBezTo>
                    <a:pt x="131740" y="236979"/>
                    <a:pt x="138789" y="237836"/>
                    <a:pt x="140980" y="238312"/>
                  </a:cubicBezTo>
                  <a:cubicBezTo>
                    <a:pt x="143266" y="238788"/>
                    <a:pt x="144980" y="241551"/>
                    <a:pt x="145837" y="242122"/>
                  </a:cubicBezTo>
                  <a:cubicBezTo>
                    <a:pt x="146695" y="242598"/>
                    <a:pt x="149457" y="242313"/>
                    <a:pt x="151362" y="243456"/>
                  </a:cubicBezTo>
                  <a:cubicBezTo>
                    <a:pt x="153267" y="244694"/>
                    <a:pt x="167935" y="250695"/>
                    <a:pt x="171174" y="253457"/>
                  </a:cubicBezTo>
                  <a:cubicBezTo>
                    <a:pt x="174412" y="256219"/>
                    <a:pt x="175460" y="258315"/>
                    <a:pt x="179080" y="259458"/>
                  </a:cubicBezTo>
                  <a:cubicBezTo>
                    <a:pt x="182699" y="260696"/>
                    <a:pt x="184414" y="262410"/>
                    <a:pt x="185842" y="263553"/>
                  </a:cubicBezTo>
                  <a:cubicBezTo>
                    <a:pt x="187271" y="264792"/>
                    <a:pt x="188986" y="263077"/>
                    <a:pt x="192605" y="263744"/>
                  </a:cubicBezTo>
                  <a:cubicBezTo>
                    <a:pt x="196225" y="264411"/>
                    <a:pt x="199463" y="266887"/>
                    <a:pt x="201368" y="268221"/>
                  </a:cubicBezTo>
                  <a:cubicBezTo>
                    <a:pt x="203273" y="269554"/>
                    <a:pt x="204797" y="268221"/>
                    <a:pt x="207083" y="265077"/>
                  </a:cubicBezTo>
                  <a:cubicBezTo>
                    <a:pt x="209274" y="261934"/>
                    <a:pt x="211084" y="262982"/>
                    <a:pt x="213274" y="260982"/>
                  </a:cubicBezTo>
                  <a:cubicBezTo>
                    <a:pt x="215465" y="258886"/>
                    <a:pt x="217942" y="253076"/>
                    <a:pt x="219847" y="252028"/>
                  </a:cubicBezTo>
                  <a:cubicBezTo>
                    <a:pt x="221752" y="250980"/>
                    <a:pt x="223847" y="251171"/>
                    <a:pt x="225562" y="250980"/>
                  </a:cubicBezTo>
                  <a:cubicBezTo>
                    <a:pt x="227276" y="250790"/>
                    <a:pt x="231086" y="246504"/>
                    <a:pt x="231753" y="244408"/>
                  </a:cubicBezTo>
                  <a:cubicBezTo>
                    <a:pt x="232420" y="242313"/>
                    <a:pt x="236420" y="241170"/>
                    <a:pt x="236420" y="239074"/>
                  </a:cubicBezTo>
                  <a:cubicBezTo>
                    <a:pt x="236515" y="237550"/>
                    <a:pt x="239087" y="233550"/>
                    <a:pt x="229467" y="234597"/>
                  </a:cubicBezTo>
                  <a:close/>
                  <a:moveTo>
                    <a:pt x="125930" y="77911"/>
                  </a:moveTo>
                  <a:cubicBezTo>
                    <a:pt x="128311" y="77911"/>
                    <a:pt x="134026" y="75530"/>
                    <a:pt x="135550" y="75339"/>
                  </a:cubicBezTo>
                  <a:cubicBezTo>
                    <a:pt x="137074" y="75149"/>
                    <a:pt x="141646" y="77625"/>
                    <a:pt x="142789" y="78102"/>
                  </a:cubicBezTo>
                  <a:cubicBezTo>
                    <a:pt x="142789" y="78102"/>
                    <a:pt x="147457" y="78673"/>
                    <a:pt x="149362" y="78483"/>
                  </a:cubicBezTo>
                  <a:cubicBezTo>
                    <a:pt x="152314" y="78102"/>
                    <a:pt x="155743" y="79721"/>
                    <a:pt x="157458" y="80578"/>
                  </a:cubicBezTo>
                  <a:cubicBezTo>
                    <a:pt x="159172" y="81435"/>
                    <a:pt x="158791" y="87627"/>
                    <a:pt x="157934" y="88674"/>
                  </a:cubicBezTo>
                  <a:cubicBezTo>
                    <a:pt x="157077" y="89722"/>
                    <a:pt x="157077" y="92770"/>
                    <a:pt x="157267" y="94008"/>
                  </a:cubicBezTo>
                  <a:cubicBezTo>
                    <a:pt x="157458" y="95247"/>
                    <a:pt x="154696" y="99819"/>
                    <a:pt x="152219" y="100771"/>
                  </a:cubicBezTo>
                  <a:cubicBezTo>
                    <a:pt x="149838" y="101628"/>
                    <a:pt x="146028" y="100962"/>
                    <a:pt x="142504" y="100390"/>
                  </a:cubicBezTo>
                  <a:cubicBezTo>
                    <a:pt x="140122" y="102962"/>
                    <a:pt x="136979" y="102105"/>
                    <a:pt x="133360" y="100866"/>
                  </a:cubicBezTo>
                  <a:cubicBezTo>
                    <a:pt x="130121" y="102390"/>
                    <a:pt x="122311" y="99819"/>
                    <a:pt x="121644" y="97056"/>
                  </a:cubicBezTo>
                  <a:cubicBezTo>
                    <a:pt x="120977" y="94294"/>
                    <a:pt x="119739" y="91341"/>
                    <a:pt x="119548" y="86579"/>
                  </a:cubicBezTo>
                  <a:cubicBezTo>
                    <a:pt x="119548" y="81721"/>
                    <a:pt x="123454" y="77911"/>
                    <a:pt x="125930" y="77911"/>
                  </a:cubicBezTo>
                  <a:close/>
                  <a:moveTo>
                    <a:pt x="97736" y="98580"/>
                  </a:moveTo>
                  <a:cubicBezTo>
                    <a:pt x="97355" y="100200"/>
                    <a:pt x="96879" y="104105"/>
                    <a:pt x="92402" y="102581"/>
                  </a:cubicBezTo>
                  <a:cubicBezTo>
                    <a:pt x="90402" y="101914"/>
                    <a:pt x="81353" y="100295"/>
                    <a:pt x="78781" y="101343"/>
                  </a:cubicBezTo>
                  <a:cubicBezTo>
                    <a:pt x="76210" y="102390"/>
                    <a:pt x="74305" y="106867"/>
                    <a:pt x="71066" y="106200"/>
                  </a:cubicBezTo>
                  <a:cubicBezTo>
                    <a:pt x="67732" y="105534"/>
                    <a:pt x="66113" y="102200"/>
                    <a:pt x="57922" y="100866"/>
                  </a:cubicBezTo>
                  <a:cubicBezTo>
                    <a:pt x="49825" y="99533"/>
                    <a:pt x="48397" y="96866"/>
                    <a:pt x="48111" y="93246"/>
                  </a:cubicBezTo>
                  <a:cubicBezTo>
                    <a:pt x="50397" y="89817"/>
                    <a:pt x="52588" y="86674"/>
                    <a:pt x="52588" y="83626"/>
                  </a:cubicBezTo>
                  <a:cubicBezTo>
                    <a:pt x="52588" y="80483"/>
                    <a:pt x="55540" y="79816"/>
                    <a:pt x="59160" y="79340"/>
                  </a:cubicBezTo>
                  <a:cubicBezTo>
                    <a:pt x="62970" y="75054"/>
                    <a:pt x="73162" y="78102"/>
                    <a:pt x="74686" y="79530"/>
                  </a:cubicBezTo>
                  <a:cubicBezTo>
                    <a:pt x="74686" y="79530"/>
                    <a:pt x="82591" y="79054"/>
                    <a:pt x="89164" y="80769"/>
                  </a:cubicBezTo>
                  <a:cubicBezTo>
                    <a:pt x="95545" y="81150"/>
                    <a:pt x="96784" y="83721"/>
                    <a:pt x="96403" y="85626"/>
                  </a:cubicBezTo>
                  <a:cubicBezTo>
                    <a:pt x="96022" y="87531"/>
                    <a:pt x="95355" y="90484"/>
                    <a:pt x="95545" y="92865"/>
                  </a:cubicBezTo>
                  <a:cubicBezTo>
                    <a:pt x="95736" y="95151"/>
                    <a:pt x="98117" y="97056"/>
                    <a:pt x="97736" y="98580"/>
                  </a:cubicBezTo>
                  <a:close/>
                </a:path>
              </a:pathLst>
            </a:custGeom>
            <a:grpFill/>
            <a:ln w="9525" cap="flat">
              <a:noFill/>
              <a:prstDash val="solid"/>
              <a:miter/>
            </a:ln>
          </p:spPr>
          <p:txBody>
            <a:bodyPr rtlCol="0" anchor="ctr"/>
            <a:lstStyle/>
            <a:p>
              <a:endParaRPr lang="zh-CN" altLang="en-US"/>
            </a:p>
          </p:txBody>
        </p:sp>
        <p:sp>
          <p:nvSpPr>
            <p:cNvPr id="14" name="任意多边形: 形状 13">
              <a:extLst>
                <a:ext uri="{FF2B5EF4-FFF2-40B4-BE49-F238E27FC236}">
                  <a16:creationId xmlns:a16="http://schemas.microsoft.com/office/drawing/2014/main" id="{3355E884-41C4-4854-85C9-263287EFDC00}"/>
                </a:ext>
              </a:extLst>
            </p:cNvPr>
            <p:cNvSpPr/>
            <p:nvPr/>
          </p:nvSpPr>
          <p:spPr>
            <a:xfrm>
              <a:off x="5784746" y="3326520"/>
              <a:ext cx="196387" cy="207882"/>
            </a:xfrm>
            <a:custGeom>
              <a:avLst/>
              <a:gdLst>
                <a:gd name="connsiteX0" fmla="*/ 141422 w 196387"/>
                <a:gd name="connsiteY0" fmla="*/ 1419 h 207882"/>
                <a:gd name="connsiteX1" fmla="*/ 133136 w 196387"/>
                <a:gd name="connsiteY1" fmla="*/ 5324 h 207882"/>
                <a:gd name="connsiteX2" fmla="*/ 119134 w 196387"/>
                <a:gd name="connsiteY2" fmla="*/ 20945 h 207882"/>
                <a:gd name="connsiteX3" fmla="*/ 111133 w 196387"/>
                <a:gd name="connsiteY3" fmla="*/ 29042 h 207882"/>
                <a:gd name="connsiteX4" fmla="*/ 93416 w 196387"/>
                <a:gd name="connsiteY4" fmla="*/ 29518 h 207882"/>
                <a:gd name="connsiteX5" fmla="*/ 87701 w 196387"/>
                <a:gd name="connsiteY5" fmla="*/ 33233 h 207882"/>
                <a:gd name="connsiteX6" fmla="*/ 81701 w 196387"/>
                <a:gd name="connsiteY6" fmla="*/ 35328 h 207882"/>
                <a:gd name="connsiteX7" fmla="*/ 74081 w 196387"/>
                <a:gd name="connsiteY7" fmla="*/ 37424 h 207882"/>
                <a:gd name="connsiteX8" fmla="*/ 62841 w 196387"/>
                <a:gd name="connsiteY8" fmla="*/ 42281 h 207882"/>
                <a:gd name="connsiteX9" fmla="*/ 74843 w 196387"/>
                <a:gd name="connsiteY9" fmla="*/ 55807 h 207882"/>
                <a:gd name="connsiteX10" fmla="*/ 88178 w 196387"/>
                <a:gd name="connsiteY10" fmla="*/ 53711 h 207882"/>
                <a:gd name="connsiteX11" fmla="*/ 97131 w 196387"/>
                <a:gd name="connsiteY11" fmla="*/ 51616 h 207882"/>
                <a:gd name="connsiteX12" fmla="*/ 101703 w 196387"/>
                <a:gd name="connsiteY12" fmla="*/ 56188 h 207882"/>
                <a:gd name="connsiteX13" fmla="*/ 91607 w 196387"/>
                <a:gd name="connsiteY13" fmla="*/ 74095 h 207882"/>
                <a:gd name="connsiteX14" fmla="*/ 76652 w 196387"/>
                <a:gd name="connsiteY14" fmla="*/ 85334 h 207882"/>
                <a:gd name="connsiteX15" fmla="*/ 67889 w 196387"/>
                <a:gd name="connsiteY15" fmla="*/ 100098 h 207882"/>
                <a:gd name="connsiteX16" fmla="*/ 59603 w 196387"/>
                <a:gd name="connsiteY16" fmla="*/ 106289 h 207882"/>
                <a:gd name="connsiteX17" fmla="*/ 45982 w 196387"/>
                <a:gd name="connsiteY17" fmla="*/ 117529 h 207882"/>
                <a:gd name="connsiteX18" fmla="*/ 40934 w 196387"/>
                <a:gd name="connsiteY18" fmla="*/ 124673 h 207882"/>
                <a:gd name="connsiteX19" fmla="*/ 34266 w 196387"/>
                <a:gd name="connsiteY19" fmla="*/ 132959 h 207882"/>
                <a:gd name="connsiteX20" fmla="*/ 23693 w 196387"/>
                <a:gd name="connsiteY20" fmla="*/ 135912 h 207882"/>
                <a:gd name="connsiteX21" fmla="*/ 15407 w 196387"/>
                <a:gd name="connsiteY21" fmla="*/ 140484 h 207882"/>
                <a:gd name="connsiteX22" fmla="*/ 10073 w 196387"/>
                <a:gd name="connsiteY22" fmla="*/ 143913 h 207882"/>
                <a:gd name="connsiteX23" fmla="*/ 167 w 196387"/>
                <a:gd name="connsiteY23" fmla="*/ 144580 h 207882"/>
                <a:gd name="connsiteX24" fmla="*/ 4548 w 196387"/>
                <a:gd name="connsiteY24" fmla="*/ 153533 h 207882"/>
                <a:gd name="connsiteX25" fmla="*/ 12359 w 196387"/>
                <a:gd name="connsiteY25" fmla="*/ 153343 h 207882"/>
                <a:gd name="connsiteX26" fmla="*/ 18550 w 196387"/>
                <a:gd name="connsiteY26" fmla="*/ 157534 h 207882"/>
                <a:gd name="connsiteX27" fmla="*/ 24265 w 196387"/>
                <a:gd name="connsiteY27" fmla="*/ 155724 h 207882"/>
                <a:gd name="connsiteX28" fmla="*/ 31885 w 196387"/>
                <a:gd name="connsiteY28" fmla="*/ 154581 h 207882"/>
                <a:gd name="connsiteX29" fmla="*/ 39505 w 196387"/>
                <a:gd name="connsiteY29" fmla="*/ 153438 h 207882"/>
                <a:gd name="connsiteX30" fmla="*/ 52840 w 196387"/>
                <a:gd name="connsiteY30" fmla="*/ 146961 h 207882"/>
                <a:gd name="connsiteX31" fmla="*/ 56078 w 196387"/>
                <a:gd name="connsiteY31" fmla="*/ 142103 h 207882"/>
                <a:gd name="connsiteX32" fmla="*/ 66461 w 196387"/>
                <a:gd name="connsiteY32" fmla="*/ 134769 h 207882"/>
                <a:gd name="connsiteX33" fmla="*/ 72461 w 196387"/>
                <a:gd name="connsiteY33" fmla="*/ 126292 h 207882"/>
                <a:gd name="connsiteX34" fmla="*/ 87606 w 196387"/>
                <a:gd name="connsiteY34" fmla="*/ 112290 h 207882"/>
                <a:gd name="connsiteX35" fmla="*/ 100465 w 196387"/>
                <a:gd name="connsiteY35" fmla="*/ 99146 h 207882"/>
                <a:gd name="connsiteX36" fmla="*/ 107609 w 196387"/>
                <a:gd name="connsiteY36" fmla="*/ 93145 h 207882"/>
                <a:gd name="connsiteX37" fmla="*/ 111514 w 196387"/>
                <a:gd name="connsiteY37" fmla="*/ 86001 h 207882"/>
                <a:gd name="connsiteX38" fmla="*/ 119134 w 196387"/>
                <a:gd name="connsiteY38" fmla="*/ 80000 h 207882"/>
                <a:gd name="connsiteX39" fmla="*/ 129707 w 196387"/>
                <a:gd name="connsiteY39" fmla="*/ 62474 h 207882"/>
                <a:gd name="connsiteX40" fmla="*/ 134755 w 196387"/>
                <a:gd name="connsiteY40" fmla="*/ 54854 h 207882"/>
                <a:gd name="connsiteX41" fmla="*/ 150185 w 196387"/>
                <a:gd name="connsiteY41" fmla="*/ 51140 h 207882"/>
                <a:gd name="connsiteX42" fmla="*/ 168092 w 196387"/>
                <a:gd name="connsiteY42" fmla="*/ 58474 h 207882"/>
                <a:gd name="connsiteX43" fmla="*/ 163520 w 196387"/>
                <a:gd name="connsiteY43" fmla="*/ 67237 h 207882"/>
                <a:gd name="connsiteX44" fmla="*/ 161425 w 196387"/>
                <a:gd name="connsiteY44" fmla="*/ 80096 h 207882"/>
                <a:gd name="connsiteX45" fmla="*/ 151995 w 196387"/>
                <a:gd name="connsiteY45" fmla="*/ 98955 h 207882"/>
                <a:gd name="connsiteX46" fmla="*/ 144851 w 196387"/>
                <a:gd name="connsiteY46" fmla="*/ 110480 h 207882"/>
                <a:gd name="connsiteX47" fmla="*/ 137517 w 196387"/>
                <a:gd name="connsiteY47" fmla="*/ 121529 h 207882"/>
                <a:gd name="connsiteX48" fmla="*/ 132183 w 196387"/>
                <a:gd name="connsiteY48" fmla="*/ 130959 h 207882"/>
                <a:gd name="connsiteX49" fmla="*/ 122277 w 196387"/>
                <a:gd name="connsiteY49" fmla="*/ 145247 h 207882"/>
                <a:gd name="connsiteX50" fmla="*/ 114181 w 196387"/>
                <a:gd name="connsiteY50" fmla="*/ 159534 h 207882"/>
                <a:gd name="connsiteX51" fmla="*/ 107513 w 196387"/>
                <a:gd name="connsiteY51" fmla="*/ 174012 h 207882"/>
                <a:gd name="connsiteX52" fmla="*/ 100846 w 196387"/>
                <a:gd name="connsiteY52" fmla="*/ 181632 h 207882"/>
                <a:gd name="connsiteX53" fmla="*/ 97893 w 196387"/>
                <a:gd name="connsiteY53" fmla="*/ 189252 h 207882"/>
                <a:gd name="connsiteX54" fmla="*/ 105989 w 196387"/>
                <a:gd name="connsiteY54" fmla="*/ 191348 h 207882"/>
                <a:gd name="connsiteX55" fmla="*/ 116372 w 196387"/>
                <a:gd name="connsiteY55" fmla="*/ 198968 h 207882"/>
                <a:gd name="connsiteX56" fmla="*/ 129040 w 196387"/>
                <a:gd name="connsiteY56" fmla="*/ 207254 h 207882"/>
                <a:gd name="connsiteX57" fmla="*/ 133898 w 196387"/>
                <a:gd name="connsiteY57" fmla="*/ 202682 h 207882"/>
                <a:gd name="connsiteX58" fmla="*/ 134850 w 196387"/>
                <a:gd name="connsiteY58" fmla="*/ 196015 h 207882"/>
                <a:gd name="connsiteX59" fmla="*/ 139232 w 196387"/>
                <a:gd name="connsiteY59" fmla="*/ 183347 h 207882"/>
                <a:gd name="connsiteX60" fmla="*/ 145232 w 196387"/>
                <a:gd name="connsiteY60" fmla="*/ 171821 h 207882"/>
                <a:gd name="connsiteX61" fmla="*/ 143899 w 196387"/>
                <a:gd name="connsiteY61" fmla="*/ 164011 h 207882"/>
                <a:gd name="connsiteX62" fmla="*/ 147328 w 196387"/>
                <a:gd name="connsiteY62" fmla="*/ 152009 h 207882"/>
                <a:gd name="connsiteX63" fmla="*/ 152186 w 196387"/>
                <a:gd name="connsiteY63" fmla="*/ 145532 h 207882"/>
                <a:gd name="connsiteX64" fmla="*/ 153805 w 196387"/>
                <a:gd name="connsiteY64" fmla="*/ 140675 h 207882"/>
                <a:gd name="connsiteX65" fmla="*/ 161139 w 196387"/>
                <a:gd name="connsiteY65" fmla="*/ 121339 h 207882"/>
                <a:gd name="connsiteX66" fmla="*/ 163235 w 196387"/>
                <a:gd name="connsiteY66" fmla="*/ 108956 h 207882"/>
                <a:gd name="connsiteX67" fmla="*/ 170093 w 196387"/>
                <a:gd name="connsiteY67" fmla="*/ 94478 h 207882"/>
                <a:gd name="connsiteX68" fmla="*/ 175141 w 196387"/>
                <a:gd name="connsiteY68" fmla="*/ 83906 h 207882"/>
                <a:gd name="connsiteX69" fmla="*/ 180475 w 196387"/>
                <a:gd name="connsiteY69" fmla="*/ 73809 h 207882"/>
                <a:gd name="connsiteX70" fmla="*/ 190381 w 196387"/>
                <a:gd name="connsiteY70" fmla="*/ 68094 h 207882"/>
                <a:gd name="connsiteX71" fmla="*/ 190857 w 196387"/>
                <a:gd name="connsiteY71" fmla="*/ 60950 h 207882"/>
                <a:gd name="connsiteX72" fmla="*/ 196382 w 196387"/>
                <a:gd name="connsiteY72" fmla="*/ 53140 h 207882"/>
                <a:gd name="connsiteX73" fmla="*/ 189714 w 196387"/>
                <a:gd name="connsiteY73" fmla="*/ 45329 h 207882"/>
                <a:gd name="connsiteX74" fmla="*/ 182856 w 196387"/>
                <a:gd name="connsiteY74" fmla="*/ 45996 h 207882"/>
                <a:gd name="connsiteX75" fmla="*/ 170188 w 196387"/>
                <a:gd name="connsiteY75" fmla="*/ 39995 h 207882"/>
                <a:gd name="connsiteX76" fmla="*/ 160282 w 196387"/>
                <a:gd name="connsiteY76" fmla="*/ 35138 h 207882"/>
                <a:gd name="connsiteX77" fmla="*/ 154281 w 196387"/>
                <a:gd name="connsiteY77" fmla="*/ 34185 h 207882"/>
                <a:gd name="connsiteX78" fmla="*/ 142565 w 196387"/>
                <a:gd name="connsiteY78" fmla="*/ 30756 h 207882"/>
                <a:gd name="connsiteX79" fmla="*/ 141899 w 196387"/>
                <a:gd name="connsiteY79" fmla="*/ 23422 h 207882"/>
                <a:gd name="connsiteX80" fmla="*/ 145328 w 196387"/>
                <a:gd name="connsiteY80" fmla="*/ 12849 h 207882"/>
                <a:gd name="connsiteX81" fmla="*/ 148280 w 196387"/>
                <a:gd name="connsiteY81" fmla="*/ 4753 h 207882"/>
                <a:gd name="connsiteX82" fmla="*/ 141422 w 196387"/>
                <a:gd name="connsiteY82" fmla="*/ 1419 h 207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196387" h="207882">
                  <a:moveTo>
                    <a:pt x="141422" y="1419"/>
                  </a:moveTo>
                  <a:cubicBezTo>
                    <a:pt x="139327" y="276"/>
                    <a:pt x="136088" y="-2486"/>
                    <a:pt x="133136" y="5324"/>
                  </a:cubicBezTo>
                  <a:cubicBezTo>
                    <a:pt x="125325" y="9420"/>
                    <a:pt x="119134" y="16183"/>
                    <a:pt x="119134" y="20945"/>
                  </a:cubicBezTo>
                  <a:cubicBezTo>
                    <a:pt x="115419" y="25517"/>
                    <a:pt x="111990" y="28089"/>
                    <a:pt x="111133" y="29042"/>
                  </a:cubicBezTo>
                  <a:cubicBezTo>
                    <a:pt x="108371" y="29518"/>
                    <a:pt x="95702" y="29518"/>
                    <a:pt x="93416" y="29518"/>
                  </a:cubicBezTo>
                  <a:cubicBezTo>
                    <a:pt x="91130" y="29518"/>
                    <a:pt x="90178" y="31804"/>
                    <a:pt x="87701" y="33233"/>
                  </a:cubicBezTo>
                  <a:cubicBezTo>
                    <a:pt x="83987" y="33899"/>
                    <a:pt x="82653" y="34376"/>
                    <a:pt x="81701" y="35328"/>
                  </a:cubicBezTo>
                  <a:cubicBezTo>
                    <a:pt x="78938" y="35519"/>
                    <a:pt x="76652" y="34376"/>
                    <a:pt x="74081" y="37424"/>
                  </a:cubicBezTo>
                  <a:cubicBezTo>
                    <a:pt x="70366" y="38376"/>
                    <a:pt x="62555" y="38757"/>
                    <a:pt x="62841" y="42281"/>
                  </a:cubicBezTo>
                  <a:cubicBezTo>
                    <a:pt x="63508" y="45710"/>
                    <a:pt x="66746" y="54473"/>
                    <a:pt x="74843" y="55807"/>
                  </a:cubicBezTo>
                  <a:cubicBezTo>
                    <a:pt x="82939" y="57236"/>
                    <a:pt x="85415" y="54473"/>
                    <a:pt x="88178" y="53711"/>
                  </a:cubicBezTo>
                  <a:cubicBezTo>
                    <a:pt x="92559" y="54188"/>
                    <a:pt x="95798" y="52759"/>
                    <a:pt x="97131" y="51616"/>
                  </a:cubicBezTo>
                  <a:cubicBezTo>
                    <a:pt x="101036" y="51616"/>
                    <a:pt x="103132" y="54378"/>
                    <a:pt x="101703" y="56188"/>
                  </a:cubicBezTo>
                  <a:cubicBezTo>
                    <a:pt x="100370" y="57998"/>
                    <a:pt x="95036" y="70475"/>
                    <a:pt x="91607" y="74095"/>
                  </a:cubicBezTo>
                  <a:cubicBezTo>
                    <a:pt x="88178" y="77810"/>
                    <a:pt x="79224" y="82382"/>
                    <a:pt x="76652" y="85334"/>
                  </a:cubicBezTo>
                  <a:cubicBezTo>
                    <a:pt x="74081" y="88287"/>
                    <a:pt x="71128" y="98193"/>
                    <a:pt x="67889" y="100098"/>
                  </a:cubicBezTo>
                  <a:cubicBezTo>
                    <a:pt x="64651" y="101908"/>
                    <a:pt x="61412" y="103051"/>
                    <a:pt x="59603" y="106289"/>
                  </a:cubicBezTo>
                  <a:cubicBezTo>
                    <a:pt x="57793" y="109528"/>
                    <a:pt x="47220" y="113433"/>
                    <a:pt x="45982" y="117529"/>
                  </a:cubicBezTo>
                  <a:cubicBezTo>
                    <a:pt x="44839" y="121625"/>
                    <a:pt x="42743" y="124006"/>
                    <a:pt x="40934" y="124673"/>
                  </a:cubicBezTo>
                  <a:cubicBezTo>
                    <a:pt x="39124" y="125339"/>
                    <a:pt x="36743" y="132959"/>
                    <a:pt x="34266" y="132959"/>
                  </a:cubicBezTo>
                  <a:cubicBezTo>
                    <a:pt x="31694" y="132959"/>
                    <a:pt x="27408" y="133150"/>
                    <a:pt x="23693" y="135912"/>
                  </a:cubicBezTo>
                  <a:cubicBezTo>
                    <a:pt x="19979" y="138674"/>
                    <a:pt x="17216" y="140770"/>
                    <a:pt x="15407" y="140484"/>
                  </a:cubicBezTo>
                  <a:cubicBezTo>
                    <a:pt x="13597" y="140294"/>
                    <a:pt x="12168" y="143913"/>
                    <a:pt x="10073" y="143913"/>
                  </a:cubicBezTo>
                  <a:cubicBezTo>
                    <a:pt x="7977" y="143913"/>
                    <a:pt x="643" y="142770"/>
                    <a:pt x="167" y="144580"/>
                  </a:cubicBezTo>
                  <a:cubicBezTo>
                    <a:pt x="-310" y="146390"/>
                    <a:pt x="-24" y="151914"/>
                    <a:pt x="4548" y="153533"/>
                  </a:cubicBezTo>
                  <a:cubicBezTo>
                    <a:pt x="9120" y="155153"/>
                    <a:pt x="10739" y="152390"/>
                    <a:pt x="12359" y="153343"/>
                  </a:cubicBezTo>
                  <a:cubicBezTo>
                    <a:pt x="13978" y="154295"/>
                    <a:pt x="16740" y="157534"/>
                    <a:pt x="18550" y="157534"/>
                  </a:cubicBezTo>
                  <a:cubicBezTo>
                    <a:pt x="20360" y="157534"/>
                    <a:pt x="22455" y="155438"/>
                    <a:pt x="24265" y="155724"/>
                  </a:cubicBezTo>
                  <a:cubicBezTo>
                    <a:pt x="26075" y="155915"/>
                    <a:pt x="29313" y="155248"/>
                    <a:pt x="31885" y="154581"/>
                  </a:cubicBezTo>
                  <a:cubicBezTo>
                    <a:pt x="34457" y="153914"/>
                    <a:pt x="37600" y="152771"/>
                    <a:pt x="39505" y="153438"/>
                  </a:cubicBezTo>
                  <a:cubicBezTo>
                    <a:pt x="41315" y="154105"/>
                    <a:pt x="43410" y="157439"/>
                    <a:pt x="52840" y="146961"/>
                  </a:cubicBezTo>
                  <a:cubicBezTo>
                    <a:pt x="54935" y="144675"/>
                    <a:pt x="53792" y="142770"/>
                    <a:pt x="56078" y="142103"/>
                  </a:cubicBezTo>
                  <a:cubicBezTo>
                    <a:pt x="58364" y="141437"/>
                    <a:pt x="63222" y="138674"/>
                    <a:pt x="66461" y="134769"/>
                  </a:cubicBezTo>
                  <a:cubicBezTo>
                    <a:pt x="69699" y="130864"/>
                    <a:pt x="69890" y="129911"/>
                    <a:pt x="72461" y="126292"/>
                  </a:cubicBezTo>
                  <a:cubicBezTo>
                    <a:pt x="75033" y="122577"/>
                    <a:pt x="84177" y="114767"/>
                    <a:pt x="87606" y="112290"/>
                  </a:cubicBezTo>
                  <a:cubicBezTo>
                    <a:pt x="91035" y="109718"/>
                    <a:pt x="97988" y="100098"/>
                    <a:pt x="100465" y="99146"/>
                  </a:cubicBezTo>
                  <a:cubicBezTo>
                    <a:pt x="103037" y="98193"/>
                    <a:pt x="106180" y="95907"/>
                    <a:pt x="107609" y="93145"/>
                  </a:cubicBezTo>
                  <a:cubicBezTo>
                    <a:pt x="108942" y="90383"/>
                    <a:pt x="108561" y="87144"/>
                    <a:pt x="111514" y="86001"/>
                  </a:cubicBezTo>
                  <a:cubicBezTo>
                    <a:pt x="114467" y="84858"/>
                    <a:pt x="117515" y="83048"/>
                    <a:pt x="119134" y="80000"/>
                  </a:cubicBezTo>
                  <a:cubicBezTo>
                    <a:pt x="120753" y="77048"/>
                    <a:pt x="126278" y="67142"/>
                    <a:pt x="129707" y="62474"/>
                  </a:cubicBezTo>
                  <a:cubicBezTo>
                    <a:pt x="133802" y="61522"/>
                    <a:pt x="132945" y="57617"/>
                    <a:pt x="134755" y="54854"/>
                  </a:cubicBezTo>
                  <a:cubicBezTo>
                    <a:pt x="137708" y="52092"/>
                    <a:pt x="142851" y="49997"/>
                    <a:pt x="150185" y="51140"/>
                  </a:cubicBezTo>
                  <a:cubicBezTo>
                    <a:pt x="157520" y="52283"/>
                    <a:pt x="169712" y="53902"/>
                    <a:pt x="168092" y="58474"/>
                  </a:cubicBezTo>
                  <a:cubicBezTo>
                    <a:pt x="166473" y="63046"/>
                    <a:pt x="164187" y="64665"/>
                    <a:pt x="163520" y="67237"/>
                  </a:cubicBezTo>
                  <a:cubicBezTo>
                    <a:pt x="162854" y="69713"/>
                    <a:pt x="160091" y="75714"/>
                    <a:pt x="161425" y="80096"/>
                  </a:cubicBezTo>
                  <a:cubicBezTo>
                    <a:pt x="158377" y="84477"/>
                    <a:pt x="154757" y="96193"/>
                    <a:pt x="151995" y="98955"/>
                  </a:cubicBezTo>
                  <a:cubicBezTo>
                    <a:pt x="149233" y="101717"/>
                    <a:pt x="144851" y="104289"/>
                    <a:pt x="144851" y="110480"/>
                  </a:cubicBezTo>
                  <a:cubicBezTo>
                    <a:pt x="139517" y="116481"/>
                    <a:pt x="137708" y="117624"/>
                    <a:pt x="137517" y="121529"/>
                  </a:cubicBezTo>
                  <a:cubicBezTo>
                    <a:pt x="134945" y="125244"/>
                    <a:pt x="135422" y="129340"/>
                    <a:pt x="132183" y="130959"/>
                  </a:cubicBezTo>
                  <a:cubicBezTo>
                    <a:pt x="128945" y="132578"/>
                    <a:pt x="124849" y="142961"/>
                    <a:pt x="122277" y="145247"/>
                  </a:cubicBezTo>
                  <a:cubicBezTo>
                    <a:pt x="119801" y="147533"/>
                    <a:pt x="112276" y="150295"/>
                    <a:pt x="114181" y="159534"/>
                  </a:cubicBezTo>
                  <a:cubicBezTo>
                    <a:pt x="115133" y="163916"/>
                    <a:pt x="111514" y="169250"/>
                    <a:pt x="107513" y="174012"/>
                  </a:cubicBezTo>
                  <a:cubicBezTo>
                    <a:pt x="106370" y="175346"/>
                    <a:pt x="101322" y="178870"/>
                    <a:pt x="100846" y="181632"/>
                  </a:cubicBezTo>
                  <a:cubicBezTo>
                    <a:pt x="97417" y="183251"/>
                    <a:pt x="91607" y="186680"/>
                    <a:pt x="97893" y="189252"/>
                  </a:cubicBezTo>
                  <a:cubicBezTo>
                    <a:pt x="104084" y="191824"/>
                    <a:pt x="104561" y="188776"/>
                    <a:pt x="105989" y="191348"/>
                  </a:cubicBezTo>
                  <a:cubicBezTo>
                    <a:pt x="107323" y="193824"/>
                    <a:pt x="110371" y="199444"/>
                    <a:pt x="116372" y="198968"/>
                  </a:cubicBezTo>
                  <a:cubicBezTo>
                    <a:pt x="122563" y="206111"/>
                    <a:pt x="125801" y="209350"/>
                    <a:pt x="129040" y="207254"/>
                  </a:cubicBezTo>
                  <a:cubicBezTo>
                    <a:pt x="132278" y="205159"/>
                    <a:pt x="133421" y="204302"/>
                    <a:pt x="133898" y="202682"/>
                  </a:cubicBezTo>
                  <a:cubicBezTo>
                    <a:pt x="134374" y="201063"/>
                    <a:pt x="132755" y="198968"/>
                    <a:pt x="134850" y="196015"/>
                  </a:cubicBezTo>
                  <a:cubicBezTo>
                    <a:pt x="136946" y="193062"/>
                    <a:pt x="139898" y="188681"/>
                    <a:pt x="139232" y="183347"/>
                  </a:cubicBezTo>
                  <a:cubicBezTo>
                    <a:pt x="142184" y="179251"/>
                    <a:pt x="145232" y="175060"/>
                    <a:pt x="145232" y="171821"/>
                  </a:cubicBezTo>
                  <a:cubicBezTo>
                    <a:pt x="145232" y="168583"/>
                    <a:pt x="143423" y="167249"/>
                    <a:pt x="143899" y="164011"/>
                  </a:cubicBezTo>
                  <a:cubicBezTo>
                    <a:pt x="144375" y="160772"/>
                    <a:pt x="146471" y="153629"/>
                    <a:pt x="147328" y="152009"/>
                  </a:cubicBezTo>
                  <a:cubicBezTo>
                    <a:pt x="148280" y="150390"/>
                    <a:pt x="150566" y="147628"/>
                    <a:pt x="152186" y="145532"/>
                  </a:cubicBezTo>
                  <a:cubicBezTo>
                    <a:pt x="153805" y="143437"/>
                    <a:pt x="152852" y="143246"/>
                    <a:pt x="153805" y="140675"/>
                  </a:cubicBezTo>
                  <a:cubicBezTo>
                    <a:pt x="154757" y="138103"/>
                    <a:pt x="159139" y="125720"/>
                    <a:pt x="161139" y="121339"/>
                  </a:cubicBezTo>
                  <a:cubicBezTo>
                    <a:pt x="163235" y="116957"/>
                    <a:pt x="161615" y="111909"/>
                    <a:pt x="163235" y="108956"/>
                  </a:cubicBezTo>
                  <a:cubicBezTo>
                    <a:pt x="164854" y="106004"/>
                    <a:pt x="168950" y="96955"/>
                    <a:pt x="170093" y="94478"/>
                  </a:cubicBezTo>
                  <a:cubicBezTo>
                    <a:pt x="171236" y="91907"/>
                    <a:pt x="175427" y="86382"/>
                    <a:pt x="175141" y="83906"/>
                  </a:cubicBezTo>
                  <a:cubicBezTo>
                    <a:pt x="177236" y="81334"/>
                    <a:pt x="179332" y="74952"/>
                    <a:pt x="180475" y="73809"/>
                  </a:cubicBezTo>
                  <a:cubicBezTo>
                    <a:pt x="183904" y="72380"/>
                    <a:pt x="189238" y="71523"/>
                    <a:pt x="190381" y="68094"/>
                  </a:cubicBezTo>
                  <a:cubicBezTo>
                    <a:pt x="191524" y="64665"/>
                    <a:pt x="189905" y="62760"/>
                    <a:pt x="190857" y="60950"/>
                  </a:cubicBezTo>
                  <a:cubicBezTo>
                    <a:pt x="191810" y="59141"/>
                    <a:pt x="196572" y="54473"/>
                    <a:pt x="196382" y="53140"/>
                  </a:cubicBezTo>
                  <a:cubicBezTo>
                    <a:pt x="196191" y="51806"/>
                    <a:pt x="191143" y="45520"/>
                    <a:pt x="189714" y="45329"/>
                  </a:cubicBezTo>
                  <a:cubicBezTo>
                    <a:pt x="188381" y="45139"/>
                    <a:pt x="185142" y="47615"/>
                    <a:pt x="182856" y="45996"/>
                  </a:cubicBezTo>
                  <a:cubicBezTo>
                    <a:pt x="180570" y="44377"/>
                    <a:pt x="174379" y="39995"/>
                    <a:pt x="170188" y="39995"/>
                  </a:cubicBezTo>
                  <a:cubicBezTo>
                    <a:pt x="166092" y="39995"/>
                    <a:pt x="162092" y="35804"/>
                    <a:pt x="160282" y="35138"/>
                  </a:cubicBezTo>
                  <a:cubicBezTo>
                    <a:pt x="158472" y="34471"/>
                    <a:pt x="155234" y="34471"/>
                    <a:pt x="154281" y="34185"/>
                  </a:cubicBezTo>
                  <a:cubicBezTo>
                    <a:pt x="153329" y="33995"/>
                    <a:pt x="145804" y="30756"/>
                    <a:pt x="142565" y="30756"/>
                  </a:cubicBezTo>
                  <a:cubicBezTo>
                    <a:pt x="139327" y="30756"/>
                    <a:pt x="139994" y="25898"/>
                    <a:pt x="141899" y="23422"/>
                  </a:cubicBezTo>
                  <a:cubicBezTo>
                    <a:pt x="143708" y="20850"/>
                    <a:pt x="145613" y="17897"/>
                    <a:pt x="145328" y="12849"/>
                  </a:cubicBezTo>
                  <a:cubicBezTo>
                    <a:pt x="145137" y="7801"/>
                    <a:pt x="148566" y="7801"/>
                    <a:pt x="148280" y="4753"/>
                  </a:cubicBezTo>
                  <a:cubicBezTo>
                    <a:pt x="147899" y="1419"/>
                    <a:pt x="141422" y="1419"/>
                    <a:pt x="141422" y="1419"/>
                  </a:cubicBezTo>
                  <a:close/>
                </a:path>
              </a:pathLst>
            </a:custGeom>
            <a:grpFill/>
            <a:ln w="9525" cap="flat">
              <a:noFill/>
              <a:prstDash val="solid"/>
              <a:miter/>
            </a:ln>
          </p:spPr>
          <p:txBody>
            <a:bodyPr rtlCol="0" anchor="ctr"/>
            <a:lstStyle/>
            <a:p>
              <a:endParaRPr lang="zh-CN" altLang="en-US"/>
            </a:p>
          </p:txBody>
        </p:sp>
        <p:sp>
          <p:nvSpPr>
            <p:cNvPr id="15" name="任意多边形: 形状 14">
              <a:extLst>
                <a:ext uri="{FF2B5EF4-FFF2-40B4-BE49-F238E27FC236}">
                  <a16:creationId xmlns:a16="http://schemas.microsoft.com/office/drawing/2014/main" id="{2C527964-1933-4BB5-9210-1A0DFB5C5F11}"/>
                </a:ext>
              </a:extLst>
            </p:cNvPr>
            <p:cNvSpPr/>
            <p:nvPr/>
          </p:nvSpPr>
          <p:spPr>
            <a:xfrm>
              <a:off x="6157776" y="3307953"/>
              <a:ext cx="187503" cy="247988"/>
            </a:xfrm>
            <a:custGeom>
              <a:avLst/>
              <a:gdLst>
                <a:gd name="connsiteX0" fmla="*/ 130819 w 187503"/>
                <a:gd name="connsiteY0" fmla="*/ 15223 h 247988"/>
                <a:gd name="connsiteX1" fmla="*/ 130152 w 187503"/>
                <a:gd name="connsiteY1" fmla="*/ 2460 h 247988"/>
                <a:gd name="connsiteX2" fmla="*/ 119770 w 187503"/>
                <a:gd name="connsiteY2" fmla="*/ 1412 h 247988"/>
                <a:gd name="connsiteX3" fmla="*/ 105292 w 187503"/>
                <a:gd name="connsiteY3" fmla="*/ 4174 h 247988"/>
                <a:gd name="connsiteX4" fmla="*/ 95957 w 187503"/>
                <a:gd name="connsiteY4" fmla="*/ 9032 h 247988"/>
                <a:gd name="connsiteX5" fmla="*/ 92814 w 187503"/>
                <a:gd name="connsiteY5" fmla="*/ 30082 h 247988"/>
                <a:gd name="connsiteX6" fmla="*/ 83194 w 187503"/>
                <a:gd name="connsiteY6" fmla="*/ 37321 h 247988"/>
                <a:gd name="connsiteX7" fmla="*/ 70811 w 187503"/>
                <a:gd name="connsiteY7" fmla="*/ 38750 h 247988"/>
                <a:gd name="connsiteX8" fmla="*/ 64525 w 187503"/>
                <a:gd name="connsiteY8" fmla="*/ 41036 h 247988"/>
                <a:gd name="connsiteX9" fmla="*/ 55952 w 187503"/>
                <a:gd name="connsiteY9" fmla="*/ 45513 h 247988"/>
                <a:gd name="connsiteX10" fmla="*/ 47284 w 187503"/>
                <a:gd name="connsiteY10" fmla="*/ 46179 h 247988"/>
                <a:gd name="connsiteX11" fmla="*/ 27949 w 187503"/>
                <a:gd name="connsiteY11" fmla="*/ 50656 h 247988"/>
                <a:gd name="connsiteX12" fmla="*/ 11375 w 187503"/>
                <a:gd name="connsiteY12" fmla="*/ 51704 h 247988"/>
                <a:gd name="connsiteX13" fmla="*/ 993 w 187503"/>
                <a:gd name="connsiteY13" fmla="*/ 68277 h 247988"/>
                <a:gd name="connsiteX14" fmla="*/ 4422 w 187503"/>
                <a:gd name="connsiteY14" fmla="*/ 80660 h 247988"/>
                <a:gd name="connsiteX15" fmla="*/ 21376 w 187503"/>
                <a:gd name="connsiteY15" fmla="*/ 73707 h 247988"/>
                <a:gd name="connsiteX16" fmla="*/ 42046 w 187503"/>
                <a:gd name="connsiteY16" fmla="*/ 71325 h 247988"/>
                <a:gd name="connsiteX17" fmla="*/ 61000 w 187503"/>
                <a:gd name="connsiteY17" fmla="*/ 62372 h 247988"/>
                <a:gd name="connsiteX18" fmla="*/ 70335 w 187503"/>
                <a:gd name="connsiteY18" fmla="*/ 58562 h 247988"/>
                <a:gd name="connsiteX19" fmla="*/ 82717 w 187503"/>
                <a:gd name="connsiteY19" fmla="*/ 55419 h 247988"/>
                <a:gd name="connsiteX20" fmla="*/ 92433 w 187503"/>
                <a:gd name="connsiteY20" fmla="*/ 59229 h 247988"/>
                <a:gd name="connsiteX21" fmla="*/ 93481 w 187503"/>
                <a:gd name="connsiteY21" fmla="*/ 74754 h 247988"/>
                <a:gd name="connsiteX22" fmla="*/ 91099 w 187503"/>
                <a:gd name="connsiteY22" fmla="*/ 85422 h 247988"/>
                <a:gd name="connsiteX23" fmla="*/ 80431 w 187503"/>
                <a:gd name="connsiteY23" fmla="*/ 92661 h 247988"/>
                <a:gd name="connsiteX24" fmla="*/ 73573 w 187503"/>
                <a:gd name="connsiteY24" fmla="*/ 100567 h 247988"/>
                <a:gd name="connsiteX25" fmla="*/ 64239 w 187503"/>
                <a:gd name="connsiteY25" fmla="*/ 109235 h 247988"/>
                <a:gd name="connsiteX26" fmla="*/ 51475 w 187503"/>
                <a:gd name="connsiteY26" fmla="*/ 114093 h 247988"/>
                <a:gd name="connsiteX27" fmla="*/ 41093 w 187503"/>
                <a:gd name="connsiteY27" fmla="*/ 119236 h 247988"/>
                <a:gd name="connsiteX28" fmla="*/ 33187 w 187503"/>
                <a:gd name="connsiteY28" fmla="*/ 119617 h 247988"/>
                <a:gd name="connsiteX29" fmla="*/ 27282 w 187503"/>
                <a:gd name="connsiteY29" fmla="*/ 118569 h 247988"/>
                <a:gd name="connsiteX30" fmla="*/ 20043 w 187503"/>
                <a:gd name="connsiteY30" fmla="*/ 122665 h 247988"/>
                <a:gd name="connsiteX31" fmla="*/ 9661 w 187503"/>
                <a:gd name="connsiteY31" fmla="*/ 123332 h 247988"/>
                <a:gd name="connsiteX32" fmla="*/ 707 w 187503"/>
                <a:gd name="connsiteY32" fmla="*/ 137143 h 247988"/>
                <a:gd name="connsiteX33" fmla="*/ 1755 w 187503"/>
                <a:gd name="connsiteY33" fmla="*/ 151240 h 247988"/>
                <a:gd name="connsiteX34" fmla="*/ 7660 w 187503"/>
                <a:gd name="connsiteY34" fmla="*/ 166099 h 247988"/>
                <a:gd name="connsiteX35" fmla="*/ 33568 w 187503"/>
                <a:gd name="connsiteY35" fmla="*/ 148859 h 247988"/>
                <a:gd name="connsiteX36" fmla="*/ 48046 w 187503"/>
                <a:gd name="connsiteY36" fmla="*/ 137429 h 247988"/>
                <a:gd name="connsiteX37" fmla="*/ 59476 w 187503"/>
                <a:gd name="connsiteY37" fmla="*/ 127809 h 247988"/>
                <a:gd name="connsiteX38" fmla="*/ 67763 w 187503"/>
                <a:gd name="connsiteY38" fmla="*/ 120951 h 247988"/>
                <a:gd name="connsiteX39" fmla="*/ 78145 w 187503"/>
                <a:gd name="connsiteY39" fmla="*/ 114378 h 247988"/>
                <a:gd name="connsiteX40" fmla="*/ 85384 w 187503"/>
                <a:gd name="connsiteY40" fmla="*/ 108187 h 247988"/>
                <a:gd name="connsiteX41" fmla="*/ 97767 w 187503"/>
                <a:gd name="connsiteY41" fmla="*/ 112664 h 247988"/>
                <a:gd name="connsiteX42" fmla="*/ 98434 w 187503"/>
                <a:gd name="connsiteY42" fmla="*/ 129237 h 247988"/>
                <a:gd name="connsiteX43" fmla="*/ 93290 w 187503"/>
                <a:gd name="connsiteY43" fmla="*/ 136191 h 247988"/>
                <a:gd name="connsiteX44" fmla="*/ 91576 w 187503"/>
                <a:gd name="connsiteY44" fmla="*/ 156955 h 247988"/>
                <a:gd name="connsiteX45" fmla="*/ 89861 w 187503"/>
                <a:gd name="connsiteY45" fmla="*/ 185911 h 247988"/>
                <a:gd name="connsiteX46" fmla="*/ 91957 w 187503"/>
                <a:gd name="connsiteY46" fmla="*/ 202104 h 247988"/>
                <a:gd name="connsiteX47" fmla="*/ 88813 w 187503"/>
                <a:gd name="connsiteY47" fmla="*/ 219344 h 247988"/>
                <a:gd name="connsiteX48" fmla="*/ 95671 w 187503"/>
                <a:gd name="connsiteY48" fmla="*/ 235536 h 247988"/>
                <a:gd name="connsiteX49" fmla="*/ 99767 w 187503"/>
                <a:gd name="connsiteY49" fmla="*/ 247252 h 247988"/>
                <a:gd name="connsiteX50" fmla="*/ 115007 w 187503"/>
                <a:gd name="connsiteY50" fmla="*/ 243823 h 247988"/>
                <a:gd name="connsiteX51" fmla="*/ 116722 w 187503"/>
                <a:gd name="connsiteY51" fmla="*/ 236965 h 247988"/>
                <a:gd name="connsiteX52" fmla="*/ 121579 w 187503"/>
                <a:gd name="connsiteY52" fmla="*/ 225249 h 247988"/>
                <a:gd name="connsiteX53" fmla="*/ 118817 w 187503"/>
                <a:gd name="connsiteY53" fmla="*/ 216963 h 247988"/>
                <a:gd name="connsiteX54" fmla="*/ 117769 w 187503"/>
                <a:gd name="connsiteY54" fmla="*/ 205914 h 247988"/>
                <a:gd name="connsiteX55" fmla="*/ 119103 w 187503"/>
                <a:gd name="connsiteY55" fmla="*/ 195531 h 247988"/>
                <a:gd name="connsiteX56" fmla="*/ 119103 w 187503"/>
                <a:gd name="connsiteY56" fmla="*/ 183435 h 247988"/>
                <a:gd name="connsiteX57" fmla="*/ 118436 w 187503"/>
                <a:gd name="connsiteY57" fmla="*/ 172005 h 247988"/>
                <a:gd name="connsiteX58" fmla="*/ 121865 w 187503"/>
                <a:gd name="connsiteY58" fmla="*/ 163718 h 247988"/>
                <a:gd name="connsiteX59" fmla="*/ 121198 w 187503"/>
                <a:gd name="connsiteY59" fmla="*/ 152955 h 247988"/>
                <a:gd name="connsiteX60" fmla="*/ 121865 w 187503"/>
                <a:gd name="connsiteY60" fmla="*/ 142287 h 247988"/>
                <a:gd name="connsiteX61" fmla="*/ 123580 w 187503"/>
                <a:gd name="connsiteY61" fmla="*/ 136095 h 247988"/>
                <a:gd name="connsiteX62" fmla="*/ 124246 w 187503"/>
                <a:gd name="connsiteY62" fmla="*/ 113997 h 247988"/>
                <a:gd name="connsiteX63" fmla="*/ 129771 w 187503"/>
                <a:gd name="connsiteY63" fmla="*/ 119522 h 247988"/>
                <a:gd name="connsiteX64" fmla="*/ 136343 w 187503"/>
                <a:gd name="connsiteY64" fmla="*/ 123618 h 247988"/>
                <a:gd name="connsiteX65" fmla="*/ 157774 w 187503"/>
                <a:gd name="connsiteY65" fmla="*/ 125999 h 247988"/>
                <a:gd name="connsiteX66" fmla="*/ 164632 w 187503"/>
                <a:gd name="connsiteY66" fmla="*/ 108378 h 247988"/>
                <a:gd name="connsiteX67" fmla="*/ 169109 w 187503"/>
                <a:gd name="connsiteY67" fmla="*/ 100091 h 247988"/>
                <a:gd name="connsiteX68" fmla="*/ 162918 w 187503"/>
                <a:gd name="connsiteY68" fmla="*/ 93519 h 247988"/>
                <a:gd name="connsiteX69" fmla="*/ 153202 w 187503"/>
                <a:gd name="connsiteY69" fmla="*/ 94566 h 247988"/>
                <a:gd name="connsiteX70" fmla="*/ 143582 w 187503"/>
                <a:gd name="connsiteY70" fmla="*/ 95233 h 247988"/>
                <a:gd name="connsiteX71" fmla="*/ 132152 w 187503"/>
                <a:gd name="connsiteY71" fmla="*/ 92090 h 247988"/>
                <a:gd name="connsiteX72" fmla="*/ 122818 w 187503"/>
                <a:gd name="connsiteY72" fmla="*/ 78279 h 247988"/>
                <a:gd name="connsiteX73" fmla="*/ 126247 w 187503"/>
                <a:gd name="connsiteY73" fmla="*/ 61038 h 247988"/>
                <a:gd name="connsiteX74" fmla="*/ 134914 w 187503"/>
                <a:gd name="connsiteY74" fmla="*/ 50370 h 247988"/>
                <a:gd name="connsiteX75" fmla="*/ 151869 w 187503"/>
                <a:gd name="connsiteY75" fmla="*/ 48275 h 247988"/>
                <a:gd name="connsiteX76" fmla="*/ 167395 w 187503"/>
                <a:gd name="connsiteY76" fmla="*/ 52085 h 247988"/>
                <a:gd name="connsiteX77" fmla="*/ 184635 w 187503"/>
                <a:gd name="connsiteY77" fmla="*/ 48942 h 247988"/>
                <a:gd name="connsiteX78" fmla="*/ 187397 w 187503"/>
                <a:gd name="connsiteY78" fmla="*/ 41703 h 247988"/>
                <a:gd name="connsiteX79" fmla="*/ 179110 w 187503"/>
                <a:gd name="connsiteY79" fmla="*/ 33797 h 247988"/>
                <a:gd name="connsiteX80" fmla="*/ 168347 w 187503"/>
                <a:gd name="connsiteY80" fmla="*/ 33130 h 247988"/>
                <a:gd name="connsiteX81" fmla="*/ 162823 w 187503"/>
                <a:gd name="connsiteY81" fmla="*/ 35511 h 247988"/>
                <a:gd name="connsiteX82" fmla="*/ 156917 w 187503"/>
                <a:gd name="connsiteY82" fmla="*/ 32749 h 247988"/>
                <a:gd name="connsiteX83" fmla="*/ 148249 w 187503"/>
                <a:gd name="connsiteY83" fmla="*/ 36178 h 247988"/>
                <a:gd name="connsiteX84" fmla="*/ 130628 w 187503"/>
                <a:gd name="connsiteY84" fmla="*/ 34083 h 247988"/>
                <a:gd name="connsiteX85" fmla="*/ 126532 w 187503"/>
                <a:gd name="connsiteY85" fmla="*/ 28558 h 247988"/>
                <a:gd name="connsiteX86" fmla="*/ 130819 w 187503"/>
                <a:gd name="connsiteY86" fmla="*/ 15223 h 247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87503" h="247988">
                  <a:moveTo>
                    <a:pt x="130819" y="15223"/>
                  </a:moveTo>
                  <a:cubicBezTo>
                    <a:pt x="132152" y="10746"/>
                    <a:pt x="132152" y="3126"/>
                    <a:pt x="130152" y="2460"/>
                  </a:cubicBezTo>
                  <a:cubicBezTo>
                    <a:pt x="128056" y="1793"/>
                    <a:pt x="122913" y="-2017"/>
                    <a:pt x="119770" y="1412"/>
                  </a:cubicBezTo>
                  <a:cubicBezTo>
                    <a:pt x="115293" y="1793"/>
                    <a:pt x="108054" y="745"/>
                    <a:pt x="105292" y="4174"/>
                  </a:cubicBezTo>
                  <a:cubicBezTo>
                    <a:pt x="100815" y="7317"/>
                    <a:pt x="97386" y="6270"/>
                    <a:pt x="95957" y="9032"/>
                  </a:cubicBezTo>
                  <a:cubicBezTo>
                    <a:pt x="94528" y="11794"/>
                    <a:pt x="94528" y="27701"/>
                    <a:pt x="92814" y="30082"/>
                  </a:cubicBezTo>
                  <a:cubicBezTo>
                    <a:pt x="91099" y="32463"/>
                    <a:pt x="89671" y="38369"/>
                    <a:pt x="83194" y="37321"/>
                  </a:cubicBezTo>
                  <a:cubicBezTo>
                    <a:pt x="76621" y="36273"/>
                    <a:pt x="72811" y="37321"/>
                    <a:pt x="70811" y="38750"/>
                  </a:cubicBezTo>
                  <a:cubicBezTo>
                    <a:pt x="68716" y="40083"/>
                    <a:pt x="66334" y="40083"/>
                    <a:pt x="64525" y="41036"/>
                  </a:cubicBezTo>
                  <a:cubicBezTo>
                    <a:pt x="62810" y="42084"/>
                    <a:pt x="58714" y="47608"/>
                    <a:pt x="55952" y="45513"/>
                  </a:cubicBezTo>
                  <a:cubicBezTo>
                    <a:pt x="53190" y="43417"/>
                    <a:pt x="49380" y="44465"/>
                    <a:pt x="47284" y="46179"/>
                  </a:cubicBezTo>
                  <a:cubicBezTo>
                    <a:pt x="45189" y="47894"/>
                    <a:pt x="28996" y="48275"/>
                    <a:pt x="27949" y="50656"/>
                  </a:cubicBezTo>
                  <a:cubicBezTo>
                    <a:pt x="23091" y="47894"/>
                    <a:pt x="17281" y="47513"/>
                    <a:pt x="11375" y="51704"/>
                  </a:cubicBezTo>
                  <a:cubicBezTo>
                    <a:pt x="3469" y="54752"/>
                    <a:pt x="1755" y="65134"/>
                    <a:pt x="993" y="68277"/>
                  </a:cubicBezTo>
                  <a:cubicBezTo>
                    <a:pt x="326" y="71421"/>
                    <a:pt x="993" y="80660"/>
                    <a:pt x="4422" y="80660"/>
                  </a:cubicBezTo>
                  <a:cubicBezTo>
                    <a:pt x="7851" y="80660"/>
                    <a:pt x="17185" y="76183"/>
                    <a:pt x="21376" y="73707"/>
                  </a:cubicBezTo>
                  <a:cubicBezTo>
                    <a:pt x="25567" y="71325"/>
                    <a:pt x="38998" y="69897"/>
                    <a:pt x="42046" y="71325"/>
                  </a:cubicBezTo>
                  <a:cubicBezTo>
                    <a:pt x="45094" y="72754"/>
                    <a:pt x="54809" y="65134"/>
                    <a:pt x="61000" y="62372"/>
                  </a:cubicBezTo>
                  <a:cubicBezTo>
                    <a:pt x="68620" y="61705"/>
                    <a:pt x="68906" y="60276"/>
                    <a:pt x="70335" y="58562"/>
                  </a:cubicBezTo>
                  <a:cubicBezTo>
                    <a:pt x="76240" y="59229"/>
                    <a:pt x="80717" y="57895"/>
                    <a:pt x="82717" y="55419"/>
                  </a:cubicBezTo>
                  <a:cubicBezTo>
                    <a:pt x="89290" y="55800"/>
                    <a:pt x="92433" y="53323"/>
                    <a:pt x="92433" y="59229"/>
                  </a:cubicBezTo>
                  <a:cubicBezTo>
                    <a:pt x="92433" y="65134"/>
                    <a:pt x="94528" y="71992"/>
                    <a:pt x="93481" y="74754"/>
                  </a:cubicBezTo>
                  <a:cubicBezTo>
                    <a:pt x="92433" y="77517"/>
                    <a:pt x="91766" y="83041"/>
                    <a:pt x="91099" y="85422"/>
                  </a:cubicBezTo>
                  <a:cubicBezTo>
                    <a:pt x="90433" y="87804"/>
                    <a:pt x="81479" y="90566"/>
                    <a:pt x="80431" y="92661"/>
                  </a:cubicBezTo>
                  <a:cubicBezTo>
                    <a:pt x="79384" y="94757"/>
                    <a:pt x="76336" y="100281"/>
                    <a:pt x="73573" y="100567"/>
                  </a:cubicBezTo>
                  <a:cubicBezTo>
                    <a:pt x="70811" y="100948"/>
                    <a:pt x="66620" y="108473"/>
                    <a:pt x="64239" y="109235"/>
                  </a:cubicBezTo>
                  <a:cubicBezTo>
                    <a:pt x="61858" y="109902"/>
                    <a:pt x="58333" y="109235"/>
                    <a:pt x="51475" y="114093"/>
                  </a:cubicBezTo>
                  <a:cubicBezTo>
                    <a:pt x="43855" y="115807"/>
                    <a:pt x="42808" y="118950"/>
                    <a:pt x="41093" y="119236"/>
                  </a:cubicBezTo>
                  <a:cubicBezTo>
                    <a:pt x="36997" y="117522"/>
                    <a:pt x="35188" y="119617"/>
                    <a:pt x="33187" y="119617"/>
                  </a:cubicBezTo>
                  <a:cubicBezTo>
                    <a:pt x="31092" y="119617"/>
                    <a:pt x="27282" y="118569"/>
                    <a:pt x="27282" y="118569"/>
                  </a:cubicBezTo>
                  <a:cubicBezTo>
                    <a:pt x="27282" y="118569"/>
                    <a:pt x="21376" y="123046"/>
                    <a:pt x="20043" y="122665"/>
                  </a:cubicBezTo>
                  <a:cubicBezTo>
                    <a:pt x="18709" y="122284"/>
                    <a:pt x="13471" y="121998"/>
                    <a:pt x="9661" y="123332"/>
                  </a:cubicBezTo>
                  <a:cubicBezTo>
                    <a:pt x="5851" y="124665"/>
                    <a:pt x="-722" y="128856"/>
                    <a:pt x="707" y="137143"/>
                  </a:cubicBezTo>
                  <a:cubicBezTo>
                    <a:pt x="-626" y="142001"/>
                    <a:pt x="40" y="148192"/>
                    <a:pt x="1755" y="151240"/>
                  </a:cubicBezTo>
                  <a:cubicBezTo>
                    <a:pt x="1088" y="157146"/>
                    <a:pt x="5184" y="165718"/>
                    <a:pt x="7660" y="166099"/>
                  </a:cubicBezTo>
                  <a:cubicBezTo>
                    <a:pt x="13185" y="163337"/>
                    <a:pt x="29377" y="156098"/>
                    <a:pt x="33568" y="148859"/>
                  </a:cubicBezTo>
                  <a:cubicBezTo>
                    <a:pt x="41855" y="144001"/>
                    <a:pt x="46332" y="137810"/>
                    <a:pt x="48046" y="137429"/>
                  </a:cubicBezTo>
                  <a:cubicBezTo>
                    <a:pt x="49761" y="137048"/>
                    <a:pt x="56714" y="133619"/>
                    <a:pt x="59476" y="127809"/>
                  </a:cubicBezTo>
                  <a:cubicBezTo>
                    <a:pt x="64334" y="127809"/>
                    <a:pt x="66049" y="123999"/>
                    <a:pt x="67763" y="120951"/>
                  </a:cubicBezTo>
                  <a:cubicBezTo>
                    <a:pt x="72240" y="117807"/>
                    <a:pt x="76050" y="115045"/>
                    <a:pt x="78145" y="114378"/>
                  </a:cubicBezTo>
                  <a:cubicBezTo>
                    <a:pt x="80241" y="113712"/>
                    <a:pt x="78526" y="108473"/>
                    <a:pt x="85384" y="108187"/>
                  </a:cubicBezTo>
                  <a:cubicBezTo>
                    <a:pt x="92242" y="107806"/>
                    <a:pt x="97100" y="109521"/>
                    <a:pt x="97767" y="112664"/>
                  </a:cubicBezTo>
                  <a:cubicBezTo>
                    <a:pt x="98434" y="115807"/>
                    <a:pt x="97767" y="124380"/>
                    <a:pt x="98434" y="129237"/>
                  </a:cubicBezTo>
                  <a:cubicBezTo>
                    <a:pt x="99100" y="134095"/>
                    <a:pt x="93290" y="133428"/>
                    <a:pt x="93290" y="136191"/>
                  </a:cubicBezTo>
                  <a:cubicBezTo>
                    <a:pt x="93290" y="138953"/>
                    <a:pt x="98434" y="145144"/>
                    <a:pt x="91576" y="156955"/>
                  </a:cubicBezTo>
                  <a:cubicBezTo>
                    <a:pt x="91195" y="170385"/>
                    <a:pt x="90909" y="180387"/>
                    <a:pt x="89861" y="185911"/>
                  </a:cubicBezTo>
                  <a:cubicBezTo>
                    <a:pt x="89861" y="192864"/>
                    <a:pt x="89194" y="195531"/>
                    <a:pt x="91957" y="202104"/>
                  </a:cubicBezTo>
                  <a:cubicBezTo>
                    <a:pt x="93671" y="208676"/>
                    <a:pt x="88147" y="215248"/>
                    <a:pt x="88813" y="219344"/>
                  </a:cubicBezTo>
                  <a:cubicBezTo>
                    <a:pt x="89480" y="223440"/>
                    <a:pt x="93957" y="228678"/>
                    <a:pt x="95671" y="235536"/>
                  </a:cubicBezTo>
                  <a:cubicBezTo>
                    <a:pt x="97386" y="242394"/>
                    <a:pt x="95671" y="245538"/>
                    <a:pt x="99767" y="247252"/>
                  </a:cubicBezTo>
                  <a:cubicBezTo>
                    <a:pt x="103958" y="248967"/>
                    <a:pt x="113197" y="247633"/>
                    <a:pt x="115007" y="243823"/>
                  </a:cubicBezTo>
                  <a:cubicBezTo>
                    <a:pt x="116722" y="240013"/>
                    <a:pt x="114340" y="239727"/>
                    <a:pt x="116722" y="236965"/>
                  </a:cubicBezTo>
                  <a:cubicBezTo>
                    <a:pt x="119103" y="234203"/>
                    <a:pt x="121198" y="228012"/>
                    <a:pt x="121579" y="225249"/>
                  </a:cubicBezTo>
                  <a:cubicBezTo>
                    <a:pt x="121960" y="222487"/>
                    <a:pt x="118817" y="220106"/>
                    <a:pt x="118817" y="216963"/>
                  </a:cubicBezTo>
                  <a:cubicBezTo>
                    <a:pt x="118817" y="213819"/>
                    <a:pt x="119198" y="209057"/>
                    <a:pt x="117769" y="205914"/>
                  </a:cubicBezTo>
                  <a:cubicBezTo>
                    <a:pt x="116341" y="202770"/>
                    <a:pt x="117103" y="200389"/>
                    <a:pt x="119103" y="195531"/>
                  </a:cubicBezTo>
                  <a:cubicBezTo>
                    <a:pt x="121198" y="190674"/>
                    <a:pt x="120151" y="187245"/>
                    <a:pt x="119103" y="183435"/>
                  </a:cubicBezTo>
                  <a:cubicBezTo>
                    <a:pt x="118055" y="179625"/>
                    <a:pt x="117007" y="175815"/>
                    <a:pt x="118436" y="172005"/>
                  </a:cubicBezTo>
                  <a:cubicBezTo>
                    <a:pt x="119770" y="168195"/>
                    <a:pt x="122532" y="168195"/>
                    <a:pt x="121865" y="163718"/>
                  </a:cubicBezTo>
                  <a:cubicBezTo>
                    <a:pt x="121198" y="159241"/>
                    <a:pt x="121198" y="156765"/>
                    <a:pt x="121198" y="152955"/>
                  </a:cubicBezTo>
                  <a:cubicBezTo>
                    <a:pt x="121198" y="149145"/>
                    <a:pt x="120532" y="144287"/>
                    <a:pt x="121865" y="142287"/>
                  </a:cubicBezTo>
                  <a:cubicBezTo>
                    <a:pt x="123199" y="140191"/>
                    <a:pt x="123580" y="138858"/>
                    <a:pt x="123580" y="136095"/>
                  </a:cubicBezTo>
                  <a:cubicBezTo>
                    <a:pt x="123580" y="133333"/>
                    <a:pt x="122532" y="116760"/>
                    <a:pt x="124246" y="113997"/>
                  </a:cubicBezTo>
                  <a:cubicBezTo>
                    <a:pt x="125961" y="111235"/>
                    <a:pt x="128056" y="118474"/>
                    <a:pt x="129771" y="119522"/>
                  </a:cubicBezTo>
                  <a:cubicBezTo>
                    <a:pt x="131485" y="120570"/>
                    <a:pt x="133867" y="122951"/>
                    <a:pt x="136343" y="123618"/>
                  </a:cubicBezTo>
                  <a:cubicBezTo>
                    <a:pt x="140534" y="127428"/>
                    <a:pt x="153964" y="132285"/>
                    <a:pt x="157774" y="125999"/>
                  </a:cubicBezTo>
                  <a:cubicBezTo>
                    <a:pt x="161584" y="119808"/>
                    <a:pt x="163966" y="113902"/>
                    <a:pt x="164632" y="108378"/>
                  </a:cubicBezTo>
                  <a:cubicBezTo>
                    <a:pt x="165680" y="106282"/>
                    <a:pt x="168442" y="103234"/>
                    <a:pt x="169109" y="100091"/>
                  </a:cubicBezTo>
                  <a:cubicBezTo>
                    <a:pt x="169776" y="96948"/>
                    <a:pt x="172252" y="89328"/>
                    <a:pt x="162918" y="93519"/>
                  </a:cubicBezTo>
                  <a:cubicBezTo>
                    <a:pt x="162918" y="93519"/>
                    <a:pt x="155679" y="91423"/>
                    <a:pt x="153202" y="94566"/>
                  </a:cubicBezTo>
                  <a:cubicBezTo>
                    <a:pt x="149773" y="93519"/>
                    <a:pt x="144630" y="94947"/>
                    <a:pt x="143582" y="95233"/>
                  </a:cubicBezTo>
                  <a:cubicBezTo>
                    <a:pt x="138724" y="93519"/>
                    <a:pt x="136629" y="92090"/>
                    <a:pt x="132152" y="92090"/>
                  </a:cubicBezTo>
                  <a:cubicBezTo>
                    <a:pt x="127009" y="90375"/>
                    <a:pt x="122532" y="86946"/>
                    <a:pt x="122818" y="78279"/>
                  </a:cubicBezTo>
                  <a:cubicBezTo>
                    <a:pt x="123199" y="69611"/>
                    <a:pt x="125961" y="65134"/>
                    <a:pt x="126247" y="61038"/>
                  </a:cubicBezTo>
                  <a:cubicBezTo>
                    <a:pt x="126628" y="56943"/>
                    <a:pt x="129390" y="50656"/>
                    <a:pt x="134914" y="50370"/>
                  </a:cubicBezTo>
                  <a:cubicBezTo>
                    <a:pt x="140439" y="49989"/>
                    <a:pt x="149773" y="48275"/>
                    <a:pt x="151869" y="48275"/>
                  </a:cubicBezTo>
                  <a:cubicBezTo>
                    <a:pt x="153964" y="48275"/>
                    <a:pt x="162251" y="52466"/>
                    <a:pt x="167395" y="52085"/>
                  </a:cubicBezTo>
                  <a:cubicBezTo>
                    <a:pt x="172538" y="51704"/>
                    <a:pt x="182920" y="51704"/>
                    <a:pt x="184635" y="48942"/>
                  </a:cubicBezTo>
                  <a:cubicBezTo>
                    <a:pt x="186349" y="46179"/>
                    <a:pt x="186349" y="43798"/>
                    <a:pt x="187397" y="41703"/>
                  </a:cubicBezTo>
                  <a:cubicBezTo>
                    <a:pt x="188445" y="39607"/>
                    <a:pt x="181492" y="34464"/>
                    <a:pt x="179110" y="33797"/>
                  </a:cubicBezTo>
                  <a:cubicBezTo>
                    <a:pt x="176729" y="33130"/>
                    <a:pt x="170157" y="33130"/>
                    <a:pt x="168347" y="33130"/>
                  </a:cubicBezTo>
                  <a:cubicBezTo>
                    <a:pt x="166633" y="33130"/>
                    <a:pt x="164251" y="35511"/>
                    <a:pt x="162823" y="35511"/>
                  </a:cubicBezTo>
                  <a:cubicBezTo>
                    <a:pt x="161394" y="35511"/>
                    <a:pt x="158346" y="32749"/>
                    <a:pt x="156917" y="32749"/>
                  </a:cubicBezTo>
                  <a:cubicBezTo>
                    <a:pt x="155584" y="32749"/>
                    <a:pt x="150345" y="36178"/>
                    <a:pt x="148249" y="36178"/>
                  </a:cubicBezTo>
                  <a:cubicBezTo>
                    <a:pt x="146154" y="36178"/>
                    <a:pt x="134057" y="34083"/>
                    <a:pt x="130628" y="34083"/>
                  </a:cubicBezTo>
                  <a:cubicBezTo>
                    <a:pt x="127199" y="34083"/>
                    <a:pt x="124723" y="31987"/>
                    <a:pt x="126532" y="28558"/>
                  </a:cubicBezTo>
                  <a:cubicBezTo>
                    <a:pt x="128437" y="25510"/>
                    <a:pt x="130819" y="15223"/>
                    <a:pt x="130819" y="15223"/>
                  </a:cubicBezTo>
                  <a:close/>
                </a:path>
              </a:pathLst>
            </a:custGeom>
            <a:grpFill/>
            <a:ln w="9525" cap="flat">
              <a:noFill/>
              <a:prstDash val="solid"/>
              <a:miter/>
            </a:ln>
          </p:spPr>
          <p:txBody>
            <a:bodyPr rtlCol="0" anchor="ctr"/>
            <a:lstStyle/>
            <a:p>
              <a:endParaRPr lang="zh-CN" altLang="en-US"/>
            </a:p>
          </p:txBody>
        </p:sp>
        <p:sp>
          <p:nvSpPr>
            <p:cNvPr id="16" name="任意多边形: 形状 15">
              <a:extLst>
                <a:ext uri="{FF2B5EF4-FFF2-40B4-BE49-F238E27FC236}">
                  <a16:creationId xmlns:a16="http://schemas.microsoft.com/office/drawing/2014/main" id="{DC83E1CE-0A49-4B8B-A2A5-D2C74E00C02E}"/>
                </a:ext>
              </a:extLst>
            </p:cNvPr>
            <p:cNvSpPr/>
            <p:nvPr/>
          </p:nvSpPr>
          <p:spPr>
            <a:xfrm>
              <a:off x="6347752" y="3312237"/>
              <a:ext cx="48130" cy="21689"/>
            </a:xfrm>
            <a:custGeom>
              <a:avLst/>
              <a:gdLst>
                <a:gd name="connsiteX0" fmla="*/ 46857 w 48130"/>
                <a:gd name="connsiteY0" fmla="*/ 9511 h 21689"/>
                <a:gd name="connsiteX1" fmla="*/ 35427 w 48130"/>
                <a:gd name="connsiteY1" fmla="*/ 2272 h 21689"/>
                <a:gd name="connsiteX2" fmla="*/ 15424 w 48130"/>
                <a:gd name="connsiteY2" fmla="*/ 6748 h 21689"/>
                <a:gd name="connsiteX3" fmla="*/ 1327 w 48130"/>
                <a:gd name="connsiteY3" fmla="*/ 15035 h 21689"/>
                <a:gd name="connsiteX4" fmla="*/ 10947 w 48130"/>
                <a:gd name="connsiteY4" fmla="*/ 20179 h 21689"/>
                <a:gd name="connsiteX5" fmla="*/ 22377 w 48130"/>
                <a:gd name="connsiteY5" fmla="*/ 19798 h 21689"/>
                <a:gd name="connsiteX6" fmla="*/ 36855 w 48130"/>
                <a:gd name="connsiteY6" fmla="*/ 19798 h 21689"/>
                <a:gd name="connsiteX7" fmla="*/ 46857 w 48130"/>
                <a:gd name="connsiteY7" fmla="*/ 9511 h 21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130" h="21689">
                  <a:moveTo>
                    <a:pt x="46857" y="9511"/>
                  </a:moveTo>
                  <a:cubicBezTo>
                    <a:pt x="44380" y="5034"/>
                    <a:pt x="40284" y="-4301"/>
                    <a:pt x="35427" y="2272"/>
                  </a:cubicBezTo>
                  <a:cubicBezTo>
                    <a:pt x="26473" y="2938"/>
                    <a:pt x="19234" y="3319"/>
                    <a:pt x="15424" y="6748"/>
                  </a:cubicBezTo>
                  <a:cubicBezTo>
                    <a:pt x="7518" y="8844"/>
                    <a:pt x="-3912" y="10558"/>
                    <a:pt x="1327" y="15035"/>
                  </a:cubicBezTo>
                  <a:cubicBezTo>
                    <a:pt x="6471" y="19512"/>
                    <a:pt x="7518" y="17797"/>
                    <a:pt x="10947" y="20179"/>
                  </a:cubicBezTo>
                  <a:cubicBezTo>
                    <a:pt x="14376" y="22560"/>
                    <a:pt x="18853" y="21893"/>
                    <a:pt x="22377" y="19798"/>
                  </a:cubicBezTo>
                  <a:cubicBezTo>
                    <a:pt x="29331" y="21131"/>
                    <a:pt x="33807" y="22179"/>
                    <a:pt x="36855" y="19798"/>
                  </a:cubicBezTo>
                  <a:cubicBezTo>
                    <a:pt x="43047" y="19512"/>
                    <a:pt x="51333" y="17416"/>
                    <a:pt x="46857" y="9511"/>
                  </a:cubicBezTo>
                  <a:close/>
                </a:path>
              </a:pathLst>
            </a:custGeom>
            <a:grpFill/>
            <a:ln w="9525" cap="flat">
              <a:noFill/>
              <a:prstDash val="solid"/>
              <a:miter/>
            </a:ln>
          </p:spPr>
          <p:txBody>
            <a:bodyPr rtlCol="0" anchor="ctr"/>
            <a:lstStyle/>
            <a:p>
              <a:endParaRPr lang="zh-CN" altLang="en-US"/>
            </a:p>
          </p:txBody>
        </p:sp>
        <p:sp>
          <p:nvSpPr>
            <p:cNvPr id="17" name="任意多边形: 形状 16">
              <a:extLst>
                <a:ext uri="{FF2B5EF4-FFF2-40B4-BE49-F238E27FC236}">
                  <a16:creationId xmlns:a16="http://schemas.microsoft.com/office/drawing/2014/main" id="{1B0E1748-995D-4DAA-ABE2-1DACDDB03B66}"/>
                </a:ext>
              </a:extLst>
            </p:cNvPr>
            <p:cNvSpPr/>
            <p:nvPr/>
          </p:nvSpPr>
          <p:spPr>
            <a:xfrm>
              <a:off x="6342124" y="3281193"/>
              <a:ext cx="240793" cy="112526"/>
            </a:xfrm>
            <a:custGeom>
              <a:avLst/>
              <a:gdLst>
                <a:gd name="connsiteX0" fmla="*/ 90108 w 240793"/>
                <a:gd name="connsiteY0" fmla="*/ 29219 h 112526"/>
                <a:gd name="connsiteX1" fmla="*/ 85631 w 240793"/>
                <a:gd name="connsiteY1" fmla="*/ 18837 h 112526"/>
                <a:gd name="connsiteX2" fmla="*/ 80106 w 240793"/>
                <a:gd name="connsiteY2" fmla="*/ 16075 h 112526"/>
                <a:gd name="connsiteX3" fmla="*/ 66676 w 240793"/>
                <a:gd name="connsiteY3" fmla="*/ 20552 h 112526"/>
                <a:gd name="connsiteX4" fmla="*/ 70105 w 240793"/>
                <a:gd name="connsiteY4" fmla="*/ 34363 h 112526"/>
                <a:gd name="connsiteX5" fmla="*/ 69438 w 240793"/>
                <a:gd name="connsiteY5" fmla="*/ 47126 h 112526"/>
                <a:gd name="connsiteX6" fmla="*/ 71534 w 240793"/>
                <a:gd name="connsiteY6" fmla="*/ 56080 h 112526"/>
                <a:gd name="connsiteX7" fmla="*/ 72201 w 240793"/>
                <a:gd name="connsiteY7" fmla="*/ 68462 h 112526"/>
                <a:gd name="connsiteX8" fmla="*/ 62199 w 240793"/>
                <a:gd name="connsiteY8" fmla="*/ 71225 h 112526"/>
                <a:gd name="connsiteX9" fmla="*/ 48388 w 240793"/>
                <a:gd name="connsiteY9" fmla="*/ 75035 h 112526"/>
                <a:gd name="connsiteX10" fmla="*/ 37339 w 240793"/>
                <a:gd name="connsiteY10" fmla="*/ 74654 h 112526"/>
                <a:gd name="connsiteX11" fmla="*/ 24861 w 240793"/>
                <a:gd name="connsiteY11" fmla="*/ 79130 h 112526"/>
                <a:gd name="connsiteX12" fmla="*/ 6573 w 240793"/>
                <a:gd name="connsiteY12" fmla="*/ 80559 h 112526"/>
                <a:gd name="connsiteX13" fmla="*/ 1049 w 240793"/>
                <a:gd name="connsiteY13" fmla="*/ 106086 h 112526"/>
                <a:gd name="connsiteX14" fmla="*/ 10669 w 240793"/>
                <a:gd name="connsiteY14" fmla="*/ 105038 h 112526"/>
                <a:gd name="connsiteX15" fmla="*/ 20289 w 240793"/>
                <a:gd name="connsiteY15" fmla="*/ 103324 h 112526"/>
                <a:gd name="connsiteX16" fmla="*/ 31719 w 240793"/>
                <a:gd name="connsiteY16" fmla="*/ 98847 h 112526"/>
                <a:gd name="connsiteX17" fmla="*/ 39625 w 240793"/>
                <a:gd name="connsiteY17" fmla="*/ 96085 h 112526"/>
                <a:gd name="connsiteX18" fmla="*/ 47531 w 240793"/>
                <a:gd name="connsiteY18" fmla="*/ 95418 h 112526"/>
                <a:gd name="connsiteX19" fmla="*/ 56484 w 240793"/>
                <a:gd name="connsiteY19" fmla="*/ 92275 h 112526"/>
                <a:gd name="connsiteX20" fmla="*/ 62676 w 240793"/>
                <a:gd name="connsiteY20" fmla="*/ 89894 h 112526"/>
                <a:gd name="connsiteX21" fmla="*/ 65438 w 240793"/>
                <a:gd name="connsiteY21" fmla="*/ 92656 h 112526"/>
                <a:gd name="connsiteX22" fmla="*/ 49150 w 240793"/>
                <a:gd name="connsiteY22" fmla="*/ 103324 h 112526"/>
                <a:gd name="connsiteX23" fmla="*/ 39149 w 240793"/>
                <a:gd name="connsiteY23" fmla="*/ 109229 h 112526"/>
                <a:gd name="connsiteX24" fmla="*/ 52960 w 240793"/>
                <a:gd name="connsiteY24" fmla="*/ 111992 h 112526"/>
                <a:gd name="connsiteX25" fmla="*/ 61628 w 240793"/>
                <a:gd name="connsiteY25" fmla="*/ 112373 h 112526"/>
                <a:gd name="connsiteX26" fmla="*/ 69915 w 240793"/>
                <a:gd name="connsiteY26" fmla="*/ 111325 h 112526"/>
                <a:gd name="connsiteX27" fmla="*/ 81630 w 240793"/>
                <a:gd name="connsiteY27" fmla="*/ 109610 h 112526"/>
                <a:gd name="connsiteX28" fmla="*/ 90965 w 240793"/>
                <a:gd name="connsiteY28" fmla="*/ 104467 h 112526"/>
                <a:gd name="connsiteX29" fmla="*/ 83726 w 240793"/>
                <a:gd name="connsiteY29" fmla="*/ 97895 h 112526"/>
                <a:gd name="connsiteX30" fmla="*/ 76106 w 240793"/>
                <a:gd name="connsiteY30" fmla="*/ 90656 h 112526"/>
                <a:gd name="connsiteX31" fmla="*/ 82011 w 240793"/>
                <a:gd name="connsiteY31" fmla="*/ 86465 h 112526"/>
                <a:gd name="connsiteX32" fmla="*/ 92394 w 240793"/>
                <a:gd name="connsiteY32" fmla="*/ 83702 h 112526"/>
                <a:gd name="connsiteX33" fmla="*/ 102395 w 240793"/>
                <a:gd name="connsiteY33" fmla="*/ 80940 h 112526"/>
                <a:gd name="connsiteX34" fmla="*/ 113825 w 240793"/>
                <a:gd name="connsiteY34" fmla="*/ 79892 h 112526"/>
                <a:gd name="connsiteX35" fmla="*/ 125922 w 240793"/>
                <a:gd name="connsiteY35" fmla="*/ 79226 h 112526"/>
                <a:gd name="connsiteX36" fmla="*/ 145924 w 240793"/>
                <a:gd name="connsiteY36" fmla="*/ 77130 h 112526"/>
                <a:gd name="connsiteX37" fmla="*/ 162117 w 240793"/>
                <a:gd name="connsiteY37" fmla="*/ 75416 h 112526"/>
                <a:gd name="connsiteX38" fmla="*/ 172499 w 240793"/>
                <a:gd name="connsiteY38" fmla="*/ 78845 h 112526"/>
                <a:gd name="connsiteX39" fmla="*/ 184881 w 240793"/>
                <a:gd name="connsiteY39" fmla="*/ 78178 h 112526"/>
                <a:gd name="connsiteX40" fmla="*/ 193835 w 240793"/>
                <a:gd name="connsiteY40" fmla="*/ 80273 h 112526"/>
                <a:gd name="connsiteX41" fmla="*/ 209742 w 240793"/>
                <a:gd name="connsiteY41" fmla="*/ 84369 h 112526"/>
                <a:gd name="connsiteX42" fmla="*/ 220410 w 240793"/>
                <a:gd name="connsiteY42" fmla="*/ 86750 h 112526"/>
                <a:gd name="connsiteX43" fmla="*/ 234602 w 240793"/>
                <a:gd name="connsiteY43" fmla="*/ 85703 h 112526"/>
                <a:gd name="connsiteX44" fmla="*/ 240793 w 240793"/>
                <a:gd name="connsiteY44" fmla="*/ 76082 h 112526"/>
                <a:gd name="connsiteX45" fmla="*/ 232125 w 240793"/>
                <a:gd name="connsiteY45" fmla="*/ 67796 h 112526"/>
                <a:gd name="connsiteX46" fmla="*/ 218314 w 240793"/>
                <a:gd name="connsiteY46" fmla="*/ 63700 h 112526"/>
                <a:gd name="connsiteX47" fmla="*/ 208980 w 240793"/>
                <a:gd name="connsiteY47" fmla="*/ 66462 h 112526"/>
                <a:gd name="connsiteX48" fmla="*/ 191739 w 240793"/>
                <a:gd name="connsiteY48" fmla="*/ 65414 h 112526"/>
                <a:gd name="connsiteX49" fmla="*/ 177261 w 240793"/>
                <a:gd name="connsiteY49" fmla="*/ 62938 h 112526"/>
                <a:gd name="connsiteX50" fmla="*/ 167260 w 240793"/>
                <a:gd name="connsiteY50" fmla="*/ 60557 h 112526"/>
                <a:gd name="connsiteX51" fmla="*/ 160688 w 240793"/>
                <a:gd name="connsiteY51" fmla="*/ 62652 h 112526"/>
                <a:gd name="connsiteX52" fmla="*/ 152401 w 240793"/>
                <a:gd name="connsiteY52" fmla="*/ 62271 h 112526"/>
                <a:gd name="connsiteX53" fmla="*/ 144114 w 240793"/>
                <a:gd name="connsiteY53" fmla="*/ 60557 h 112526"/>
                <a:gd name="connsiteX54" fmla="*/ 142781 w 240793"/>
                <a:gd name="connsiteY54" fmla="*/ 47412 h 112526"/>
                <a:gd name="connsiteX55" fmla="*/ 145543 w 240793"/>
                <a:gd name="connsiteY55" fmla="*/ 39792 h 112526"/>
                <a:gd name="connsiteX56" fmla="*/ 146591 w 240793"/>
                <a:gd name="connsiteY56" fmla="*/ 34268 h 112526"/>
                <a:gd name="connsiteX57" fmla="*/ 151068 w 240793"/>
                <a:gd name="connsiteY57" fmla="*/ 25981 h 112526"/>
                <a:gd name="connsiteX58" fmla="*/ 151068 w 240793"/>
                <a:gd name="connsiteY58" fmla="*/ 13884 h 112526"/>
                <a:gd name="connsiteX59" fmla="*/ 151068 w 240793"/>
                <a:gd name="connsiteY59" fmla="*/ 7979 h 112526"/>
                <a:gd name="connsiteX60" fmla="*/ 143162 w 240793"/>
                <a:gd name="connsiteY60" fmla="*/ 359 h 112526"/>
                <a:gd name="connsiteX61" fmla="*/ 129732 w 240793"/>
                <a:gd name="connsiteY61" fmla="*/ 1025 h 112526"/>
                <a:gd name="connsiteX62" fmla="*/ 126588 w 240793"/>
                <a:gd name="connsiteY62" fmla="*/ 16551 h 112526"/>
                <a:gd name="connsiteX63" fmla="*/ 125255 w 240793"/>
                <a:gd name="connsiteY63" fmla="*/ 24838 h 112526"/>
                <a:gd name="connsiteX64" fmla="*/ 126303 w 240793"/>
                <a:gd name="connsiteY64" fmla="*/ 32458 h 112526"/>
                <a:gd name="connsiteX65" fmla="*/ 126684 w 240793"/>
                <a:gd name="connsiteY65" fmla="*/ 40745 h 112526"/>
                <a:gd name="connsiteX66" fmla="*/ 127350 w 240793"/>
                <a:gd name="connsiteY66" fmla="*/ 51413 h 112526"/>
                <a:gd name="connsiteX67" fmla="*/ 125255 w 240793"/>
                <a:gd name="connsiteY67" fmla="*/ 60080 h 112526"/>
                <a:gd name="connsiteX68" fmla="*/ 110396 w 240793"/>
                <a:gd name="connsiteY68" fmla="*/ 61128 h 112526"/>
                <a:gd name="connsiteX69" fmla="*/ 92489 w 240793"/>
                <a:gd name="connsiteY69" fmla="*/ 63890 h 112526"/>
                <a:gd name="connsiteX70" fmla="*/ 90774 w 240793"/>
                <a:gd name="connsiteY70" fmla="*/ 55223 h 112526"/>
                <a:gd name="connsiteX71" fmla="*/ 89727 w 240793"/>
                <a:gd name="connsiteY71" fmla="*/ 48269 h 112526"/>
                <a:gd name="connsiteX72" fmla="*/ 90108 w 240793"/>
                <a:gd name="connsiteY72" fmla="*/ 29219 h 112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240793" h="112526">
                  <a:moveTo>
                    <a:pt x="90108" y="29219"/>
                  </a:moveTo>
                  <a:cubicBezTo>
                    <a:pt x="89060" y="26838"/>
                    <a:pt x="85917" y="20266"/>
                    <a:pt x="85631" y="18837"/>
                  </a:cubicBezTo>
                  <a:cubicBezTo>
                    <a:pt x="85250" y="17504"/>
                    <a:pt x="82202" y="16075"/>
                    <a:pt x="80106" y="16075"/>
                  </a:cubicBezTo>
                  <a:cubicBezTo>
                    <a:pt x="76296" y="14360"/>
                    <a:pt x="66676" y="15408"/>
                    <a:pt x="66676" y="20552"/>
                  </a:cubicBezTo>
                  <a:cubicBezTo>
                    <a:pt x="66676" y="25695"/>
                    <a:pt x="71153" y="26743"/>
                    <a:pt x="70105" y="34363"/>
                  </a:cubicBezTo>
                  <a:cubicBezTo>
                    <a:pt x="69057" y="41983"/>
                    <a:pt x="68772" y="44078"/>
                    <a:pt x="69438" y="47126"/>
                  </a:cubicBezTo>
                  <a:cubicBezTo>
                    <a:pt x="70105" y="50174"/>
                    <a:pt x="69057" y="52270"/>
                    <a:pt x="71534" y="56080"/>
                  </a:cubicBezTo>
                  <a:cubicBezTo>
                    <a:pt x="73915" y="59890"/>
                    <a:pt x="76011" y="68462"/>
                    <a:pt x="72201" y="68462"/>
                  </a:cubicBezTo>
                  <a:cubicBezTo>
                    <a:pt x="68391" y="68462"/>
                    <a:pt x="64962" y="71225"/>
                    <a:pt x="62199" y="71225"/>
                  </a:cubicBezTo>
                  <a:cubicBezTo>
                    <a:pt x="58389" y="69796"/>
                    <a:pt x="51817" y="73606"/>
                    <a:pt x="48388" y="75035"/>
                  </a:cubicBezTo>
                  <a:cubicBezTo>
                    <a:pt x="44959" y="76368"/>
                    <a:pt x="40768" y="74368"/>
                    <a:pt x="37339" y="74654"/>
                  </a:cubicBezTo>
                  <a:cubicBezTo>
                    <a:pt x="33910" y="75035"/>
                    <a:pt x="28386" y="78464"/>
                    <a:pt x="24861" y="79130"/>
                  </a:cubicBezTo>
                  <a:cubicBezTo>
                    <a:pt x="21432" y="79797"/>
                    <a:pt x="9621" y="79511"/>
                    <a:pt x="6573" y="80559"/>
                  </a:cubicBezTo>
                  <a:cubicBezTo>
                    <a:pt x="3430" y="81607"/>
                    <a:pt x="-2380" y="101990"/>
                    <a:pt x="1049" y="106086"/>
                  </a:cubicBezTo>
                  <a:cubicBezTo>
                    <a:pt x="4478" y="110182"/>
                    <a:pt x="8288" y="107134"/>
                    <a:pt x="10669" y="105038"/>
                  </a:cubicBezTo>
                  <a:cubicBezTo>
                    <a:pt x="15146" y="105038"/>
                    <a:pt x="17908" y="103705"/>
                    <a:pt x="20289" y="103324"/>
                  </a:cubicBezTo>
                  <a:cubicBezTo>
                    <a:pt x="25147" y="103324"/>
                    <a:pt x="28195" y="98847"/>
                    <a:pt x="31719" y="98847"/>
                  </a:cubicBezTo>
                  <a:cubicBezTo>
                    <a:pt x="36196" y="100276"/>
                    <a:pt x="37911" y="96085"/>
                    <a:pt x="39625" y="96085"/>
                  </a:cubicBezTo>
                  <a:cubicBezTo>
                    <a:pt x="43435" y="97514"/>
                    <a:pt x="46197" y="95704"/>
                    <a:pt x="47531" y="95418"/>
                  </a:cubicBezTo>
                  <a:cubicBezTo>
                    <a:pt x="51627" y="94751"/>
                    <a:pt x="56484" y="92275"/>
                    <a:pt x="56484" y="92275"/>
                  </a:cubicBezTo>
                  <a:cubicBezTo>
                    <a:pt x="59247" y="91894"/>
                    <a:pt x="62676" y="89894"/>
                    <a:pt x="62676" y="89894"/>
                  </a:cubicBezTo>
                  <a:cubicBezTo>
                    <a:pt x="64771" y="89513"/>
                    <a:pt x="67152" y="91989"/>
                    <a:pt x="65438" y="92656"/>
                  </a:cubicBezTo>
                  <a:cubicBezTo>
                    <a:pt x="63723" y="93323"/>
                    <a:pt x="53722" y="102657"/>
                    <a:pt x="49150" y="103324"/>
                  </a:cubicBezTo>
                  <a:cubicBezTo>
                    <a:pt x="44673" y="103991"/>
                    <a:pt x="38768" y="107134"/>
                    <a:pt x="39149" y="109229"/>
                  </a:cubicBezTo>
                  <a:cubicBezTo>
                    <a:pt x="39530" y="111325"/>
                    <a:pt x="49531" y="112658"/>
                    <a:pt x="52960" y="111992"/>
                  </a:cubicBezTo>
                  <a:cubicBezTo>
                    <a:pt x="56389" y="111325"/>
                    <a:pt x="58485" y="111611"/>
                    <a:pt x="61628" y="112373"/>
                  </a:cubicBezTo>
                  <a:cubicBezTo>
                    <a:pt x="64771" y="113039"/>
                    <a:pt x="66486" y="111325"/>
                    <a:pt x="69915" y="111325"/>
                  </a:cubicBezTo>
                  <a:cubicBezTo>
                    <a:pt x="73344" y="111325"/>
                    <a:pt x="77820" y="110658"/>
                    <a:pt x="81630" y="109610"/>
                  </a:cubicBezTo>
                  <a:cubicBezTo>
                    <a:pt x="85440" y="108563"/>
                    <a:pt x="90965" y="108563"/>
                    <a:pt x="90965" y="104467"/>
                  </a:cubicBezTo>
                  <a:cubicBezTo>
                    <a:pt x="90965" y="100371"/>
                    <a:pt x="85821" y="99323"/>
                    <a:pt x="83726" y="97895"/>
                  </a:cubicBezTo>
                  <a:cubicBezTo>
                    <a:pt x="81630" y="96561"/>
                    <a:pt x="76106" y="91703"/>
                    <a:pt x="76106" y="90656"/>
                  </a:cubicBezTo>
                  <a:cubicBezTo>
                    <a:pt x="76106" y="89608"/>
                    <a:pt x="79249" y="86846"/>
                    <a:pt x="82011" y="86465"/>
                  </a:cubicBezTo>
                  <a:cubicBezTo>
                    <a:pt x="84774" y="86084"/>
                    <a:pt x="89631" y="83702"/>
                    <a:pt x="92394" y="83702"/>
                  </a:cubicBezTo>
                  <a:cubicBezTo>
                    <a:pt x="95156" y="83702"/>
                    <a:pt x="100966" y="82655"/>
                    <a:pt x="102395" y="80940"/>
                  </a:cubicBezTo>
                  <a:cubicBezTo>
                    <a:pt x="106872" y="81607"/>
                    <a:pt x="110015" y="80940"/>
                    <a:pt x="113825" y="79892"/>
                  </a:cubicBezTo>
                  <a:cubicBezTo>
                    <a:pt x="117635" y="78845"/>
                    <a:pt x="123540" y="79892"/>
                    <a:pt x="125922" y="79226"/>
                  </a:cubicBezTo>
                  <a:cubicBezTo>
                    <a:pt x="129732" y="79892"/>
                    <a:pt x="140114" y="79892"/>
                    <a:pt x="145924" y="77130"/>
                  </a:cubicBezTo>
                  <a:cubicBezTo>
                    <a:pt x="154497" y="78559"/>
                    <a:pt x="158307" y="75416"/>
                    <a:pt x="162117" y="75416"/>
                  </a:cubicBezTo>
                  <a:cubicBezTo>
                    <a:pt x="165927" y="75416"/>
                    <a:pt x="170403" y="78845"/>
                    <a:pt x="172499" y="78845"/>
                  </a:cubicBezTo>
                  <a:cubicBezTo>
                    <a:pt x="174594" y="78845"/>
                    <a:pt x="181833" y="76082"/>
                    <a:pt x="184881" y="78178"/>
                  </a:cubicBezTo>
                  <a:cubicBezTo>
                    <a:pt x="187929" y="80273"/>
                    <a:pt x="189739" y="80940"/>
                    <a:pt x="193835" y="80273"/>
                  </a:cubicBezTo>
                  <a:cubicBezTo>
                    <a:pt x="199740" y="83702"/>
                    <a:pt x="206217" y="81988"/>
                    <a:pt x="209742" y="84369"/>
                  </a:cubicBezTo>
                  <a:cubicBezTo>
                    <a:pt x="213171" y="86750"/>
                    <a:pt x="216695" y="85417"/>
                    <a:pt x="220410" y="86750"/>
                  </a:cubicBezTo>
                  <a:cubicBezTo>
                    <a:pt x="224220" y="88084"/>
                    <a:pt x="232125" y="89513"/>
                    <a:pt x="234602" y="85703"/>
                  </a:cubicBezTo>
                  <a:cubicBezTo>
                    <a:pt x="237078" y="81893"/>
                    <a:pt x="240793" y="79130"/>
                    <a:pt x="240793" y="76082"/>
                  </a:cubicBezTo>
                  <a:cubicBezTo>
                    <a:pt x="240793" y="72939"/>
                    <a:pt x="240793" y="66748"/>
                    <a:pt x="232125" y="67796"/>
                  </a:cubicBezTo>
                  <a:cubicBezTo>
                    <a:pt x="223839" y="61223"/>
                    <a:pt x="221076" y="63700"/>
                    <a:pt x="218314" y="63700"/>
                  </a:cubicBezTo>
                  <a:cubicBezTo>
                    <a:pt x="215552" y="63700"/>
                    <a:pt x="211456" y="66462"/>
                    <a:pt x="208980" y="66462"/>
                  </a:cubicBezTo>
                  <a:cubicBezTo>
                    <a:pt x="206598" y="66462"/>
                    <a:pt x="195549" y="61985"/>
                    <a:pt x="191739" y="65414"/>
                  </a:cubicBezTo>
                  <a:cubicBezTo>
                    <a:pt x="185834" y="63986"/>
                    <a:pt x="182405" y="62938"/>
                    <a:pt x="177261" y="62938"/>
                  </a:cubicBezTo>
                  <a:cubicBezTo>
                    <a:pt x="172118" y="62938"/>
                    <a:pt x="168689" y="60557"/>
                    <a:pt x="167260" y="60557"/>
                  </a:cubicBezTo>
                  <a:cubicBezTo>
                    <a:pt x="165927" y="60557"/>
                    <a:pt x="162783" y="62652"/>
                    <a:pt x="160688" y="62652"/>
                  </a:cubicBezTo>
                  <a:cubicBezTo>
                    <a:pt x="158592" y="62652"/>
                    <a:pt x="154116" y="63319"/>
                    <a:pt x="152401" y="62271"/>
                  </a:cubicBezTo>
                  <a:cubicBezTo>
                    <a:pt x="150687" y="61223"/>
                    <a:pt x="145162" y="61223"/>
                    <a:pt x="144114" y="60557"/>
                  </a:cubicBezTo>
                  <a:cubicBezTo>
                    <a:pt x="143067" y="59890"/>
                    <a:pt x="142781" y="49889"/>
                    <a:pt x="142781" y="47412"/>
                  </a:cubicBezTo>
                  <a:cubicBezTo>
                    <a:pt x="142781" y="45031"/>
                    <a:pt x="145162" y="42554"/>
                    <a:pt x="145543" y="39792"/>
                  </a:cubicBezTo>
                  <a:cubicBezTo>
                    <a:pt x="145924" y="37030"/>
                    <a:pt x="145543" y="37030"/>
                    <a:pt x="146591" y="34268"/>
                  </a:cubicBezTo>
                  <a:cubicBezTo>
                    <a:pt x="147639" y="31505"/>
                    <a:pt x="150782" y="28457"/>
                    <a:pt x="151068" y="25981"/>
                  </a:cubicBezTo>
                  <a:cubicBezTo>
                    <a:pt x="151449" y="23600"/>
                    <a:pt x="151068" y="16361"/>
                    <a:pt x="151068" y="13884"/>
                  </a:cubicBezTo>
                  <a:cubicBezTo>
                    <a:pt x="151068" y="11408"/>
                    <a:pt x="151734" y="9026"/>
                    <a:pt x="151068" y="7979"/>
                  </a:cubicBezTo>
                  <a:cubicBezTo>
                    <a:pt x="150401" y="6931"/>
                    <a:pt x="144495" y="1025"/>
                    <a:pt x="143162" y="359"/>
                  </a:cubicBezTo>
                  <a:cubicBezTo>
                    <a:pt x="141828" y="-308"/>
                    <a:pt x="131732" y="-22"/>
                    <a:pt x="129732" y="1025"/>
                  </a:cubicBezTo>
                  <a:cubicBezTo>
                    <a:pt x="127636" y="2073"/>
                    <a:pt x="126588" y="12741"/>
                    <a:pt x="126588" y="16551"/>
                  </a:cubicBezTo>
                  <a:cubicBezTo>
                    <a:pt x="126588" y="20361"/>
                    <a:pt x="125255" y="22076"/>
                    <a:pt x="125255" y="24838"/>
                  </a:cubicBezTo>
                  <a:cubicBezTo>
                    <a:pt x="125255" y="27600"/>
                    <a:pt x="126303" y="31410"/>
                    <a:pt x="126303" y="32458"/>
                  </a:cubicBezTo>
                  <a:cubicBezTo>
                    <a:pt x="126303" y="33506"/>
                    <a:pt x="127350" y="38363"/>
                    <a:pt x="126684" y="40745"/>
                  </a:cubicBezTo>
                  <a:cubicBezTo>
                    <a:pt x="126017" y="43126"/>
                    <a:pt x="126684" y="49031"/>
                    <a:pt x="127350" y="51413"/>
                  </a:cubicBezTo>
                  <a:cubicBezTo>
                    <a:pt x="128017" y="53794"/>
                    <a:pt x="127731" y="59033"/>
                    <a:pt x="125255" y="60080"/>
                  </a:cubicBezTo>
                  <a:cubicBezTo>
                    <a:pt x="122874" y="61128"/>
                    <a:pt x="114873" y="60461"/>
                    <a:pt x="110396" y="61128"/>
                  </a:cubicBezTo>
                  <a:cubicBezTo>
                    <a:pt x="105919" y="61795"/>
                    <a:pt x="94870" y="62462"/>
                    <a:pt x="92489" y="63890"/>
                  </a:cubicBezTo>
                  <a:cubicBezTo>
                    <a:pt x="90108" y="61128"/>
                    <a:pt x="91060" y="59033"/>
                    <a:pt x="90774" y="55223"/>
                  </a:cubicBezTo>
                  <a:cubicBezTo>
                    <a:pt x="90489" y="51413"/>
                    <a:pt x="89727" y="51127"/>
                    <a:pt x="89727" y="48269"/>
                  </a:cubicBezTo>
                  <a:cubicBezTo>
                    <a:pt x="89727" y="45698"/>
                    <a:pt x="90108" y="29219"/>
                    <a:pt x="90108" y="29219"/>
                  </a:cubicBezTo>
                  <a:close/>
                </a:path>
              </a:pathLst>
            </a:custGeom>
            <a:grpFill/>
            <a:ln w="9525" cap="flat">
              <a:noFill/>
              <a:prstDash val="solid"/>
              <a:miter/>
            </a:ln>
          </p:spPr>
          <p:txBody>
            <a:bodyPr rtlCol="0" anchor="ctr"/>
            <a:lstStyle/>
            <a:p>
              <a:endParaRPr lang="zh-CN" altLang="en-US"/>
            </a:p>
          </p:txBody>
        </p:sp>
        <p:sp>
          <p:nvSpPr>
            <p:cNvPr id="18" name="任意多边形: 形状 17">
              <a:extLst>
                <a:ext uri="{FF2B5EF4-FFF2-40B4-BE49-F238E27FC236}">
                  <a16:creationId xmlns:a16="http://schemas.microsoft.com/office/drawing/2014/main" id="{19361793-3C62-4414-925A-11D31DDB86C4}"/>
                </a:ext>
              </a:extLst>
            </p:cNvPr>
            <p:cNvSpPr/>
            <p:nvPr/>
          </p:nvSpPr>
          <p:spPr>
            <a:xfrm>
              <a:off x="6507835" y="3303840"/>
              <a:ext cx="51090" cy="20838"/>
            </a:xfrm>
            <a:custGeom>
              <a:avLst/>
              <a:gdLst>
                <a:gd name="connsiteX0" fmla="*/ 10312 w 51090"/>
                <a:gd name="connsiteY0" fmla="*/ 0 h 20838"/>
                <a:gd name="connsiteX1" fmla="*/ 3740 w 51090"/>
                <a:gd name="connsiteY1" fmla="*/ 10001 h 20838"/>
                <a:gd name="connsiteX2" fmla="*/ 311 w 51090"/>
                <a:gd name="connsiteY2" fmla="*/ 18955 h 20838"/>
                <a:gd name="connsiteX3" fmla="*/ 6883 w 51090"/>
                <a:gd name="connsiteY3" fmla="*/ 20669 h 20838"/>
                <a:gd name="connsiteX4" fmla="*/ 12789 w 51090"/>
                <a:gd name="connsiteY4" fmla="*/ 20669 h 20838"/>
                <a:gd name="connsiteX5" fmla="*/ 22123 w 51090"/>
                <a:gd name="connsiteY5" fmla="*/ 18955 h 20838"/>
                <a:gd name="connsiteX6" fmla="*/ 34220 w 51090"/>
                <a:gd name="connsiteY6" fmla="*/ 16859 h 20838"/>
                <a:gd name="connsiteX7" fmla="*/ 41840 w 51090"/>
                <a:gd name="connsiteY7" fmla="*/ 13716 h 20838"/>
                <a:gd name="connsiteX8" fmla="*/ 50412 w 51090"/>
                <a:gd name="connsiteY8" fmla="*/ 6477 h 20838"/>
                <a:gd name="connsiteX9" fmla="*/ 43554 w 51090"/>
                <a:gd name="connsiteY9" fmla="*/ 3715 h 20838"/>
                <a:gd name="connsiteX10" fmla="*/ 28410 w 51090"/>
                <a:gd name="connsiteY10" fmla="*/ 4763 h 20838"/>
                <a:gd name="connsiteX11" fmla="*/ 20504 w 51090"/>
                <a:gd name="connsiteY11" fmla="*/ 5810 h 20838"/>
                <a:gd name="connsiteX12" fmla="*/ 10312 w 51090"/>
                <a:gd name="connsiteY12" fmla="*/ 0 h 20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1090" h="20838">
                  <a:moveTo>
                    <a:pt x="10312" y="0"/>
                  </a:moveTo>
                  <a:cubicBezTo>
                    <a:pt x="7264" y="0"/>
                    <a:pt x="3073" y="5906"/>
                    <a:pt x="3740" y="10001"/>
                  </a:cubicBezTo>
                  <a:cubicBezTo>
                    <a:pt x="978" y="15526"/>
                    <a:pt x="-737" y="18288"/>
                    <a:pt x="311" y="18955"/>
                  </a:cubicBezTo>
                  <a:cubicBezTo>
                    <a:pt x="1359" y="19622"/>
                    <a:pt x="4502" y="20288"/>
                    <a:pt x="6883" y="20669"/>
                  </a:cubicBezTo>
                  <a:cubicBezTo>
                    <a:pt x="9264" y="21050"/>
                    <a:pt x="9645" y="20669"/>
                    <a:pt x="12789" y="20669"/>
                  </a:cubicBezTo>
                  <a:cubicBezTo>
                    <a:pt x="15932" y="20669"/>
                    <a:pt x="18694" y="21050"/>
                    <a:pt x="22123" y="18955"/>
                  </a:cubicBezTo>
                  <a:cubicBezTo>
                    <a:pt x="27648" y="18955"/>
                    <a:pt x="31839" y="19336"/>
                    <a:pt x="34220" y="16859"/>
                  </a:cubicBezTo>
                  <a:cubicBezTo>
                    <a:pt x="36601" y="14478"/>
                    <a:pt x="39744" y="13716"/>
                    <a:pt x="41840" y="13716"/>
                  </a:cubicBezTo>
                  <a:cubicBezTo>
                    <a:pt x="43935" y="13716"/>
                    <a:pt x="49460" y="7811"/>
                    <a:pt x="50412" y="6477"/>
                  </a:cubicBezTo>
                  <a:cubicBezTo>
                    <a:pt x="51460" y="5144"/>
                    <a:pt x="52508" y="1619"/>
                    <a:pt x="43554" y="3715"/>
                  </a:cubicBezTo>
                  <a:cubicBezTo>
                    <a:pt x="34601" y="5810"/>
                    <a:pt x="31458" y="3715"/>
                    <a:pt x="28410" y="4763"/>
                  </a:cubicBezTo>
                  <a:cubicBezTo>
                    <a:pt x="25266" y="5810"/>
                    <a:pt x="21552" y="6858"/>
                    <a:pt x="20504" y="5810"/>
                  </a:cubicBezTo>
                  <a:cubicBezTo>
                    <a:pt x="19266" y="4763"/>
                    <a:pt x="13455" y="0"/>
                    <a:pt x="10312" y="0"/>
                  </a:cubicBezTo>
                  <a:close/>
                </a:path>
              </a:pathLst>
            </a:custGeom>
            <a:grpFill/>
            <a:ln w="9525" cap="flat">
              <a:noFill/>
              <a:prstDash val="solid"/>
              <a:miter/>
            </a:ln>
          </p:spPr>
          <p:txBody>
            <a:bodyPr rtlCol="0" anchor="ctr"/>
            <a:lstStyle/>
            <a:p>
              <a:endParaRPr lang="zh-CN" altLang="en-US"/>
            </a:p>
          </p:txBody>
        </p:sp>
        <p:sp>
          <p:nvSpPr>
            <p:cNvPr id="19" name="任意多边形: 形状 18">
              <a:extLst>
                <a:ext uri="{FF2B5EF4-FFF2-40B4-BE49-F238E27FC236}">
                  <a16:creationId xmlns:a16="http://schemas.microsoft.com/office/drawing/2014/main" id="{3EE4ABC1-170F-4729-86B8-1E6261633FCC}"/>
                </a:ext>
              </a:extLst>
            </p:cNvPr>
            <p:cNvSpPr/>
            <p:nvPr/>
          </p:nvSpPr>
          <p:spPr>
            <a:xfrm>
              <a:off x="6490096" y="3368938"/>
              <a:ext cx="42148" cy="20555"/>
            </a:xfrm>
            <a:custGeom>
              <a:avLst/>
              <a:gdLst>
                <a:gd name="connsiteX0" fmla="*/ 13192 w 42148"/>
                <a:gd name="connsiteY0" fmla="*/ 148 h 20555"/>
                <a:gd name="connsiteX1" fmla="*/ 5953 w 42148"/>
                <a:gd name="connsiteY1" fmla="*/ 815 h 20555"/>
                <a:gd name="connsiteX2" fmla="*/ 429 w 42148"/>
                <a:gd name="connsiteY2" fmla="*/ 2911 h 20555"/>
                <a:gd name="connsiteX3" fmla="*/ 48 w 42148"/>
                <a:gd name="connsiteY3" fmla="*/ 15293 h 20555"/>
                <a:gd name="connsiteX4" fmla="*/ 8335 w 42148"/>
                <a:gd name="connsiteY4" fmla="*/ 20151 h 20555"/>
                <a:gd name="connsiteX5" fmla="*/ 17002 w 42148"/>
                <a:gd name="connsiteY5" fmla="*/ 20532 h 20555"/>
                <a:gd name="connsiteX6" fmla="*/ 25289 w 42148"/>
                <a:gd name="connsiteY6" fmla="*/ 15388 h 20555"/>
                <a:gd name="connsiteX7" fmla="*/ 34243 w 42148"/>
                <a:gd name="connsiteY7" fmla="*/ 12626 h 20555"/>
                <a:gd name="connsiteX8" fmla="*/ 42148 w 42148"/>
                <a:gd name="connsiteY8" fmla="*/ 7768 h 20555"/>
                <a:gd name="connsiteX9" fmla="*/ 29385 w 42148"/>
                <a:gd name="connsiteY9" fmla="*/ 5006 h 20555"/>
                <a:gd name="connsiteX10" fmla="*/ 13192 w 42148"/>
                <a:gd name="connsiteY10" fmla="*/ 148 h 20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148" h="20555">
                  <a:moveTo>
                    <a:pt x="13192" y="148"/>
                  </a:moveTo>
                  <a:cubicBezTo>
                    <a:pt x="10049" y="-518"/>
                    <a:pt x="7287" y="1863"/>
                    <a:pt x="5953" y="815"/>
                  </a:cubicBezTo>
                  <a:cubicBezTo>
                    <a:pt x="4620" y="-233"/>
                    <a:pt x="810" y="-899"/>
                    <a:pt x="429" y="2911"/>
                  </a:cubicBezTo>
                  <a:cubicBezTo>
                    <a:pt x="48" y="6721"/>
                    <a:pt x="429" y="13960"/>
                    <a:pt x="48" y="15293"/>
                  </a:cubicBezTo>
                  <a:cubicBezTo>
                    <a:pt x="-333" y="16722"/>
                    <a:pt x="1477" y="21865"/>
                    <a:pt x="8335" y="20151"/>
                  </a:cubicBezTo>
                  <a:cubicBezTo>
                    <a:pt x="15288" y="18436"/>
                    <a:pt x="15288" y="20818"/>
                    <a:pt x="17002" y="20532"/>
                  </a:cubicBezTo>
                  <a:cubicBezTo>
                    <a:pt x="18717" y="20151"/>
                    <a:pt x="22908" y="15674"/>
                    <a:pt x="25289" y="15388"/>
                  </a:cubicBezTo>
                  <a:cubicBezTo>
                    <a:pt x="27670" y="15007"/>
                    <a:pt x="31861" y="14341"/>
                    <a:pt x="34243" y="12626"/>
                  </a:cubicBezTo>
                  <a:cubicBezTo>
                    <a:pt x="36719" y="10912"/>
                    <a:pt x="42148" y="10245"/>
                    <a:pt x="42148" y="7768"/>
                  </a:cubicBezTo>
                  <a:cubicBezTo>
                    <a:pt x="42148" y="5387"/>
                    <a:pt x="35957" y="2911"/>
                    <a:pt x="29385" y="5006"/>
                  </a:cubicBezTo>
                  <a:cubicBezTo>
                    <a:pt x="22908" y="7006"/>
                    <a:pt x="16336" y="815"/>
                    <a:pt x="13192" y="148"/>
                  </a:cubicBezTo>
                  <a:close/>
                </a:path>
              </a:pathLst>
            </a:custGeom>
            <a:grpFill/>
            <a:ln w="9525" cap="flat">
              <a:noFill/>
              <a:prstDash val="solid"/>
              <a:miter/>
            </a:ln>
          </p:spPr>
          <p:txBody>
            <a:bodyPr rtlCol="0" anchor="ctr"/>
            <a:lstStyle/>
            <a:p>
              <a:endParaRPr lang="zh-CN" altLang="en-US"/>
            </a:p>
          </p:txBody>
        </p:sp>
        <p:sp>
          <p:nvSpPr>
            <p:cNvPr id="20" name="任意多边形: 形状 19">
              <a:extLst>
                <a:ext uri="{FF2B5EF4-FFF2-40B4-BE49-F238E27FC236}">
                  <a16:creationId xmlns:a16="http://schemas.microsoft.com/office/drawing/2014/main" id="{50B28A50-F474-4F16-8538-1FAB3B95E0FD}"/>
                </a:ext>
              </a:extLst>
            </p:cNvPr>
            <p:cNvSpPr/>
            <p:nvPr/>
          </p:nvSpPr>
          <p:spPr>
            <a:xfrm>
              <a:off x="6338225" y="3395380"/>
              <a:ext cx="266554" cy="131140"/>
            </a:xfrm>
            <a:custGeom>
              <a:avLst/>
              <a:gdLst>
                <a:gd name="connsiteX0" fmla="*/ 139537 w 266554"/>
                <a:gd name="connsiteY0" fmla="*/ 2282 h 131140"/>
                <a:gd name="connsiteX1" fmla="*/ 120392 w 266554"/>
                <a:gd name="connsiteY1" fmla="*/ 91 h 131140"/>
                <a:gd name="connsiteX2" fmla="*/ 103628 w 266554"/>
                <a:gd name="connsiteY2" fmla="*/ 2663 h 131140"/>
                <a:gd name="connsiteX3" fmla="*/ 80482 w 266554"/>
                <a:gd name="connsiteY3" fmla="*/ 3996 h 131140"/>
                <a:gd name="connsiteX4" fmla="*/ 65337 w 266554"/>
                <a:gd name="connsiteY4" fmla="*/ 5425 h 131140"/>
                <a:gd name="connsiteX5" fmla="*/ 58098 w 266554"/>
                <a:gd name="connsiteY5" fmla="*/ 8187 h 131140"/>
                <a:gd name="connsiteX6" fmla="*/ 48954 w 266554"/>
                <a:gd name="connsiteY6" fmla="*/ 12664 h 131140"/>
                <a:gd name="connsiteX7" fmla="*/ 46573 w 266554"/>
                <a:gd name="connsiteY7" fmla="*/ 23523 h 131140"/>
                <a:gd name="connsiteX8" fmla="*/ 52288 w 266554"/>
                <a:gd name="connsiteY8" fmla="*/ 28190 h 131140"/>
                <a:gd name="connsiteX9" fmla="*/ 59908 w 266554"/>
                <a:gd name="connsiteY9" fmla="*/ 28571 h 131140"/>
                <a:gd name="connsiteX10" fmla="*/ 65432 w 266554"/>
                <a:gd name="connsiteY10" fmla="*/ 28095 h 131140"/>
                <a:gd name="connsiteX11" fmla="*/ 74576 w 266554"/>
                <a:gd name="connsiteY11" fmla="*/ 25332 h 131140"/>
                <a:gd name="connsiteX12" fmla="*/ 87721 w 266554"/>
                <a:gd name="connsiteY12" fmla="*/ 24094 h 131140"/>
                <a:gd name="connsiteX13" fmla="*/ 98770 w 266554"/>
                <a:gd name="connsiteY13" fmla="*/ 24475 h 131140"/>
                <a:gd name="connsiteX14" fmla="*/ 99151 w 266554"/>
                <a:gd name="connsiteY14" fmla="*/ 31714 h 131140"/>
                <a:gd name="connsiteX15" fmla="*/ 94674 w 266554"/>
                <a:gd name="connsiteY15" fmla="*/ 39620 h 131140"/>
                <a:gd name="connsiteX16" fmla="*/ 85340 w 266554"/>
                <a:gd name="connsiteY16" fmla="*/ 43906 h 131140"/>
                <a:gd name="connsiteX17" fmla="*/ 76386 w 266554"/>
                <a:gd name="connsiteY17" fmla="*/ 43716 h 131140"/>
                <a:gd name="connsiteX18" fmla="*/ 64670 w 266554"/>
                <a:gd name="connsiteY18" fmla="*/ 44763 h 131140"/>
                <a:gd name="connsiteX19" fmla="*/ 56193 w 266554"/>
                <a:gd name="connsiteY19" fmla="*/ 50288 h 131140"/>
                <a:gd name="connsiteX20" fmla="*/ 49430 w 266554"/>
                <a:gd name="connsiteY20" fmla="*/ 50669 h 131140"/>
                <a:gd name="connsiteX21" fmla="*/ 40096 w 266554"/>
                <a:gd name="connsiteY21" fmla="*/ 52098 h 131140"/>
                <a:gd name="connsiteX22" fmla="*/ 33714 w 266554"/>
                <a:gd name="connsiteY22" fmla="*/ 53622 h 131140"/>
                <a:gd name="connsiteX23" fmla="*/ 24951 w 266554"/>
                <a:gd name="connsiteY23" fmla="*/ 65718 h 131140"/>
                <a:gd name="connsiteX24" fmla="*/ 31333 w 266554"/>
                <a:gd name="connsiteY24" fmla="*/ 69909 h 131140"/>
                <a:gd name="connsiteX25" fmla="*/ 44477 w 266554"/>
                <a:gd name="connsiteY25" fmla="*/ 69719 h 131140"/>
                <a:gd name="connsiteX26" fmla="*/ 53240 w 266554"/>
                <a:gd name="connsiteY26" fmla="*/ 64575 h 131140"/>
                <a:gd name="connsiteX27" fmla="*/ 71052 w 266554"/>
                <a:gd name="connsiteY27" fmla="*/ 64385 h 131140"/>
                <a:gd name="connsiteX28" fmla="*/ 80386 w 266554"/>
                <a:gd name="connsiteY28" fmla="*/ 61623 h 131140"/>
                <a:gd name="connsiteX29" fmla="*/ 91150 w 266554"/>
                <a:gd name="connsiteY29" fmla="*/ 56765 h 131140"/>
                <a:gd name="connsiteX30" fmla="*/ 100770 w 266554"/>
                <a:gd name="connsiteY30" fmla="*/ 67623 h 131140"/>
                <a:gd name="connsiteX31" fmla="*/ 97817 w 266554"/>
                <a:gd name="connsiteY31" fmla="*/ 83530 h 131140"/>
                <a:gd name="connsiteX32" fmla="*/ 81815 w 266554"/>
                <a:gd name="connsiteY32" fmla="*/ 94103 h 131140"/>
                <a:gd name="connsiteX33" fmla="*/ 73719 w 266554"/>
                <a:gd name="connsiteY33" fmla="*/ 96865 h 131140"/>
                <a:gd name="connsiteX34" fmla="*/ 61336 w 266554"/>
                <a:gd name="connsiteY34" fmla="*/ 97913 h 131140"/>
                <a:gd name="connsiteX35" fmla="*/ 55622 w 266554"/>
                <a:gd name="connsiteY35" fmla="*/ 97722 h 131140"/>
                <a:gd name="connsiteX36" fmla="*/ 49716 w 266554"/>
                <a:gd name="connsiteY36" fmla="*/ 99818 h 131140"/>
                <a:gd name="connsiteX37" fmla="*/ 42286 w 266554"/>
                <a:gd name="connsiteY37" fmla="*/ 99627 h 131140"/>
                <a:gd name="connsiteX38" fmla="*/ 36953 w 266554"/>
                <a:gd name="connsiteY38" fmla="*/ 101723 h 131140"/>
                <a:gd name="connsiteX39" fmla="*/ 21617 w 266554"/>
                <a:gd name="connsiteY39" fmla="*/ 106200 h 131140"/>
                <a:gd name="connsiteX40" fmla="*/ 13807 w 266554"/>
                <a:gd name="connsiteY40" fmla="*/ 106390 h 131140"/>
                <a:gd name="connsiteX41" fmla="*/ 6187 w 266554"/>
                <a:gd name="connsiteY41" fmla="*/ 108676 h 131140"/>
                <a:gd name="connsiteX42" fmla="*/ 281 w 266554"/>
                <a:gd name="connsiteY42" fmla="*/ 121249 h 131140"/>
                <a:gd name="connsiteX43" fmla="*/ 2567 w 266554"/>
                <a:gd name="connsiteY43" fmla="*/ 131060 h 131140"/>
                <a:gd name="connsiteX44" fmla="*/ 7711 w 266554"/>
                <a:gd name="connsiteY44" fmla="*/ 129536 h 131140"/>
                <a:gd name="connsiteX45" fmla="*/ 16855 w 266554"/>
                <a:gd name="connsiteY45" fmla="*/ 127250 h 131140"/>
                <a:gd name="connsiteX46" fmla="*/ 26856 w 266554"/>
                <a:gd name="connsiteY46" fmla="*/ 122964 h 131140"/>
                <a:gd name="connsiteX47" fmla="*/ 38762 w 266554"/>
                <a:gd name="connsiteY47" fmla="*/ 118487 h 131140"/>
                <a:gd name="connsiteX48" fmla="*/ 54669 w 266554"/>
                <a:gd name="connsiteY48" fmla="*/ 113534 h 131140"/>
                <a:gd name="connsiteX49" fmla="*/ 71433 w 266554"/>
                <a:gd name="connsiteY49" fmla="*/ 111819 h 131140"/>
                <a:gd name="connsiteX50" fmla="*/ 81625 w 266554"/>
                <a:gd name="connsiteY50" fmla="*/ 109533 h 131140"/>
                <a:gd name="connsiteX51" fmla="*/ 100770 w 266554"/>
                <a:gd name="connsiteY51" fmla="*/ 106771 h 131140"/>
                <a:gd name="connsiteX52" fmla="*/ 113057 w 266554"/>
                <a:gd name="connsiteY52" fmla="*/ 105723 h 131140"/>
                <a:gd name="connsiteX53" fmla="*/ 139442 w 266554"/>
                <a:gd name="connsiteY53" fmla="*/ 101247 h 131140"/>
                <a:gd name="connsiteX54" fmla="*/ 152205 w 266554"/>
                <a:gd name="connsiteY54" fmla="*/ 102771 h 131140"/>
                <a:gd name="connsiteX55" fmla="*/ 178970 w 266554"/>
                <a:gd name="connsiteY55" fmla="*/ 112296 h 131140"/>
                <a:gd name="connsiteX56" fmla="*/ 202783 w 266554"/>
                <a:gd name="connsiteY56" fmla="*/ 122297 h 131140"/>
                <a:gd name="connsiteX57" fmla="*/ 214308 w 266554"/>
                <a:gd name="connsiteY57" fmla="*/ 122678 h 131140"/>
                <a:gd name="connsiteX58" fmla="*/ 229357 w 266554"/>
                <a:gd name="connsiteY58" fmla="*/ 122297 h 131140"/>
                <a:gd name="connsiteX59" fmla="*/ 236978 w 266554"/>
                <a:gd name="connsiteY59" fmla="*/ 117153 h 131140"/>
                <a:gd name="connsiteX60" fmla="*/ 244883 w 266554"/>
                <a:gd name="connsiteY60" fmla="*/ 108867 h 131140"/>
                <a:gd name="connsiteX61" fmla="*/ 251456 w 266554"/>
                <a:gd name="connsiteY61" fmla="*/ 101151 h 131140"/>
                <a:gd name="connsiteX62" fmla="*/ 260790 w 266554"/>
                <a:gd name="connsiteY62" fmla="*/ 93722 h 131140"/>
                <a:gd name="connsiteX63" fmla="*/ 265934 w 266554"/>
                <a:gd name="connsiteY63" fmla="*/ 84768 h 131140"/>
                <a:gd name="connsiteX64" fmla="*/ 259742 w 266554"/>
                <a:gd name="connsiteY64" fmla="*/ 79911 h 131140"/>
                <a:gd name="connsiteX65" fmla="*/ 244883 w 266554"/>
                <a:gd name="connsiteY65" fmla="*/ 83911 h 131140"/>
                <a:gd name="connsiteX66" fmla="*/ 237644 w 266554"/>
                <a:gd name="connsiteY66" fmla="*/ 86864 h 131140"/>
                <a:gd name="connsiteX67" fmla="*/ 224500 w 266554"/>
                <a:gd name="connsiteY67" fmla="*/ 86007 h 131140"/>
                <a:gd name="connsiteX68" fmla="*/ 212117 w 266554"/>
                <a:gd name="connsiteY68" fmla="*/ 88293 h 131140"/>
                <a:gd name="connsiteX69" fmla="*/ 200878 w 266554"/>
                <a:gd name="connsiteY69" fmla="*/ 86197 h 131140"/>
                <a:gd name="connsiteX70" fmla="*/ 190877 w 266554"/>
                <a:gd name="connsiteY70" fmla="*/ 85721 h 131140"/>
                <a:gd name="connsiteX71" fmla="*/ 179351 w 266554"/>
                <a:gd name="connsiteY71" fmla="*/ 84673 h 131140"/>
                <a:gd name="connsiteX72" fmla="*/ 171922 w 266554"/>
                <a:gd name="connsiteY72" fmla="*/ 83435 h 131140"/>
                <a:gd name="connsiteX73" fmla="*/ 162968 w 266554"/>
                <a:gd name="connsiteY73" fmla="*/ 86007 h 131140"/>
                <a:gd name="connsiteX74" fmla="*/ 154872 w 266554"/>
                <a:gd name="connsiteY74" fmla="*/ 84768 h 131140"/>
                <a:gd name="connsiteX75" fmla="*/ 147824 w 266554"/>
                <a:gd name="connsiteY75" fmla="*/ 86483 h 131140"/>
                <a:gd name="connsiteX76" fmla="*/ 142109 w 266554"/>
                <a:gd name="connsiteY76" fmla="*/ 84959 h 131140"/>
                <a:gd name="connsiteX77" fmla="*/ 133822 w 266554"/>
                <a:gd name="connsiteY77" fmla="*/ 86483 h 131140"/>
                <a:gd name="connsiteX78" fmla="*/ 129155 w 266554"/>
                <a:gd name="connsiteY78" fmla="*/ 74100 h 131140"/>
                <a:gd name="connsiteX79" fmla="*/ 130012 w 266554"/>
                <a:gd name="connsiteY79" fmla="*/ 66385 h 131140"/>
                <a:gd name="connsiteX80" fmla="*/ 137251 w 266554"/>
                <a:gd name="connsiteY80" fmla="*/ 62385 h 131140"/>
                <a:gd name="connsiteX81" fmla="*/ 147824 w 266554"/>
                <a:gd name="connsiteY81" fmla="*/ 60670 h 131140"/>
                <a:gd name="connsiteX82" fmla="*/ 162111 w 266554"/>
                <a:gd name="connsiteY82" fmla="*/ 56860 h 131140"/>
                <a:gd name="connsiteX83" fmla="*/ 170969 w 266554"/>
                <a:gd name="connsiteY83" fmla="*/ 58098 h 131140"/>
                <a:gd name="connsiteX84" fmla="*/ 174970 w 266554"/>
                <a:gd name="connsiteY84" fmla="*/ 56384 h 131140"/>
                <a:gd name="connsiteX85" fmla="*/ 192401 w 266554"/>
                <a:gd name="connsiteY85" fmla="*/ 51240 h 131140"/>
                <a:gd name="connsiteX86" fmla="*/ 203926 w 266554"/>
                <a:gd name="connsiteY86" fmla="*/ 50002 h 131140"/>
                <a:gd name="connsiteX87" fmla="*/ 201164 w 266554"/>
                <a:gd name="connsiteY87" fmla="*/ 42382 h 131140"/>
                <a:gd name="connsiteX88" fmla="*/ 194782 w 266554"/>
                <a:gd name="connsiteY88" fmla="*/ 36667 h 131140"/>
                <a:gd name="connsiteX89" fmla="*/ 186876 w 266554"/>
                <a:gd name="connsiteY89" fmla="*/ 31714 h 131140"/>
                <a:gd name="connsiteX90" fmla="*/ 178780 w 266554"/>
                <a:gd name="connsiteY90" fmla="*/ 33810 h 131140"/>
                <a:gd name="connsiteX91" fmla="*/ 170303 w 266554"/>
                <a:gd name="connsiteY91" fmla="*/ 37429 h 131140"/>
                <a:gd name="connsiteX92" fmla="*/ 159063 w 266554"/>
                <a:gd name="connsiteY92" fmla="*/ 40191 h 131140"/>
                <a:gd name="connsiteX93" fmla="*/ 145252 w 266554"/>
                <a:gd name="connsiteY93" fmla="*/ 41430 h 131140"/>
                <a:gd name="connsiteX94" fmla="*/ 133536 w 266554"/>
                <a:gd name="connsiteY94" fmla="*/ 35715 h 131140"/>
                <a:gd name="connsiteX95" fmla="*/ 138584 w 266554"/>
                <a:gd name="connsiteY95" fmla="*/ 20856 h 131140"/>
                <a:gd name="connsiteX96" fmla="*/ 150300 w 266554"/>
                <a:gd name="connsiteY96" fmla="*/ 21332 h 131140"/>
                <a:gd name="connsiteX97" fmla="*/ 158111 w 266554"/>
                <a:gd name="connsiteY97" fmla="*/ 18760 h 131140"/>
                <a:gd name="connsiteX98" fmla="*/ 176399 w 266554"/>
                <a:gd name="connsiteY98" fmla="*/ 17522 h 131140"/>
                <a:gd name="connsiteX99" fmla="*/ 192401 w 266554"/>
                <a:gd name="connsiteY99" fmla="*/ 15426 h 131140"/>
                <a:gd name="connsiteX100" fmla="*/ 200020 w 266554"/>
                <a:gd name="connsiteY100" fmla="*/ 14093 h 131140"/>
                <a:gd name="connsiteX101" fmla="*/ 207641 w 266554"/>
                <a:gd name="connsiteY101" fmla="*/ 12378 h 131140"/>
                <a:gd name="connsiteX102" fmla="*/ 210403 w 266554"/>
                <a:gd name="connsiteY102" fmla="*/ 8092 h 131140"/>
                <a:gd name="connsiteX103" fmla="*/ 202688 w 266554"/>
                <a:gd name="connsiteY103" fmla="*/ 1329 h 131140"/>
                <a:gd name="connsiteX104" fmla="*/ 188210 w 266554"/>
                <a:gd name="connsiteY104" fmla="*/ 3044 h 131140"/>
                <a:gd name="connsiteX105" fmla="*/ 176303 w 266554"/>
                <a:gd name="connsiteY105" fmla="*/ 2568 h 131140"/>
                <a:gd name="connsiteX106" fmla="*/ 162302 w 266554"/>
                <a:gd name="connsiteY106" fmla="*/ 3806 h 131140"/>
                <a:gd name="connsiteX107" fmla="*/ 139537 w 266554"/>
                <a:gd name="connsiteY107" fmla="*/ 2282 h 131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Lst>
              <a:rect l="l" t="t" r="r" b="b"/>
              <a:pathLst>
                <a:path w="266554" h="131140">
                  <a:moveTo>
                    <a:pt x="139537" y="2282"/>
                  </a:moveTo>
                  <a:cubicBezTo>
                    <a:pt x="136298" y="1806"/>
                    <a:pt x="124392" y="-480"/>
                    <a:pt x="120392" y="91"/>
                  </a:cubicBezTo>
                  <a:cubicBezTo>
                    <a:pt x="116391" y="567"/>
                    <a:pt x="108295" y="948"/>
                    <a:pt x="103628" y="2663"/>
                  </a:cubicBezTo>
                  <a:cubicBezTo>
                    <a:pt x="96389" y="2663"/>
                    <a:pt x="84768" y="2853"/>
                    <a:pt x="80482" y="3996"/>
                  </a:cubicBezTo>
                  <a:cubicBezTo>
                    <a:pt x="73719" y="4568"/>
                    <a:pt x="66861" y="5425"/>
                    <a:pt x="65337" y="5425"/>
                  </a:cubicBezTo>
                  <a:cubicBezTo>
                    <a:pt x="63813" y="5425"/>
                    <a:pt x="61718" y="7521"/>
                    <a:pt x="58098" y="8187"/>
                  </a:cubicBezTo>
                  <a:cubicBezTo>
                    <a:pt x="54478" y="8854"/>
                    <a:pt x="48954" y="8664"/>
                    <a:pt x="48954" y="12664"/>
                  </a:cubicBezTo>
                  <a:cubicBezTo>
                    <a:pt x="48954" y="16665"/>
                    <a:pt x="47716" y="20951"/>
                    <a:pt x="46573" y="23523"/>
                  </a:cubicBezTo>
                  <a:cubicBezTo>
                    <a:pt x="45335" y="26094"/>
                    <a:pt x="47811" y="29904"/>
                    <a:pt x="52288" y="28190"/>
                  </a:cubicBezTo>
                  <a:cubicBezTo>
                    <a:pt x="56765" y="26475"/>
                    <a:pt x="58193" y="27999"/>
                    <a:pt x="59908" y="28571"/>
                  </a:cubicBezTo>
                  <a:cubicBezTo>
                    <a:pt x="61622" y="29047"/>
                    <a:pt x="63146" y="28952"/>
                    <a:pt x="65432" y="28095"/>
                  </a:cubicBezTo>
                  <a:cubicBezTo>
                    <a:pt x="67718" y="27237"/>
                    <a:pt x="72671" y="28476"/>
                    <a:pt x="74576" y="25332"/>
                  </a:cubicBezTo>
                  <a:cubicBezTo>
                    <a:pt x="79910" y="26761"/>
                    <a:pt x="85625" y="26190"/>
                    <a:pt x="87721" y="24094"/>
                  </a:cubicBezTo>
                  <a:cubicBezTo>
                    <a:pt x="91721" y="24094"/>
                    <a:pt x="97246" y="24570"/>
                    <a:pt x="98770" y="24475"/>
                  </a:cubicBezTo>
                  <a:cubicBezTo>
                    <a:pt x="100294" y="24285"/>
                    <a:pt x="100675" y="28571"/>
                    <a:pt x="99151" y="31714"/>
                  </a:cubicBezTo>
                  <a:cubicBezTo>
                    <a:pt x="97627" y="34762"/>
                    <a:pt x="101056" y="39144"/>
                    <a:pt x="94674" y="39620"/>
                  </a:cubicBezTo>
                  <a:cubicBezTo>
                    <a:pt x="88292" y="40096"/>
                    <a:pt x="88483" y="42858"/>
                    <a:pt x="85340" y="43906"/>
                  </a:cubicBezTo>
                  <a:cubicBezTo>
                    <a:pt x="82196" y="44954"/>
                    <a:pt x="77624" y="44954"/>
                    <a:pt x="76386" y="43716"/>
                  </a:cubicBezTo>
                  <a:cubicBezTo>
                    <a:pt x="75148" y="42477"/>
                    <a:pt x="67052" y="44097"/>
                    <a:pt x="64670" y="44763"/>
                  </a:cubicBezTo>
                  <a:cubicBezTo>
                    <a:pt x="62289" y="45430"/>
                    <a:pt x="58289" y="49621"/>
                    <a:pt x="56193" y="50288"/>
                  </a:cubicBezTo>
                  <a:cubicBezTo>
                    <a:pt x="54098" y="50955"/>
                    <a:pt x="50859" y="50764"/>
                    <a:pt x="49430" y="50669"/>
                  </a:cubicBezTo>
                  <a:cubicBezTo>
                    <a:pt x="48002" y="50478"/>
                    <a:pt x="42668" y="52574"/>
                    <a:pt x="40096" y="52098"/>
                  </a:cubicBezTo>
                  <a:cubicBezTo>
                    <a:pt x="37524" y="51621"/>
                    <a:pt x="35810" y="53622"/>
                    <a:pt x="33714" y="53622"/>
                  </a:cubicBezTo>
                  <a:cubicBezTo>
                    <a:pt x="31619" y="53622"/>
                    <a:pt x="24951" y="64004"/>
                    <a:pt x="24951" y="65718"/>
                  </a:cubicBezTo>
                  <a:cubicBezTo>
                    <a:pt x="24951" y="67433"/>
                    <a:pt x="26475" y="71243"/>
                    <a:pt x="31333" y="69909"/>
                  </a:cubicBezTo>
                  <a:cubicBezTo>
                    <a:pt x="36190" y="68576"/>
                    <a:pt x="44477" y="69719"/>
                    <a:pt x="44477" y="69719"/>
                  </a:cubicBezTo>
                  <a:cubicBezTo>
                    <a:pt x="44477" y="69719"/>
                    <a:pt x="51049" y="65528"/>
                    <a:pt x="53240" y="64575"/>
                  </a:cubicBezTo>
                  <a:cubicBezTo>
                    <a:pt x="55526" y="63528"/>
                    <a:pt x="68576" y="64956"/>
                    <a:pt x="71052" y="64385"/>
                  </a:cubicBezTo>
                  <a:cubicBezTo>
                    <a:pt x="73433" y="63909"/>
                    <a:pt x="78672" y="63337"/>
                    <a:pt x="80386" y="61623"/>
                  </a:cubicBezTo>
                  <a:cubicBezTo>
                    <a:pt x="82101" y="59908"/>
                    <a:pt x="88483" y="56765"/>
                    <a:pt x="91150" y="56765"/>
                  </a:cubicBezTo>
                  <a:cubicBezTo>
                    <a:pt x="93722" y="56765"/>
                    <a:pt x="102675" y="62289"/>
                    <a:pt x="100770" y="67623"/>
                  </a:cubicBezTo>
                  <a:cubicBezTo>
                    <a:pt x="98865" y="72957"/>
                    <a:pt x="97627" y="78672"/>
                    <a:pt x="97817" y="83530"/>
                  </a:cubicBezTo>
                  <a:cubicBezTo>
                    <a:pt x="94865" y="88388"/>
                    <a:pt x="92483" y="95817"/>
                    <a:pt x="81815" y="94103"/>
                  </a:cubicBezTo>
                  <a:cubicBezTo>
                    <a:pt x="81815" y="94103"/>
                    <a:pt x="77148" y="93912"/>
                    <a:pt x="73719" y="96865"/>
                  </a:cubicBezTo>
                  <a:cubicBezTo>
                    <a:pt x="68861" y="97056"/>
                    <a:pt x="64385" y="97913"/>
                    <a:pt x="61336" y="97913"/>
                  </a:cubicBezTo>
                  <a:cubicBezTo>
                    <a:pt x="58193" y="97913"/>
                    <a:pt x="56669" y="97722"/>
                    <a:pt x="55622" y="97722"/>
                  </a:cubicBezTo>
                  <a:cubicBezTo>
                    <a:pt x="54574" y="97722"/>
                    <a:pt x="52478" y="99627"/>
                    <a:pt x="49716" y="99818"/>
                  </a:cubicBezTo>
                  <a:cubicBezTo>
                    <a:pt x="46954" y="100008"/>
                    <a:pt x="43811" y="99627"/>
                    <a:pt x="42286" y="99627"/>
                  </a:cubicBezTo>
                  <a:cubicBezTo>
                    <a:pt x="40763" y="99627"/>
                    <a:pt x="38667" y="101723"/>
                    <a:pt x="36953" y="101723"/>
                  </a:cubicBezTo>
                  <a:cubicBezTo>
                    <a:pt x="35238" y="101723"/>
                    <a:pt x="26951" y="101247"/>
                    <a:pt x="21617" y="106200"/>
                  </a:cubicBezTo>
                  <a:cubicBezTo>
                    <a:pt x="16283" y="106390"/>
                    <a:pt x="13807" y="106390"/>
                    <a:pt x="13807" y="106390"/>
                  </a:cubicBezTo>
                  <a:cubicBezTo>
                    <a:pt x="13807" y="106390"/>
                    <a:pt x="8092" y="108962"/>
                    <a:pt x="6187" y="108676"/>
                  </a:cubicBezTo>
                  <a:cubicBezTo>
                    <a:pt x="3044" y="111819"/>
                    <a:pt x="662" y="112677"/>
                    <a:pt x="281" y="121249"/>
                  </a:cubicBezTo>
                  <a:cubicBezTo>
                    <a:pt x="-5" y="129917"/>
                    <a:pt x="-766" y="130774"/>
                    <a:pt x="2567" y="131060"/>
                  </a:cubicBezTo>
                  <a:cubicBezTo>
                    <a:pt x="5806" y="131441"/>
                    <a:pt x="6377" y="130393"/>
                    <a:pt x="7711" y="129536"/>
                  </a:cubicBezTo>
                  <a:cubicBezTo>
                    <a:pt x="10854" y="129536"/>
                    <a:pt x="13235" y="129536"/>
                    <a:pt x="16855" y="127250"/>
                  </a:cubicBezTo>
                  <a:cubicBezTo>
                    <a:pt x="22379" y="124964"/>
                    <a:pt x="24761" y="122964"/>
                    <a:pt x="26856" y="122964"/>
                  </a:cubicBezTo>
                  <a:cubicBezTo>
                    <a:pt x="28952" y="122964"/>
                    <a:pt x="34571" y="121916"/>
                    <a:pt x="38762" y="118487"/>
                  </a:cubicBezTo>
                  <a:cubicBezTo>
                    <a:pt x="44668" y="118677"/>
                    <a:pt x="48764" y="116296"/>
                    <a:pt x="54669" y="113534"/>
                  </a:cubicBezTo>
                  <a:cubicBezTo>
                    <a:pt x="63813" y="114010"/>
                    <a:pt x="68480" y="112867"/>
                    <a:pt x="71433" y="111819"/>
                  </a:cubicBezTo>
                  <a:cubicBezTo>
                    <a:pt x="76386" y="112010"/>
                    <a:pt x="80958" y="111153"/>
                    <a:pt x="81625" y="109533"/>
                  </a:cubicBezTo>
                  <a:cubicBezTo>
                    <a:pt x="85816" y="109724"/>
                    <a:pt x="97341" y="108676"/>
                    <a:pt x="100770" y="106771"/>
                  </a:cubicBezTo>
                  <a:cubicBezTo>
                    <a:pt x="107152" y="106581"/>
                    <a:pt x="110581" y="106581"/>
                    <a:pt x="113057" y="105723"/>
                  </a:cubicBezTo>
                  <a:cubicBezTo>
                    <a:pt x="115439" y="104866"/>
                    <a:pt x="132774" y="100580"/>
                    <a:pt x="139442" y="101247"/>
                  </a:cubicBezTo>
                  <a:cubicBezTo>
                    <a:pt x="146204" y="101913"/>
                    <a:pt x="150491" y="102485"/>
                    <a:pt x="152205" y="102771"/>
                  </a:cubicBezTo>
                  <a:cubicBezTo>
                    <a:pt x="153920" y="103152"/>
                    <a:pt x="166874" y="113439"/>
                    <a:pt x="178970" y="112296"/>
                  </a:cubicBezTo>
                  <a:cubicBezTo>
                    <a:pt x="189162" y="121059"/>
                    <a:pt x="197449" y="121916"/>
                    <a:pt x="202783" y="122297"/>
                  </a:cubicBezTo>
                  <a:cubicBezTo>
                    <a:pt x="207641" y="125726"/>
                    <a:pt x="212498" y="123821"/>
                    <a:pt x="214308" y="122678"/>
                  </a:cubicBezTo>
                  <a:cubicBezTo>
                    <a:pt x="219832" y="123154"/>
                    <a:pt x="227072" y="124202"/>
                    <a:pt x="229357" y="122297"/>
                  </a:cubicBezTo>
                  <a:cubicBezTo>
                    <a:pt x="231644" y="120392"/>
                    <a:pt x="235263" y="117820"/>
                    <a:pt x="236978" y="117153"/>
                  </a:cubicBezTo>
                  <a:cubicBezTo>
                    <a:pt x="238692" y="116487"/>
                    <a:pt x="244502" y="111438"/>
                    <a:pt x="244883" y="108867"/>
                  </a:cubicBezTo>
                  <a:cubicBezTo>
                    <a:pt x="245264" y="106295"/>
                    <a:pt x="248884" y="101437"/>
                    <a:pt x="251456" y="101151"/>
                  </a:cubicBezTo>
                  <a:cubicBezTo>
                    <a:pt x="254027" y="100770"/>
                    <a:pt x="259552" y="97532"/>
                    <a:pt x="260790" y="93722"/>
                  </a:cubicBezTo>
                  <a:cubicBezTo>
                    <a:pt x="262028" y="89912"/>
                    <a:pt x="264886" y="85435"/>
                    <a:pt x="265934" y="84768"/>
                  </a:cubicBezTo>
                  <a:cubicBezTo>
                    <a:pt x="266981" y="84102"/>
                    <a:pt x="267648" y="77339"/>
                    <a:pt x="259742" y="79911"/>
                  </a:cubicBezTo>
                  <a:cubicBezTo>
                    <a:pt x="251836" y="82482"/>
                    <a:pt x="252313" y="84959"/>
                    <a:pt x="244883" y="83911"/>
                  </a:cubicBezTo>
                  <a:cubicBezTo>
                    <a:pt x="244883" y="83911"/>
                    <a:pt x="240788" y="86483"/>
                    <a:pt x="237644" y="86864"/>
                  </a:cubicBezTo>
                  <a:cubicBezTo>
                    <a:pt x="234501" y="87245"/>
                    <a:pt x="228024" y="86864"/>
                    <a:pt x="224500" y="86007"/>
                  </a:cubicBezTo>
                  <a:cubicBezTo>
                    <a:pt x="221071" y="85149"/>
                    <a:pt x="217451" y="87912"/>
                    <a:pt x="212117" y="88293"/>
                  </a:cubicBezTo>
                  <a:cubicBezTo>
                    <a:pt x="206783" y="88674"/>
                    <a:pt x="204211" y="87435"/>
                    <a:pt x="200878" y="86197"/>
                  </a:cubicBezTo>
                  <a:cubicBezTo>
                    <a:pt x="197639" y="84959"/>
                    <a:pt x="192401" y="85721"/>
                    <a:pt x="190877" y="85721"/>
                  </a:cubicBezTo>
                  <a:cubicBezTo>
                    <a:pt x="189353" y="85721"/>
                    <a:pt x="184304" y="82292"/>
                    <a:pt x="179351" y="84673"/>
                  </a:cubicBezTo>
                  <a:cubicBezTo>
                    <a:pt x="174208" y="83340"/>
                    <a:pt x="173827" y="83435"/>
                    <a:pt x="171922" y="83435"/>
                  </a:cubicBezTo>
                  <a:cubicBezTo>
                    <a:pt x="170017" y="83435"/>
                    <a:pt x="164302" y="86007"/>
                    <a:pt x="162968" y="86007"/>
                  </a:cubicBezTo>
                  <a:cubicBezTo>
                    <a:pt x="161540" y="86007"/>
                    <a:pt x="157444" y="84768"/>
                    <a:pt x="154872" y="84768"/>
                  </a:cubicBezTo>
                  <a:cubicBezTo>
                    <a:pt x="152300" y="84768"/>
                    <a:pt x="149157" y="86483"/>
                    <a:pt x="147824" y="86483"/>
                  </a:cubicBezTo>
                  <a:cubicBezTo>
                    <a:pt x="146490" y="86483"/>
                    <a:pt x="143728" y="84959"/>
                    <a:pt x="142109" y="84959"/>
                  </a:cubicBezTo>
                  <a:cubicBezTo>
                    <a:pt x="140585" y="84959"/>
                    <a:pt x="135536" y="86483"/>
                    <a:pt x="133822" y="86483"/>
                  </a:cubicBezTo>
                  <a:cubicBezTo>
                    <a:pt x="132107" y="86483"/>
                    <a:pt x="126202" y="83054"/>
                    <a:pt x="129155" y="74100"/>
                  </a:cubicBezTo>
                  <a:cubicBezTo>
                    <a:pt x="129155" y="74100"/>
                    <a:pt x="131441" y="70957"/>
                    <a:pt x="130012" y="66385"/>
                  </a:cubicBezTo>
                  <a:cubicBezTo>
                    <a:pt x="128583" y="61718"/>
                    <a:pt x="134298" y="62385"/>
                    <a:pt x="137251" y="62385"/>
                  </a:cubicBezTo>
                  <a:cubicBezTo>
                    <a:pt x="140203" y="62385"/>
                    <a:pt x="145919" y="61146"/>
                    <a:pt x="147824" y="60670"/>
                  </a:cubicBezTo>
                  <a:cubicBezTo>
                    <a:pt x="149728" y="62766"/>
                    <a:pt x="158492" y="60194"/>
                    <a:pt x="162111" y="56860"/>
                  </a:cubicBezTo>
                  <a:cubicBezTo>
                    <a:pt x="166111" y="56479"/>
                    <a:pt x="168874" y="58575"/>
                    <a:pt x="170969" y="58098"/>
                  </a:cubicBezTo>
                  <a:cubicBezTo>
                    <a:pt x="173065" y="57527"/>
                    <a:pt x="173922" y="56860"/>
                    <a:pt x="174970" y="56384"/>
                  </a:cubicBezTo>
                  <a:cubicBezTo>
                    <a:pt x="176018" y="55908"/>
                    <a:pt x="188400" y="54860"/>
                    <a:pt x="192401" y="51240"/>
                  </a:cubicBezTo>
                  <a:cubicBezTo>
                    <a:pt x="200497" y="50859"/>
                    <a:pt x="203926" y="51907"/>
                    <a:pt x="203926" y="50002"/>
                  </a:cubicBezTo>
                  <a:cubicBezTo>
                    <a:pt x="203926" y="48097"/>
                    <a:pt x="202878" y="43906"/>
                    <a:pt x="201164" y="42382"/>
                  </a:cubicBezTo>
                  <a:cubicBezTo>
                    <a:pt x="199449" y="40858"/>
                    <a:pt x="195163" y="38382"/>
                    <a:pt x="194782" y="36667"/>
                  </a:cubicBezTo>
                  <a:cubicBezTo>
                    <a:pt x="194401" y="34953"/>
                    <a:pt x="191353" y="31714"/>
                    <a:pt x="186876" y="31714"/>
                  </a:cubicBezTo>
                  <a:cubicBezTo>
                    <a:pt x="182399" y="31714"/>
                    <a:pt x="181352" y="34095"/>
                    <a:pt x="178780" y="33810"/>
                  </a:cubicBezTo>
                  <a:cubicBezTo>
                    <a:pt x="176208" y="33429"/>
                    <a:pt x="171541" y="35524"/>
                    <a:pt x="170303" y="37429"/>
                  </a:cubicBezTo>
                  <a:cubicBezTo>
                    <a:pt x="167350" y="36191"/>
                    <a:pt x="161825" y="36572"/>
                    <a:pt x="159063" y="40191"/>
                  </a:cubicBezTo>
                  <a:cubicBezTo>
                    <a:pt x="154777" y="39334"/>
                    <a:pt x="149443" y="37905"/>
                    <a:pt x="145252" y="41430"/>
                  </a:cubicBezTo>
                  <a:cubicBezTo>
                    <a:pt x="139251" y="41620"/>
                    <a:pt x="134774" y="41239"/>
                    <a:pt x="133536" y="35715"/>
                  </a:cubicBezTo>
                  <a:cubicBezTo>
                    <a:pt x="132298" y="30190"/>
                    <a:pt x="131822" y="23618"/>
                    <a:pt x="138584" y="20856"/>
                  </a:cubicBezTo>
                  <a:cubicBezTo>
                    <a:pt x="145347" y="18093"/>
                    <a:pt x="146871" y="21332"/>
                    <a:pt x="150300" y="21332"/>
                  </a:cubicBezTo>
                  <a:cubicBezTo>
                    <a:pt x="153729" y="21332"/>
                    <a:pt x="156015" y="18951"/>
                    <a:pt x="158111" y="18760"/>
                  </a:cubicBezTo>
                  <a:cubicBezTo>
                    <a:pt x="160206" y="18570"/>
                    <a:pt x="174208" y="18570"/>
                    <a:pt x="176399" y="17522"/>
                  </a:cubicBezTo>
                  <a:cubicBezTo>
                    <a:pt x="178685" y="16474"/>
                    <a:pt x="189829" y="14760"/>
                    <a:pt x="192401" y="15426"/>
                  </a:cubicBezTo>
                  <a:cubicBezTo>
                    <a:pt x="194972" y="16093"/>
                    <a:pt x="197925" y="15617"/>
                    <a:pt x="200020" y="14093"/>
                  </a:cubicBezTo>
                  <a:cubicBezTo>
                    <a:pt x="204497" y="15998"/>
                    <a:pt x="207069" y="14093"/>
                    <a:pt x="207641" y="12378"/>
                  </a:cubicBezTo>
                  <a:cubicBezTo>
                    <a:pt x="208212" y="10664"/>
                    <a:pt x="210022" y="10283"/>
                    <a:pt x="210403" y="8092"/>
                  </a:cubicBezTo>
                  <a:cubicBezTo>
                    <a:pt x="210784" y="5901"/>
                    <a:pt x="206117" y="1329"/>
                    <a:pt x="202688" y="1329"/>
                  </a:cubicBezTo>
                  <a:cubicBezTo>
                    <a:pt x="199259" y="1329"/>
                    <a:pt x="191448" y="948"/>
                    <a:pt x="188210" y="3044"/>
                  </a:cubicBezTo>
                  <a:cubicBezTo>
                    <a:pt x="184209" y="2853"/>
                    <a:pt x="178399" y="3234"/>
                    <a:pt x="176303" y="2568"/>
                  </a:cubicBezTo>
                  <a:cubicBezTo>
                    <a:pt x="174208" y="1901"/>
                    <a:pt x="165921" y="2758"/>
                    <a:pt x="162302" y="3806"/>
                  </a:cubicBezTo>
                  <a:cubicBezTo>
                    <a:pt x="158206" y="4377"/>
                    <a:pt x="139537" y="2282"/>
                    <a:pt x="139537" y="2282"/>
                  </a:cubicBezTo>
                  <a:close/>
                </a:path>
              </a:pathLst>
            </a:custGeom>
            <a:grpFill/>
            <a:ln w="9525" cap="flat">
              <a:noFill/>
              <a:prstDash val="solid"/>
              <a:miter/>
            </a:ln>
          </p:spPr>
          <p:txBody>
            <a:bodyPr rtlCol="0" anchor="ctr"/>
            <a:lstStyle/>
            <a:p>
              <a:endParaRPr lang="zh-CN" altLang="en-US"/>
            </a:p>
          </p:txBody>
        </p:sp>
        <p:sp>
          <p:nvSpPr>
            <p:cNvPr id="21" name="任意多边形: 形状 20">
              <a:extLst>
                <a:ext uri="{FF2B5EF4-FFF2-40B4-BE49-F238E27FC236}">
                  <a16:creationId xmlns:a16="http://schemas.microsoft.com/office/drawing/2014/main" id="{0B88BB74-4720-4ABE-932E-583577A9A36A}"/>
                </a:ext>
              </a:extLst>
            </p:cNvPr>
            <p:cNvSpPr/>
            <p:nvPr/>
          </p:nvSpPr>
          <p:spPr>
            <a:xfrm>
              <a:off x="6369748" y="3522235"/>
              <a:ext cx="44131" cy="40122"/>
            </a:xfrm>
            <a:custGeom>
              <a:avLst/>
              <a:gdLst>
                <a:gd name="connsiteX0" fmla="*/ 44101 w 44131"/>
                <a:gd name="connsiteY0" fmla="*/ 6396 h 40122"/>
                <a:gd name="connsiteX1" fmla="*/ 41148 w 44131"/>
                <a:gd name="connsiteY1" fmla="*/ 14 h 40122"/>
                <a:gd name="connsiteX2" fmla="*/ 32385 w 44131"/>
                <a:gd name="connsiteY2" fmla="*/ 1633 h 40122"/>
                <a:gd name="connsiteX3" fmla="*/ 27337 w 44131"/>
                <a:gd name="connsiteY3" fmla="*/ 6491 h 40122"/>
                <a:gd name="connsiteX4" fmla="*/ 15145 w 44131"/>
                <a:gd name="connsiteY4" fmla="*/ 17064 h 40122"/>
                <a:gd name="connsiteX5" fmla="*/ 5525 w 44131"/>
                <a:gd name="connsiteY5" fmla="*/ 26017 h 40122"/>
                <a:gd name="connsiteX6" fmla="*/ 0 w 44131"/>
                <a:gd name="connsiteY6" fmla="*/ 35257 h 40122"/>
                <a:gd name="connsiteX7" fmla="*/ 8477 w 44131"/>
                <a:gd name="connsiteY7" fmla="*/ 40114 h 40122"/>
                <a:gd name="connsiteX8" fmla="*/ 25527 w 44131"/>
                <a:gd name="connsiteY8" fmla="*/ 33923 h 40122"/>
                <a:gd name="connsiteX9" fmla="*/ 37528 w 44131"/>
                <a:gd name="connsiteY9" fmla="*/ 26589 h 40122"/>
                <a:gd name="connsiteX10" fmla="*/ 42577 w 44131"/>
                <a:gd name="connsiteY10" fmla="*/ 17635 h 40122"/>
                <a:gd name="connsiteX11" fmla="*/ 43720 w 44131"/>
                <a:gd name="connsiteY11" fmla="*/ 11158 h 40122"/>
                <a:gd name="connsiteX12" fmla="*/ 44101 w 44131"/>
                <a:gd name="connsiteY12" fmla="*/ 6396 h 40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131" h="40122">
                  <a:moveTo>
                    <a:pt x="44101" y="6396"/>
                  </a:moveTo>
                  <a:cubicBezTo>
                    <a:pt x="43434" y="2491"/>
                    <a:pt x="42958" y="205"/>
                    <a:pt x="41148" y="14"/>
                  </a:cubicBezTo>
                  <a:cubicBezTo>
                    <a:pt x="39338" y="-176"/>
                    <a:pt x="33814" y="1633"/>
                    <a:pt x="32385" y="1633"/>
                  </a:cubicBezTo>
                  <a:cubicBezTo>
                    <a:pt x="30956" y="1633"/>
                    <a:pt x="28003" y="4396"/>
                    <a:pt x="27337" y="6491"/>
                  </a:cubicBezTo>
                  <a:cubicBezTo>
                    <a:pt x="26670" y="8587"/>
                    <a:pt x="17431" y="16588"/>
                    <a:pt x="15145" y="17064"/>
                  </a:cubicBezTo>
                  <a:cubicBezTo>
                    <a:pt x="12859" y="17540"/>
                    <a:pt x="8668" y="17254"/>
                    <a:pt x="5525" y="26017"/>
                  </a:cubicBezTo>
                  <a:cubicBezTo>
                    <a:pt x="2286" y="34780"/>
                    <a:pt x="0" y="33352"/>
                    <a:pt x="0" y="35257"/>
                  </a:cubicBezTo>
                  <a:cubicBezTo>
                    <a:pt x="0" y="37066"/>
                    <a:pt x="1619" y="40305"/>
                    <a:pt x="8477" y="40114"/>
                  </a:cubicBezTo>
                  <a:cubicBezTo>
                    <a:pt x="15430" y="39829"/>
                    <a:pt x="20193" y="37066"/>
                    <a:pt x="25527" y="33923"/>
                  </a:cubicBezTo>
                  <a:cubicBezTo>
                    <a:pt x="29623" y="34876"/>
                    <a:pt x="33814" y="30685"/>
                    <a:pt x="37528" y="26589"/>
                  </a:cubicBezTo>
                  <a:cubicBezTo>
                    <a:pt x="41243" y="22493"/>
                    <a:pt x="42863" y="19921"/>
                    <a:pt x="42577" y="17635"/>
                  </a:cubicBezTo>
                  <a:cubicBezTo>
                    <a:pt x="42386" y="15349"/>
                    <a:pt x="43053" y="12587"/>
                    <a:pt x="43720" y="11158"/>
                  </a:cubicBezTo>
                  <a:cubicBezTo>
                    <a:pt x="44291" y="9634"/>
                    <a:pt x="44101" y="6396"/>
                    <a:pt x="44101" y="6396"/>
                  </a:cubicBezTo>
                  <a:close/>
                </a:path>
              </a:pathLst>
            </a:custGeom>
            <a:grpFill/>
            <a:ln w="9525" cap="flat">
              <a:noFill/>
              <a:prstDash val="solid"/>
              <a:miter/>
            </a:ln>
          </p:spPr>
          <p:txBody>
            <a:bodyPr rtlCol="0" anchor="ctr"/>
            <a:lstStyle/>
            <a:p>
              <a:endParaRPr lang="zh-CN" altLang="en-US"/>
            </a:p>
          </p:txBody>
        </p:sp>
        <p:sp>
          <p:nvSpPr>
            <p:cNvPr id="22" name="任意多边形: 形状 21">
              <a:extLst>
                <a:ext uri="{FF2B5EF4-FFF2-40B4-BE49-F238E27FC236}">
                  <a16:creationId xmlns:a16="http://schemas.microsoft.com/office/drawing/2014/main" id="{AD00566D-B86D-41CB-A05A-6B7BA280835F}"/>
                </a:ext>
              </a:extLst>
            </p:cNvPr>
            <p:cNvSpPr/>
            <p:nvPr/>
          </p:nvSpPr>
          <p:spPr>
            <a:xfrm>
              <a:off x="6481128" y="3526083"/>
              <a:ext cx="56427" cy="46381"/>
            </a:xfrm>
            <a:custGeom>
              <a:avLst/>
              <a:gdLst>
                <a:gd name="connsiteX0" fmla="*/ 27685 w 56427"/>
                <a:gd name="connsiteY0" fmla="*/ 1405 h 46381"/>
                <a:gd name="connsiteX1" fmla="*/ 14541 w 56427"/>
                <a:gd name="connsiteY1" fmla="*/ 71 h 46381"/>
                <a:gd name="connsiteX2" fmla="*/ 4635 w 56427"/>
                <a:gd name="connsiteY2" fmla="*/ 9025 h 46381"/>
                <a:gd name="connsiteX3" fmla="*/ 4920 w 56427"/>
                <a:gd name="connsiteY3" fmla="*/ 19788 h 46381"/>
                <a:gd name="connsiteX4" fmla="*/ 63 w 56427"/>
                <a:gd name="connsiteY4" fmla="*/ 33599 h 46381"/>
                <a:gd name="connsiteX5" fmla="*/ 4920 w 56427"/>
                <a:gd name="connsiteY5" fmla="*/ 40743 h 46381"/>
                <a:gd name="connsiteX6" fmla="*/ 10921 w 56427"/>
                <a:gd name="connsiteY6" fmla="*/ 46077 h 46381"/>
                <a:gd name="connsiteX7" fmla="*/ 18541 w 56427"/>
                <a:gd name="connsiteY7" fmla="*/ 43791 h 46381"/>
                <a:gd name="connsiteX8" fmla="*/ 28161 w 56427"/>
                <a:gd name="connsiteY8" fmla="*/ 34171 h 46381"/>
                <a:gd name="connsiteX9" fmla="*/ 41687 w 56427"/>
                <a:gd name="connsiteY9" fmla="*/ 23312 h 46381"/>
                <a:gd name="connsiteX10" fmla="*/ 46545 w 56427"/>
                <a:gd name="connsiteY10" fmla="*/ 20074 h 46381"/>
                <a:gd name="connsiteX11" fmla="*/ 56260 w 56427"/>
                <a:gd name="connsiteY11" fmla="*/ 12073 h 46381"/>
                <a:gd name="connsiteX12" fmla="*/ 49402 w 56427"/>
                <a:gd name="connsiteY12" fmla="*/ 8167 h 46381"/>
                <a:gd name="connsiteX13" fmla="*/ 41115 w 56427"/>
                <a:gd name="connsiteY13" fmla="*/ 3119 h 46381"/>
                <a:gd name="connsiteX14" fmla="*/ 27685 w 56427"/>
                <a:gd name="connsiteY14" fmla="*/ 1405 h 46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6427" h="46381">
                  <a:moveTo>
                    <a:pt x="27685" y="1405"/>
                  </a:moveTo>
                  <a:cubicBezTo>
                    <a:pt x="25590" y="1595"/>
                    <a:pt x="17589" y="738"/>
                    <a:pt x="14541" y="71"/>
                  </a:cubicBezTo>
                  <a:cubicBezTo>
                    <a:pt x="11493" y="-596"/>
                    <a:pt x="5111" y="3500"/>
                    <a:pt x="4635" y="9025"/>
                  </a:cubicBezTo>
                  <a:cubicBezTo>
                    <a:pt x="4158" y="14549"/>
                    <a:pt x="5587" y="15216"/>
                    <a:pt x="4920" y="19788"/>
                  </a:cubicBezTo>
                  <a:cubicBezTo>
                    <a:pt x="4254" y="24360"/>
                    <a:pt x="-604" y="30361"/>
                    <a:pt x="63" y="33599"/>
                  </a:cubicBezTo>
                  <a:cubicBezTo>
                    <a:pt x="729" y="36838"/>
                    <a:pt x="1682" y="39314"/>
                    <a:pt x="4920" y="40743"/>
                  </a:cubicBezTo>
                  <a:cubicBezTo>
                    <a:pt x="8159" y="42172"/>
                    <a:pt x="9302" y="45124"/>
                    <a:pt x="10921" y="46077"/>
                  </a:cubicBezTo>
                  <a:cubicBezTo>
                    <a:pt x="12540" y="47029"/>
                    <a:pt x="16160" y="45601"/>
                    <a:pt x="18541" y="43791"/>
                  </a:cubicBezTo>
                  <a:cubicBezTo>
                    <a:pt x="20827" y="41981"/>
                    <a:pt x="27304" y="39886"/>
                    <a:pt x="28161" y="34171"/>
                  </a:cubicBezTo>
                  <a:cubicBezTo>
                    <a:pt x="31590" y="30265"/>
                    <a:pt x="40544" y="26360"/>
                    <a:pt x="41687" y="23312"/>
                  </a:cubicBezTo>
                  <a:cubicBezTo>
                    <a:pt x="44640" y="23503"/>
                    <a:pt x="46354" y="21693"/>
                    <a:pt x="46545" y="20074"/>
                  </a:cubicBezTo>
                  <a:cubicBezTo>
                    <a:pt x="49497" y="18454"/>
                    <a:pt x="55498" y="14359"/>
                    <a:pt x="56260" y="12073"/>
                  </a:cubicBezTo>
                  <a:cubicBezTo>
                    <a:pt x="56927" y="9787"/>
                    <a:pt x="55784" y="8834"/>
                    <a:pt x="49402" y="8167"/>
                  </a:cubicBezTo>
                  <a:cubicBezTo>
                    <a:pt x="42925" y="7501"/>
                    <a:pt x="42925" y="3595"/>
                    <a:pt x="41115" y="3119"/>
                  </a:cubicBezTo>
                  <a:cubicBezTo>
                    <a:pt x="39210" y="2548"/>
                    <a:pt x="27685" y="1405"/>
                    <a:pt x="27685" y="1405"/>
                  </a:cubicBezTo>
                  <a:close/>
                </a:path>
              </a:pathLst>
            </a:custGeom>
            <a:grpFill/>
            <a:ln w="9525" cap="flat">
              <a:noFill/>
              <a:prstDash val="solid"/>
              <a:miter/>
            </a:ln>
          </p:spPr>
          <p:txBody>
            <a:bodyPr rtlCol="0" anchor="ctr"/>
            <a:lstStyle/>
            <a:p>
              <a:endParaRPr lang="zh-CN" altLang="en-US"/>
            </a:p>
          </p:txBody>
        </p:sp>
        <p:sp>
          <p:nvSpPr>
            <p:cNvPr id="23" name="任意多边形: 形状 22">
              <a:extLst>
                <a:ext uri="{FF2B5EF4-FFF2-40B4-BE49-F238E27FC236}">
                  <a16:creationId xmlns:a16="http://schemas.microsoft.com/office/drawing/2014/main" id="{11C3A887-57A7-4443-8014-4BC2621C38B8}"/>
                </a:ext>
              </a:extLst>
            </p:cNvPr>
            <p:cNvSpPr/>
            <p:nvPr/>
          </p:nvSpPr>
          <p:spPr>
            <a:xfrm>
              <a:off x="6812565" y="3287050"/>
              <a:ext cx="156424" cy="37194"/>
            </a:xfrm>
            <a:custGeom>
              <a:avLst/>
              <a:gdLst>
                <a:gd name="connsiteX0" fmla="*/ 38005 w 156424"/>
                <a:gd name="connsiteY0" fmla="*/ 9838 h 37194"/>
                <a:gd name="connsiteX1" fmla="*/ 29718 w 156424"/>
                <a:gd name="connsiteY1" fmla="*/ 7075 h 37194"/>
                <a:gd name="connsiteX2" fmla="*/ 19336 w 156424"/>
                <a:gd name="connsiteY2" fmla="*/ 7742 h 37194"/>
                <a:gd name="connsiteX3" fmla="*/ 13145 w 156424"/>
                <a:gd name="connsiteY3" fmla="*/ 13933 h 37194"/>
                <a:gd name="connsiteX4" fmla="*/ 4477 w 156424"/>
                <a:gd name="connsiteY4" fmla="*/ 21839 h 37194"/>
                <a:gd name="connsiteX5" fmla="*/ 0 w 156424"/>
                <a:gd name="connsiteY5" fmla="*/ 28411 h 37194"/>
                <a:gd name="connsiteX6" fmla="*/ 4858 w 156424"/>
                <a:gd name="connsiteY6" fmla="*/ 34984 h 37194"/>
                <a:gd name="connsiteX7" fmla="*/ 14859 w 156424"/>
                <a:gd name="connsiteY7" fmla="*/ 36317 h 37194"/>
                <a:gd name="connsiteX8" fmla="*/ 24479 w 156424"/>
                <a:gd name="connsiteY8" fmla="*/ 32888 h 37194"/>
                <a:gd name="connsiteX9" fmla="*/ 33433 w 156424"/>
                <a:gd name="connsiteY9" fmla="*/ 26983 h 37194"/>
                <a:gd name="connsiteX10" fmla="*/ 43148 w 156424"/>
                <a:gd name="connsiteY10" fmla="*/ 23173 h 37194"/>
                <a:gd name="connsiteX11" fmla="*/ 56579 w 156424"/>
                <a:gd name="connsiteY11" fmla="*/ 21077 h 37194"/>
                <a:gd name="connsiteX12" fmla="*/ 83534 w 156424"/>
                <a:gd name="connsiteY12" fmla="*/ 17934 h 37194"/>
                <a:gd name="connsiteX13" fmla="*/ 98012 w 156424"/>
                <a:gd name="connsiteY13" fmla="*/ 21077 h 37194"/>
                <a:gd name="connsiteX14" fmla="*/ 112490 w 156424"/>
                <a:gd name="connsiteY14" fmla="*/ 21077 h 37194"/>
                <a:gd name="connsiteX15" fmla="*/ 128016 w 156424"/>
                <a:gd name="connsiteY15" fmla="*/ 22506 h 37194"/>
                <a:gd name="connsiteX16" fmla="*/ 146018 w 156424"/>
                <a:gd name="connsiteY16" fmla="*/ 26316 h 37194"/>
                <a:gd name="connsiteX17" fmla="*/ 156400 w 156424"/>
                <a:gd name="connsiteY17" fmla="*/ 20410 h 37194"/>
                <a:gd name="connsiteX18" fmla="*/ 149447 w 156424"/>
                <a:gd name="connsiteY18" fmla="*/ 10790 h 37194"/>
                <a:gd name="connsiteX19" fmla="*/ 141161 w 156424"/>
                <a:gd name="connsiteY19" fmla="*/ 9076 h 37194"/>
                <a:gd name="connsiteX20" fmla="*/ 132493 w 156424"/>
                <a:gd name="connsiteY20" fmla="*/ 5647 h 37194"/>
                <a:gd name="connsiteX21" fmla="*/ 122873 w 156424"/>
                <a:gd name="connsiteY21" fmla="*/ 6313 h 37194"/>
                <a:gd name="connsiteX22" fmla="*/ 116015 w 156424"/>
                <a:gd name="connsiteY22" fmla="*/ 3170 h 37194"/>
                <a:gd name="connsiteX23" fmla="*/ 104966 w 156424"/>
                <a:gd name="connsiteY23" fmla="*/ 27 h 37194"/>
                <a:gd name="connsiteX24" fmla="*/ 94583 w 156424"/>
                <a:gd name="connsiteY24" fmla="*/ 3170 h 37194"/>
                <a:gd name="connsiteX25" fmla="*/ 84201 w 156424"/>
                <a:gd name="connsiteY25" fmla="*/ 1075 h 37194"/>
                <a:gd name="connsiteX26" fmla="*/ 69056 w 156424"/>
                <a:gd name="connsiteY26" fmla="*/ 1741 h 37194"/>
                <a:gd name="connsiteX27" fmla="*/ 50387 w 156424"/>
                <a:gd name="connsiteY27" fmla="*/ 6218 h 37194"/>
                <a:gd name="connsiteX28" fmla="*/ 38005 w 156424"/>
                <a:gd name="connsiteY28" fmla="*/ 9838 h 37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56424" h="37194">
                  <a:moveTo>
                    <a:pt x="38005" y="9838"/>
                  </a:moveTo>
                  <a:cubicBezTo>
                    <a:pt x="34862" y="10219"/>
                    <a:pt x="31052" y="7456"/>
                    <a:pt x="29718" y="7075"/>
                  </a:cubicBezTo>
                  <a:cubicBezTo>
                    <a:pt x="28289" y="6694"/>
                    <a:pt x="21431" y="6409"/>
                    <a:pt x="19336" y="7742"/>
                  </a:cubicBezTo>
                  <a:cubicBezTo>
                    <a:pt x="17240" y="9076"/>
                    <a:pt x="15526" y="14314"/>
                    <a:pt x="13145" y="13933"/>
                  </a:cubicBezTo>
                  <a:cubicBezTo>
                    <a:pt x="10763" y="13552"/>
                    <a:pt x="5239" y="18791"/>
                    <a:pt x="4477" y="21839"/>
                  </a:cubicBezTo>
                  <a:cubicBezTo>
                    <a:pt x="3810" y="24887"/>
                    <a:pt x="0" y="26316"/>
                    <a:pt x="0" y="28411"/>
                  </a:cubicBezTo>
                  <a:cubicBezTo>
                    <a:pt x="0" y="30507"/>
                    <a:pt x="3143" y="34984"/>
                    <a:pt x="4858" y="34984"/>
                  </a:cubicBezTo>
                  <a:cubicBezTo>
                    <a:pt x="6572" y="34984"/>
                    <a:pt x="11049" y="33269"/>
                    <a:pt x="14859" y="36317"/>
                  </a:cubicBezTo>
                  <a:cubicBezTo>
                    <a:pt x="18669" y="39460"/>
                    <a:pt x="20003" y="33174"/>
                    <a:pt x="24479" y="32888"/>
                  </a:cubicBezTo>
                  <a:cubicBezTo>
                    <a:pt x="28956" y="32507"/>
                    <a:pt x="31718" y="28411"/>
                    <a:pt x="33433" y="26983"/>
                  </a:cubicBezTo>
                  <a:cubicBezTo>
                    <a:pt x="38291" y="25935"/>
                    <a:pt x="41720" y="23839"/>
                    <a:pt x="43148" y="23173"/>
                  </a:cubicBezTo>
                  <a:cubicBezTo>
                    <a:pt x="46577" y="22506"/>
                    <a:pt x="53912" y="22506"/>
                    <a:pt x="56579" y="21077"/>
                  </a:cubicBezTo>
                  <a:cubicBezTo>
                    <a:pt x="62770" y="21744"/>
                    <a:pt x="79058" y="21077"/>
                    <a:pt x="83534" y="17934"/>
                  </a:cubicBezTo>
                  <a:cubicBezTo>
                    <a:pt x="90773" y="18982"/>
                    <a:pt x="94583" y="18982"/>
                    <a:pt x="98012" y="21077"/>
                  </a:cubicBezTo>
                  <a:cubicBezTo>
                    <a:pt x="101441" y="23173"/>
                    <a:pt x="104870" y="23839"/>
                    <a:pt x="112490" y="21077"/>
                  </a:cubicBezTo>
                  <a:cubicBezTo>
                    <a:pt x="121158" y="24220"/>
                    <a:pt x="123920" y="23839"/>
                    <a:pt x="128016" y="22506"/>
                  </a:cubicBezTo>
                  <a:cubicBezTo>
                    <a:pt x="132874" y="22125"/>
                    <a:pt x="142208" y="22887"/>
                    <a:pt x="146018" y="26316"/>
                  </a:cubicBezTo>
                  <a:cubicBezTo>
                    <a:pt x="149733" y="29745"/>
                    <a:pt x="156020" y="24601"/>
                    <a:pt x="156400" y="20410"/>
                  </a:cubicBezTo>
                  <a:cubicBezTo>
                    <a:pt x="156782" y="16315"/>
                    <a:pt x="152591" y="12790"/>
                    <a:pt x="149447" y="10790"/>
                  </a:cubicBezTo>
                  <a:cubicBezTo>
                    <a:pt x="146399" y="8695"/>
                    <a:pt x="141161" y="9076"/>
                    <a:pt x="141161" y="9076"/>
                  </a:cubicBezTo>
                  <a:cubicBezTo>
                    <a:pt x="141161" y="9076"/>
                    <a:pt x="133255" y="6980"/>
                    <a:pt x="132493" y="5647"/>
                  </a:cubicBezTo>
                  <a:cubicBezTo>
                    <a:pt x="131826" y="4218"/>
                    <a:pt x="124206" y="6313"/>
                    <a:pt x="122873" y="6313"/>
                  </a:cubicBezTo>
                  <a:cubicBezTo>
                    <a:pt x="121539" y="6313"/>
                    <a:pt x="116015" y="3170"/>
                    <a:pt x="116015" y="3170"/>
                  </a:cubicBezTo>
                  <a:cubicBezTo>
                    <a:pt x="116015" y="3170"/>
                    <a:pt x="106299" y="408"/>
                    <a:pt x="104966" y="27"/>
                  </a:cubicBezTo>
                  <a:cubicBezTo>
                    <a:pt x="103537" y="-354"/>
                    <a:pt x="98393" y="3456"/>
                    <a:pt x="94583" y="3170"/>
                  </a:cubicBezTo>
                  <a:cubicBezTo>
                    <a:pt x="90773" y="2789"/>
                    <a:pt x="88392" y="-640"/>
                    <a:pt x="84201" y="1075"/>
                  </a:cubicBezTo>
                  <a:cubicBezTo>
                    <a:pt x="79724" y="27"/>
                    <a:pt x="72771" y="27"/>
                    <a:pt x="69056" y="1741"/>
                  </a:cubicBezTo>
                  <a:cubicBezTo>
                    <a:pt x="62198" y="1741"/>
                    <a:pt x="54197" y="4123"/>
                    <a:pt x="50387" y="6218"/>
                  </a:cubicBezTo>
                  <a:cubicBezTo>
                    <a:pt x="46577" y="8504"/>
                    <a:pt x="38005" y="9838"/>
                    <a:pt x="38005" y="9838"/>
                  </a:cubicBezTo>
                  <a:close/>
                </a:path>
              </a:pathLst>
            </a:custGeom>
            <a:grpFill/>
            <a:ln w="9525" cap="flat">
              <a:noFill/>
              <a:prstDash val="solid"/>
              <a:miter/>
            </a:ln>
          </p:spPr>
          <p:txBody>
            <a:bodyPr rtlCol="0" anchor="ctr"/>
            <a:lstStyle/>
            <a:p>
              <a:endParaRPr lang="zh-CN" altLang="en-US"/>
            </a:p>
          </p:txBody>
        </p:sp>
        <p:sp>
          <p:nvSpPr>
            <p:cNvPr id="24" name="任意多边形: 形状 23">
              <a:extLst>
                <a:ext uri="{FF2B5EF4-FFF2-40B4-BE49-F238E27FC236}">
                  <a16:creationId xmlns:a16="http://schemas.microsoft.com/office/drawing/2014/main" id="{40AF01F5-A83A-4259-A156-9976EED04E7D}"/>
                </a:ext>
              </a:extLst>
            </p:cNvPr>
            <p:cNvSpPr/>
            <p:nvPr/>
          </p:nvSpPr>
          <p:spPr>
            <a:xfrm>
              <a:off x="6785609" y="3324673"/>
              <a:ext cx="203644" cy="50004"/>
            </a:xfrm>
            <a:custGeom>
              <a:avLst/>
              <a:gdLst>
                <a:gd name="connsiteX0" fmla="*/ 41434 w 203644"/>
                <a:gd name="connsiteY0" fmla="*/ 17458 h 50004"/>
                <a:gd name="connsiteX1" fmla="*/ 35909 w 203644"/>
                <a:gd name="connsiteY1" fmla="*/ 21934 h 50004"/>
                <a:gd name="connsiteX2" fmla="*/ 26575 w 203644"/>
                <a:gd name="connsiteY2" fmla="*/ 25744 h 50004"/>
                <a:gd name="connsiteX3" fmla="*/ 17240 w 203644"/>
                <a:gd name="connsiteY3" fmla="*/ 31269 h 50004"/>
                <a:gd name="connsiteX4" fmla="*/ 11335 w 203644"/>
                <a:gd name="connsiteY4" fmla="*/ 30602 h 50004"/>
                <a:gd name="connsiteX5" fmla="*/ 1333 w 203644"/>
                <a:gd name="connsiteY5" fmla="*/ 37174 h 50004"/>
                <a:gd name="connsiteX6" fmla="*/ 0 w 203644"/>
                <a:gd name="connsiteY6" fmla="*/ 46509 h 50004"/>
                <a:gd name="connsiteX7" fmla="*/ 5906 w 203644"/>
                <a:gd name="connsiteY7" fmla="*/ 49938 h 50004"/>
                <a:gd name="connsiteX8" fmla="*/ 12764 w 203644"/>
                <a:gd name="connsiteY8" fmla="*/ 45747 h 50004"/>
                <a:gd name="connsiteX9" fmla="*/ 24479 w 203644"/>
                <a:gd name="connsiteY9" fmla="*/ 42985 h 50004"/>
                <a:gd name="connsiteX10" fmla="*/ 45529 w 203644"/>
                <a:gd name="connsiteY10" fmla="*/ 32317 h 50004"/>
                <a:gd name="connsiteX11" fmla="*/ 58293 w 203644"/>
                <a:gd name="connsiteY11" fmla="*/ 31650 h 50004"/>
                <a:gd name="connsiteX12" fmla="*/ 69342 w 203644"/>
                <a:gd name="connsiteY12" fmla="*/ 29269 h 50004"/>
                <a:gd name="connsiteX13" fmla="*/ 73819 w 203644"/>
                <a:gd name="connsiteY13" fmla="*/ 26506 h 50004"/>
                <a:gd name="connsiteX14" fmla="*/ 83153 w 203644"/>
                <a:gd name="connsiteY14" fmla="*/ 25459 h 50004"/>
                <a:gd name="connsiteX15" fmla="*/ 91821 w 203644"/>
                <a:gd name="connsiteY15" fmla="*/ 26125 h 50004"/>
                <a:gd name="connsiteX16" fmla="*/ 104966 w 203644"/>
                <a:gd name="connsiteY16" fmla="*/ 22696 h 50004"/>
                <a:gd name="connsiteX17" fmla="*/ 131159 w 203644"/>
                <a:gd name="connsiteY17" fmla="*/ 22696 h 50004"/>
                <a:gd name="connsiteX18" fmla="*/ 146685 w 203644"/>
                <a:gd name="connsiteY18" fmla="*/ 18220 h 50004"/>
                <a:gd name="connsiteX19" fmla="*/ 156686 w 203644"/>
                <a:gd name="connsiteY19" fmla="*/ 19267 h 50004"/>
                <a:gd name="connsiteX20" fmla="*/ 168783 w 203644"/>
                <a:gd name="connsiteY20" fmla="*/ 17172 h 50004"/>
                <a:gd name="connsiteX21" fmla="*/ 177737 w 203644"/>
                <a:gd name="connsiteY21" fmla="*/ 19267 h 50004"/>
                <a:gd name="connsiteX22" fmla="*/ 187738 w 203644"/>
                <a:gd name="connsiteY22" fmla="*/ 18220 h 50004"/>
                <a:gd name="connsiteX23" fmla="*/ 197453 w 203644"/>
                <a:gd name="connsiteY23" fmla="*/ 19553 h 50004"/>
                <a:gd name="connsiteX24" fmla="*/ 203645 w 203644"/>
                <a:gd name="connsiteY24" fmla="*/ 9171 h 50004"/>
                <a:gd name="connsiteX25" fmla="*/ 196787 w 203644"/>
                <a:gd name="connsiteY25" fmla="*/ 3646 h 50004"/>
                <a:gd name="connsiteX26" fmla="*/ 188881 w 203644"/>
                <a:gd name="connsiteY26" fmla="*/ 503 h 50004"/>
                <a:gd name="connsiteX27" fmla="*/ 175736 w 203644"/>
                <a:gd name="connsiteY27" fmla="*/ 3646 h 50004"/>
                <a:gd name="connsiteX28" fmla="*/ 164021 w 203644"/>
                <a:gd name="connsiteY28" fmla="*/ 5361 h 50004"/>
                <a:gd name="connsiteX29" fmla="*/ 149543 w 203644"/>
                <a:gd name="connsiteY29" fmla="*/ 6409 h 50004"/>
                <a:gd name="connsiteX30" fmla="*/ 131921 w 203644"/>
                <a:gd name="connsiteY30" fmla="*/ 5361 h 50004"/>
                <a:gd name="connsiteX31" fmla="*/ 117443 w 203644"/>
                <a:gd name="connsiteY31" fmla="*/ 8790 h 50004"/>
                <a:gd name="connsiteX32" fmla="*/ 102299 w 203644"/>
                <a:gd name="connsiteY32" fmla="*/ 7742 h 50004"/>
                <a:gd name="connsiteX33" fmla="*/ 87821 w 203644"/>
                <a:gd name="connsiteY33" fmla="*/ 10885 h 50004"/>
                <a:gd name="connsiteX34" fmla="*/ 74390 w 203644"/>
                <a:gd name="connsiteY34" fmla="*/ 13648 h 50004"/>
                <a:gd name="connsiteX35" fmla="*/ 61913 w 203644"/>
                <a:gd name="connsiteY35" fmla="*/ 14695 h 50004"/>
                <a:gd name="connsiteX36" fmla="*/ 51530 w 203644"/>
                <a:gd name="connsiteY36" fmla="*/ 16029 h 50004"/>
                <a:gd name="connsiteX37" fmla="*/ 41434 w 203644"/>
                <a:gd name="connsiteY37" fmla="*/ 17458 h 5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03644" h="50004">
                  <a:moveTo>
                    <a:pt x="41434" y="17458"/>
                  </a:moveTo>
                  <a:cubicBezTo>
                    <a:pt x="39338" y="19172"/>
                    <a:pt x="38672" y="21268"/>
                    <a:pt x="35909" y="21934"/>
                  </a:cubicBezTo>
                  <a:cubicBezTo>
                    <a:pt x="33147" y="22601"/>
                    <a:pt x="28289" y="24316"/>
                    <a:pt x="26575" y="25744"/>
                  </a:cubicBezTo>
                  <a:cubicBezTo>
                    <a:pt x="24860" y="27078"/>
                    <a:pt x="20003" y="29554"/>
                    <a:pt x="17240" y="31269"/>
                  </a:cubicBezTo>
                  <a:cubicBezTo>
                    <a:pt x="14478" y="32984"/>
                    <a:pt x="12764" y="30888"/>
                    <a:pt x="11335" y="30602"/>
                  </a:cubicBezTo>
                  <a:cubicBezTo>
                    <a:pt x="10001" y="30221"/>
                    <a:pt x="3048" y="35079"/>
                    <a:pt x="1333" y="37174"/>
                  </a:cubicBezTo>
                  <a:cubicBezTo>
                    <a:pt x="-381" y="39270"/>
                    <a:pt x="3048" y="44032"/>
                    <a:pt x="0" y="46509"/>
                  </a:cubicBezTo>
                  <a:cubicBezTo>
                    <a:pt x="0" y="48223"/>
                    <a:pt x="4191" y="50414"/>
                    <a:pt x="5906" y="49938"/>
                  </a:cubicBezTo>
                  <a:cubicBezTo>
                    <a:pt x="8668" y="49271"/>
                    <a:pt x="9716" y="46128"/>
                    <a:pt x="12764" y="45747"/>
                  </a:cubicBezTo>
                  <a:cubicBezTo>
                    <a:pt x="15907" y="45366"/>
                    <a:pt x="21050" y="45747"/>
                    <a:pt x="24479" y="42985"/>
                  </a:cubicBezTo>
                  <a:cubicBezTo>
                    <a:pt x="27908" y="40223"/>
                    <a:pt x="41053" y="35365"/>
                    <a:pt x="45529" y="32317"/>
                  </a:cubicBezTo>
                  <a:cubicBezTo>
                    <a:pt x="51435" y="33650"/>
                    <a:pt x="54102" y="33365"/>
                    <a:pt x="58293" y="31650"/>
                  </a:cubicBezTo>
                  <a:cubicBezTo>
                    <a:pt x="62484" y="29935"/>
                    <a:pt x="68008" y="29554"/>
                    <a:pt x="69342" y="29269"/>
                  </a:cubicBezTo>
                  <a:cubicBezTo>
                    <a:pt x="70676" y="28888"/>
                    <a:pt x="72104" y="26887"/>
                    <a:pt x="73819" y="26506"/>
                  </a:cubicBezTo>
                  <a:cubicBezTo>
                    <a:pt x="75533" y="26125"/>
                    <a:pt x="81439" y="25840"/>
                    <a:pt x="83153" y="25459"/>
                  </a:cubicBezTo>
                  <a:cubicBezTo>
                    <a:pt x="84868" y="25078"/>
                    <a:pt x="88011" y="25078"/>
                    <a:pt x="91821" y="26125"/>
                  </a:cubicBezTo>
                  <a:cubicBezTo>
                    <a:pt x="95631" y="27173"/>
                    <a:pt x="100489" y="24030"/>
                    <a:pt x="104966" y="22696"/>
                  </a:cubicBezTo>
                  <a:cubicBezTo>
                    <a:pt x="109442" y="21363"/>
                    <a:pt x="125349" y="19934"/>
                    <a:pt x="131159" y="22696"/>
                  </a:cubicBezTo>
                  <a:cubicBezTo>
                    <a:pt x="139446" y="23363"/>
                    <a:pt x="142875" y="19267"/>
                    <a:pt x="146685" y="18220"/>
                  </a:cubicBezTo>
                  <a:cubicBezTo>
                    <a:pt x="150495" y="17172"/>
                    <a:pt x="153257" y="18887"/>
                    <a:pt x="156686" y="19267"/>
                  </a:cubicBezTo>
                  <a:cubicBezTo>
                    <a:pt x="160115" y="19648"/>
                    <a:pt x="164973" y="18220"/>
                    <a:pt x="168783" y="17172"/>
                  </a:cubicBezTo>
                  <a:cubicBezTo>
                    <a:pt x="172593" y="16124"/>
                    <a:pt x="174689" y="18887"/>
                    <a:pt x="177737" y="19267"/>
                  </a:cubicBezTo>
                  <a:cubicBezTo>
                    <a:pt x="180880" y="19648"/>
                    <a:pt x="184595" y="17934"/>
                    <a:pt x="187738" y="18220"/>
                  </a:cubicBezTo>
                  <a:cubicBezTo>
                    <a:pt x="190881" y="18601"/>
                    <a:pt x="195358" y="20315"/>
                    <a:pt x="197453" y="19553"/>
                  </a:cubicBezTo>
                  <a:cubicBezTo>
                    <a:pt x="199454" y="18887"/>
                    <a:pt x="203645" y="11647"/>
                    <a:pt x="203645" y="9171"/>
                  </a:cubicBezTo>
                  <a:cubicBezTo>
                    <a:pt x="203645" y="6790"/>
                    <a:pt x="198501" y="4313"/>
                    <a:pt x="196787" y="3646"/>
                  </a:cubicBezTo>
                  <a:cubicBezTo>
                    <a:pt x="195072" y="2980"/>
                    <a:pt x="190881" y="-1211"/>
                    <a:pt x="188881" y="503"/>
                  </a:cubicBezTo>
                  <a:cubicBezTo>
                    <a:pt x="184404" y="-545"/>
                    <a:pt x="178879" y="-164"/>
                    <a:pt x="175736" y="3646"/>
                  </a:cubicBezTo>
                  <a:cubicBezTo>
                    <a:pt x="169831" y="4027"/>
                    <a:pt x="165735" y="5361"/>
                    <a:pt x="164021" y="5361"/>
                  </a:cubicBezTo>
                  <a:cubicBezTo>
                    <a:pt x="162306" y="5361"/>
                    <a:pt x="155353" y="4694"/>
                    <a:pt x="149543" y="6409"/>
                  </a:cubicBezTo>
                  <a:cubicBezTo>
                    <a:pt x="142304" y="5742"/>
                    <a:pt x="133350" y="6790"/>
                    <a:pt x="131921" y="5361"/>
                  </a:cubicBezTo>
                  <a:cubicBezTo>
                    <a:pt x="130493" y="3932"/>
                    <a:pt x="122206" y="8790"/>
                    <a:pt x="117443" y="8790"/>
                  </a:cubicBezTo>
                  <a:cubicBezTo>
                    <a:pt x="112586" y="8790"/>
                    <a:pt x="104680" y="8409"/>
                    <a:pt x="102299" y="7742"/>
                  </a:cubicBezTo>
                  <a:cubicBezTo>
                    <a:pt x="99822" y="7075"/>
                    <a:pt x="94012" y="7361"/>
                    <a:pt x="87821" y="10885"/>
                  </a:cubicBezTo>
                  <a:cubicBezTo>
                    <a:pt x="81629" y="14314"/>
                    <a:pt x="76391" y="13648"/>
                    <a:pt x="74390" y="13648"/>
                  </a:cubicBezTo>
                  <a:cubicBezTo>
                    <a:pt x="72295" y="13648"/>
                    <a:pt x="64675" y="11552"/>
                    <a:pt x="61913" y="14695"/>
                  </a:cubicBezTo>
                  <a:cubicBezTo>
                    <a:pt x="57722" y="15362"/>
                    <a:pt x="53340" y="13362"/>
                    <a:pt x="51530" y="16029"/>
                  </a:cubicBezTo>
                  <a:cubicBezTo>
                    <a:pt x="46958" y="16029"/>
                    <a:pt x="41434" y="17458"/>
                    <a:pt x="41434" y="17458"/>
                  </a:cubicBezTo>
                  <a:close/>
                </a:path>
              </a:pathLst>
            </a:custGeom>
            <a:grpFill/>
            <a:ln w="9525" cap="flat">
              <a:noFill/>
              <a:prstDash val="solid"/>
              <a:miter/>
            </a:ln>
          </p:spPr>
          <p:txBody>
            <a:bodyPr rtlCol="0" anchor="ctr"/>
            <a:lstStyle/>
            <a:p>
              <a:endParaRPr lang="zh-CN" altLang="en-US"/>
            </a:p>
          </p:txBody>
        </p:sp>
        <p:sp>
          <p:nvSpPr>
            <p:cNvPr id="25" name="任意多边形: 形状 24">
              <a:extLst>
                <a:ext uri="{FF2B5EF4-FFF2-40B4-BE49-F238E27FC236}">
                  <a16:creationId xmlns:a16="http://schemas.microsoft.com/office/drawing/2014/main" id="{EDA7B110-5FEA-4B0F-98CB-6CA59975060C}"/>
                </a:ext>
              </a:extLst>
            </p:cNvPr>
            <p:cNvSpPr/>
            <p:nvPr/>
          </p:nvSpPr>
          <p:spPr>
            <a:xfrm>
              <a:off x="6800691" y="3366698"/>
              <a:ext cx="183860" cy="46607"/>
            </a:xfrm>
            <a:custGeom>
              <a:avLst/>
              <a:gdLst>
                <a:gd name="connsiteX0" fmla="*/ 50545 w 183860"/>
                <a:gd name="connsiteY0" fmla="*/ 20677 h 46607"/>
                <a:gd name="connsiteX1" fmla="*/ 18065 w 183860"/>
                <a:gd name="connsiteY1" fmla="*/ 24487 h 46607"/>
                <a:gd name="connsiteX2" fmla="*/ 1492 w 183860"/>
                <a:gd name="connsiteY2" fmla="*/ 27249 h 46607"/>
                <a:gd name="connsiteX3" fmla="*/ 9778 w 183860"/>
                <a:gd name="connsiteY3" fmla="*/ 42108 h 46607"/>
                <a:gd name="connsiteX4" fmla="*/ 20161 w 183860"/>
                <a:gd name="connsiteY4" fmla="*/ 46585 h 46607"/>
                <a:gd name="connsiteX5" fmla="*/ 36067 w 183860"/>
                <a:gd name="connsiteY5" fmla="*/ 41441 h 46607"/>
                <a:gd name="connsiteX6" fmla="*/ 46735 w 183860"/>
                <a:gd name="connsiteY6" fmla="*/ 41822 h 46607"/>
                <a:gd name="connsiteX7" fmla="*/ 58451 w 183860"/>
                <a:gd name="connsiteY7" fmla="*/ 42489 h 46607"/>
                <a:gd name="connsiteX8" fmla="*/ 72643 w 183860"/>
                <a:gd name="connsiteY8" fmla="*/ 35536 h 46607"/>
                <a:gd name="connsiteX9" fmla="*/ 87788 w 183860"/>
                <a:gd name="connsiteY9" fmla="*/ 32393 h 46607"/>
                <a:gd name="connsiteX10" fmla="*/ 98456 w 183860"/>
                <a:gd name="connsiteY10" fmla="*/ 28583 h 46607"/>
                <a:gd name="connsiteX11" fmla="*/ 112648 w 183860"/>
                <a:gd name="connsiteY11" fmla="*/ 25154 h 46607"/>
                <a:gd name="connsiteX12" fmla="*/ 127507 w 183860"/>
                <a:gd name="connsiteY12" fmla="*/ 18581 h 46607"/>
                <a:gd name="connsiteX13" fmla="*/ 144748 w 183860"/>
                <a:gd name="connsiteY13" fmla="*/ 16867 h 46607"/>
                <a:gd name="connsiteX14" fmla="*/ 163036 w 183860"/>
                <a:gd name="connsiteY14" fmla="*/ 13438 h 46607"/>
                <a:gd name="connsiteX15" fmla="*/ 180276 w 183860"/>
                <a:gd name="connsiteY15" fmla="*/ 14105 h 46607"/>
                <a:gd name="connsiteX16" fmla="*/ 180943 w 183860"/>
                <a:gd name="connsiteY16" fmla="*/ 293 h 46607"/>
                <a:gd name="connsiteX17" fmla="*/ 169227 w 183860"/>
                <a:gd name="connsiteY17" fmla="*/ 1341 h 46607"/>
                <a:gd name="connsiteX18" fmla="*/ 152653 w 183860"/>
                <a:gd name="connsiteY18" fmla="*/ 3056 h 46607"/>
                <a:gd name="connsiteX19" fmla="*/ 140271 w 183860"/>
                <a:gd name="connsiteY19" fmla="*/ 5151 h 46607"/>
                <a:gd name="connsiteX20" fmla="*/ 133032 w 183860"/>
                <a:gd name="connsiteY20" fmla="*/ 6199 h 46607"/>
                <a:gd name="connsiteX21" fmla="*/ 116458 w 183860"/>
                <a:gd name="connsiteY21" fmla="*/ 10009 h 46607"/>
                <a:gd name="connsiteX22" fmla="*/ 101980 w 183860"/>
                <a:gd name="connsiteY22" fmla="*/ 12771 h 46607"/>
                <a:gd name="connsiteX23" fmla="*/ 83311 w 183860"/>
                <a:gd name="connsiteY23" fmla="*/ 10009 h 46607"/>
                <a:gd name="connsiteX24" fmla="*/ 70167 w 183860"/>
                <a:gd name="connsiteY24" fmla="*/ 13819 h 46607"/>
                <a:gd name="connsiteX25" fmla="*/ 50545 w 183860"/>
                <a:gd name="connsiteY25" fmla="*/ 20677 h 46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83860" h="46607">
                  <a:moveTo>
                    <a:pt x="50545" y="20677"/>
                  </a:moveTo>
                  <a:cubicBezTo>
                    <a:pt x="44640" y="20677"/>
                    <a:pt x="20542" y="24773"/>
                    <a:pt x="18065" y="24487"/>
                  </a:cubicBezTo>
                  <a:cubicBezTo>
                    <a:pt x="15684" y="24106"/>
                    <a:pt x="5683" y="20391"/>
                    <a:pt x="1492" y="27249"/>
                  </a:cubicBezTo>
                  <a:cubicBezTo>
                    <a:pt x="-2699" y="34202"/>
                    <a:pt x="2539" y="41060"/>
                    <a:pt x="9778" y="42108"/>
                  </a:cubicBezTo>
                  <a:cubicBezTo>
                    <a:pt x="17017" y="43156"/>
                    <a:pt x="16351" y="46204"/>
                    <a:pt x="20161" y="46585"/>
                  </a:cubicBezTo>
                  <a:cubicBezTo>
                    <a:pt x="23971" y="46966"/>
                    <a:pt x="30924" y="42489"/>
                    <a:pt x="36067" y="41441"/>
                  </a:cubicBezTo>
                  <a:cubicBezTo>
                    <a:pt x="41211" y="40394"/>
                    <a:pt x="42259" y="42489"/>
                    <a:pt x="46735" y="41822"/>
                  </a:cubicBezTo>
                  <a:cubicBezTo>
                    <a:pt x="51212" y="41156"/>
                    <a:pt x="55689" y="42870"/>
                    <a:pt x="58451" y="42489"/>
                  </a:cubicBezTo>
                  <a:cubicBezTo>
                    <a:pt x="61213" y="42108"/>
                    <a:pt x="68833" y="36584"/>
                    <a:pt x="72643" y="35536"/>
                  </a:cubicBezTo>
                  <a:cubicBezTo>
                    <a:pt x="76453" y="34488"/>
                    <a:pt x="85026" y="32393"/>
                    <a:pt x="87788" y="32393"/>
                  </a:cubicBezTo>
                  <a:cubicBezTo>
                    <a:pt x="90550" y="32393"/>
                    <a:pt x="96075" y="30297"/>
                    <a:pt x="98456" y="28583"/>
                  </a:cubicBezTo>
                  <a:cubicBezTo>
                    <a:pt x="100933" y="26868"/>
                    <a:pt x="109505" y="26487"/>
                    <a:pt x="112648" y="25154"/>
                  </a:cubicBezTo>
                  <a:cubicBezTo>
                    <a:pt x="115792" y="23820"/>
                    <a:pt x="124078" y="20010"/>
                    <a:pt x="127507" y="18581"/>
                  </a:cubicBezTo>
                  <a:cubicBezTo>
                    <a:pt x="134746" y="19629"/>
                    <a:pt x="139604" y="18962"/>
                    <a:pt x="144748" y="16867"/>
                  </a:cubicBezTo>
                  <a:cubicBezTo>
                    <a:pt x="154749" y="16200"/>
                    <a:pt x="155797" y="16200"/>
                    <a:pt x="163036" y="13438"/>
                  </a:cubicBezTo>
                  <a:cubicBezTo>
                    <a:pt x="174466" y="12390"/>
                    <a:pt x="175418" y="16581"/>
                    <a:pt x="180276" y="14105"/>
                  </a:cubicBezTo>
                  <a:cubicBezTo>
                    <a:pt x="185134" y="11723"/>
                    <a:pt x="184753" y="1341"/>
                    <a:pt x="180943" y="293"/>
                  </a:cubicBezTo>
                  <a:cubicBezTo>
                    <a:pt x="177133" y="-754"/>
                    <a:pt x="171703" y="1341"/>
                    <a:pt x="169227" y="1341"/>
                  </a:cubicBezTo>
                  <a:cubicBezTo>
                    <a:pt x="166846" y="1341"/>
                    <a:pt x="159892" y="-373"/>
                    <a:pt x="152653" y="3056"/>
                  </a:cubicBezTo>
                  <a:cubicBezTo>
                    <a:pt x="145414" y="6485"/>
                    <a:pt x="141604" y="5151"/>
                    <a:pt x="140271" y="5151"/>
                  </a:cubicBezTo>
                  <a:cubicBezTo>
                    <a:pt x="138937" y="5151"/>
                    <a:pt x="135794" y="5818"/>
                    <a:pt x="133032" y="6199"/>
                  </a:cubicBezTo>
                  <a:cubicBezTo>
                    <a:pt x="130270" y="6580"/>
                    <a:pt x="119887" y="9342"/>
                    <a:pt x="116458" y="10009"/>
                  </a:cubicBezTo>
                  <a:cubicBezTo>
                    <a:pt x="110553" y="7628"/>
                    <a:pt x="105028" y="9628"/>
                    <a:pt x="101980" y="12771"/>
                  </a:cubicBezTo>
                  <a:cubicBezTo>
                    <a:pt x="94741" y="11057"/>
                    <a:pt x="85407" y="10009"/>
                    <a:pt x="83311" y="10009"/>
                  </a:cubicBezTo>
                  <a:cubicBezTo>
                    <a:pt x="79882" y="8961"/>
                    <a:pt x="75025" y="9628"/>
                    <a:pt x="70167" y="13819"/>
                  </a:cubicBezTo>
                  <a:cubicBezTo>
                    <a:pt x="63309" y="14390"/>
                    <a:pt x="57118" y="16867"/>
                    <a:pt x="50545" y="20677"/>
                  </a:cubicBezTo>
                  <a:close/>
                </a:path>
              </a:pathLst>
            </a:custGeom>
            <a:grpFill/>
            <a:ln w="9525" cap="flat">
              <a:noFill/>
              <a:prstDash val="solid"/>
              <a:miter/>
            </a:ln>
          </p:spPr>
          <p:txBody>
            <a:bodyPr rtlCol="0" anchor="ctr"/>
            <a:lstStyle/>
            <a:p>
              <a:endParaRPr lang="zh-CN" altLang="en-US"/>
            </a:p>
          </p:txBody>
        </p:sp>
        <p:sp>
          <p:nvSpPr>
            <p:cNvPr id="26" name="任意多边形: 形状 25">
              <a:extLst>
                <a:ext uri="{FF2B5EF4-FFF2-40B4-BE49-F238E27FC236}">
                  <a16:creationId xmlns:a16="http://schemas.microsoft.com/office/drawing/2014/main" id="{09B906BE-E842-4527-B173-D72FF220C227}"/>
                </a:ext>
              </a:extLst>
            </p:cNvPr>
            <p:cNvSpPr/>
            <p:nvPr/>
          </p:nvSpPr>
          <p:spPr>
            <a:xfrm>
              <a:off x="6804406" y="3415650"/>
              <a:ext cx="171430" cy="47528"/>
            </a:xfrm>
            <a:custGeom>
              <a:avLst/>
              <a:gdLst>
                <a:gd name="connsiteX0" fmla="*/ 62071 w 171430"/>
                <a:gd name="connsiteY0" fmla="*/ 10016 h 47528"/>
                <a:gd name="connsiteX1" fmla="*/ 48926 w 171430"/>
                <a:gd name="connsiteY1" fmla="*/ 10016 h 47528"/>
                <a:gd name="connsiteX2" fmla="*/ 32734 w 171430"/>
                <a:gd name="connsiteY2" fmla="*/ 18969 h 47528"/>
                <a:gd name="connsiteX3" fmla="*/ 21304 w 171430"/>
                <a:gd name="connsiteY3" fmla="*/ 22398 h 47528"/>
                <a:gd name="connsiteX4" fmla="*/ 13684 w 171430"/>
                <a:gd name="connsiteY4" fmla="*/ 25160 h 47528"/>
                <a:gd name="connsiteX5" fmla="*/ 920 w 171430"/>
                <a:gd name="connsiteY5" fmla="*/ 40686 h 47528"/>
                <a:gd name="connsiteX6" fmla="*/ 6445 w 171430"/>
                <a:gd name="connsiteY6" fmla="*/ 46211 h 47528"/>
                <a:gd name="connsiteX7" fmla="*/ 19208 w 171430"/>
                <a:gd name="connsiteY7" fmla="*/ 42401 h 47528"/>
                <a:gd name="connsiteX8" fmla="*/ 33686 w 171430"/>
                <a:gd name="connsiteY8" fmla="*/ 42020 h 47528"/>
                <a:gd name="connsiteX9" fmla="*/ 40258 w 171430"/>
                <a:gd name="connsiteY9" fmla="*/ 38591 h 47528"/>
                <a:gd name="connsiteX10" fmla="*/ 47116 w 171430"/>
                <a:gd name="connsiteY10" fmla="*/ 36495 h 47528"/>
                <a:gd name="connsiteX11" fmla="*/ 57784 w 171430"/>
                <a:gd name="connsiteY11" fmla="*/ 33733 h 47528"/>
                <a:gd name="connsiteX12" fmla="*/ 68833 w 171430"/>
                <a:gd name="connsiteY12" fmla="*/ 27542 h 47528"/>
                <a:gd name="connsiteX13" fmla="*/ 77787 w 171430"/>
                <a:gd name="connsiteY13" fmla="*/ 25446 h 47528"/>
                <a:gd name="connsiteX14" fmla="*/ 95694 w 171430"/>
                <a:gd name="connsiteY14" fmla="*/ 22017 h 47528"/>
                <a:gd name="connsiteX15" fmla="*/ 114649 w 171430"/>
                <a:gd name="connsiteY15" fmla="*/ 22398 h 47528"/>
                <a:gd name="connsiteX16" fmla="*/ 134651 w 171430"/>
                <a:gd name="connsiteY16" fmla="*/ 16207 h 47528"/>
                <a:gd name="connsiteX17" fmla="*/ 153320 w 171430"/>
                <a:gd name="connsiteY17" fmla="*/ 16588 h 47528"/>
                <a:gd name="connsiteX18" fmla="*/ 169513 w 171430"/>
                <a:gd name="connsiteY18" fmla="*/ 11444 h 47528"/>
                <a:gd name="connsiteX19" fmla="*/ 170179 w 171430"/>
                <a:gd name="connsiteY19" fmla="*/ 2491 h 47528"/>
                <a:gd name="connsiteX20" fmla="*/ 163607 w 171430"/>
                <a:gd name="connsiteY20" fmla="*/ 2491 h 47528"/>
                <a:gd name="connsiteX21" fmla="*/ 151891 w 171430"/>
                <a:gd name="connsiteY21" fmla="*/ 395 h 47528"/>
                <a:gd name="connsiteX22" fmla="*/ 137699 w 171430"/>
                <a:gd name="connsiteY22" fmla="*/ 1729 h 47528"/>
                <a:gd name="connsiteX23" fmla="*/ 130841 w 171430"/>
                <a:gd name="connsiteY23" fmla="*/ 2396 h 47528"/>
                <a:gd name="connsiteX24" fmla="*/ 121888 w 171430"/>
                <a:gd name="connsiteY24" fmla="*/ 1729 h 47528"/>
                <a:gd name="connsiteX25" fmla="*/ 113601 w 171430"/>
                <a:gd name="connsiteY25" fmla="*/ 2110 h 47528"/>
                <a:gd name="connsiteX26" fmla="*/ 103980 w 171430"/>
                <a:gd name="connsiteY26" fmla="*/ 7253 h 47528"/>
                <a:gd name="connsiteX27" fmla="*/ 87026 w 171430"/>
                <a:gd name="connsiteY27" fmla="*/ 8587 h 47528"/>
                <a:gd name="connsiteX28" fmla="*/ 79787 w 171430"/>
                <a:gd name="connsiteY28" fmla="*/ 8587 h 47528"/>
                <a:gd name="connsiteX29" fmla="*/ 62071 w 171430"/>
                <a:gd name="connsiteY29" fmla="*/ 10016 h 47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71430" h="47528">
                  <a:moveTo>
                    <a:pt x="62071" y="10016"/>
                  </a:moveTo>
                  <a:cubicBezTo>
                    <a:pt x="58642" y="9349"/>
                    <a:pt x="52069" y="8587"/>
                    <a:pt x="48926" y="10016"/>
                  </a:cubicBezTo>
                  <a:cubicBezTo>
                    <a:pt x="45783" y="11444"/>
                    <a:pt x="35782" y="17636"/>
                    <a:pt x="32734" y="18969"/>
                  </a:cubicBezTo>
                  <a:cubicBezTo>
                    <a:pt x="29686" y="20398"/>
                    <a:pt x="22351" y="21350"/>
                    <a:pt x="21304" y="22398"/>
                  </a:cubicBezTo>
                  <a:cubicBezTo>
                    <a:pt x="20256" y="23446"/>
                    <a:pt x="15112" y="24779"/>
                    <a:pt x="13684" y="25160"/>
                  </a:cubicBezTo>
                  <a:cubicBezTo>
                    <a:pt x="12255" y="25541"/>
                    <a:pt x="3301" y="37543"/>
                    <a:pt x="920" y="40686"/>
                  </a:cubicBezTo>
                  <a:cubicBezTo>
                    <a:pt x="-1461" y="43829"/>
                    <a:pt x="920" y="50306"/>
                    <a:pt x="6445" y="46211"/>
                  </a:cubicBezTo>
                  <a:cubicBezTo>
                    <a:pt x="13303" y="45830"/>
                    <a:pt x="15398" y="44496"/>
                    <a:pt x="19208" y="42401"/>
                  </a:cubicBezTo>
                  <a:cubicBezTo>
                    <a:pt x="23018" y="40305"/>
                    <a:pt x="30924" y="42020"/>
                    <a:pt x="33686" y="42020"/>
                  </a:cubicBezTo>
                  <a:cubicBezTo>
                    <a:pt x="36448" y="42020"/>
                    <a:pt x="38544" y="38591"/>
                    <a:pt x="40258" y="38591"/>
                  </a:cubicBezTo>
                  <a:cubicBezTo>
                    <a:pt x="41973" y="38591"/>
                    <a:pt x="42640" y="37543"/>
                    <a:pt x="47116" y="36495"/>
                  </a:cubicBezTo>
                  <a:cubicBezTo>
                    <a:pt x="51593" y="35447"/>
                    <a:pt x="55689" y="35828"/>
                    <a:pt x="57784" y="33733"/>
                  </a:cubicBezTo>
                  <a:cubicBezTo>
                    <a:pt x="59880" y="31637"/>
                    <a:pt x="65404" y="28589"/>
                    <a:pt x="68833" y="27542"/>
                  </a:cubicBezTo>
                  <a:cubicBezTo>
                    <a:pt x="72262" y="26494"/>
                    <a:pt x="76358" y="25827"/>
                    <a:pt x="77787" y="25446"/>
                  </a:cubicBezTo>
                  <a:cubicBezTo>
                    <a:pt x="79120" y="25065"/>
                    <a:pt x="86740" y="25446"/>
                    <a:pt x="95694" y="22017"/>
                  </a:cubicBezTo>
                  <a:cubicBezTo>
                    <a:pt x="104742" y="18588"/>
                    <a:pt x="110934" y="23065"/>
                    <a:pt x="114649" y="22398"/>
                  </a:cubicBezTo>
                  <a:cubicBezTo>
                    <a:pt x="118459" y="21731"/>
                    <a:pt x="129793" y="17540"/>
                    <a:pt x="134651" y="16207"/>
                  </a:cubicBezTo>
                  <a:cubicBezTo>
                    <a:pt x="139509" y="14873"/>
                    <a:pt x="150177" y="15826"/>
                    <a:pt x="153320" y="16588"/>
                  </a:cubicBezTo>
                  <a:cubicBezTo>
                    <a:pt x="156463" y="17255"/>
                    <a:pt x="166465" y="14873"/>
                    <a:pt x="169513" y="11444"/>
                  </a:cubicBezTo>
                  <a:cubicBezTo>
                    <a:pt x="172656" y="8015"/>
                    <a:pt x="171227" y="2777"/>
                    <a:pt x="170179" y="2491"/>
                  </a:cubicBezTo>
                  <a:cubicBezTo>
                    <a:pt x="169132" y="2110"/>
                    <a:pt x="164274" y="3539"/>
                    <a:pt x="163607" y="2491"/>
                  </a:cubicBezTo>
                  <a:cubicBezTo>
                    <a:pt x="162940" y="1443"/>
                    <a:pt x="157035" y="-938"/>
                    <a:pt x="151891" y="395"/>
                  </a:cubicBezTo>
                  <a:cubicBezTo>
                    <a:pt x="146748" y="1729"/>
                    <a:pt x="139795" y="2491"/>
                    <a:pt x="137699" y="1729"/>
                  </a:cubicBezTo>
                  <a:cubicBezTo>
                    <a:pt x="135604" y="1062"/>
                    <a:pt x="132555" y="1729"/>
                    <a:pt x="130841" y="2396"/>
                  </a:cubicBezTo>
                  <a:cubicBezTo>
                    <a:pt x="129126" y="3062"/>
                    <a:pt x="123602" y="2015"/>
                    <a:pt x="121888" y="1729"/>
                  </a:cubicBezTo>
                  <a:cubicBezTo>
                    <a:pt x="120173" y="1348"/>
                    <a:pt x="115315" y="1062"/>
                    <a:pt x="113601" y="2110"/>
                  </a:cubicBezTo>
                  <a:cubicBezTo>
                    <a:pt x="111886" y="3158"/>
                    <a:pt x="106362" y="5539"/>
                    <a:pt x="103980" y="7253"/>
                  </a:cubicBezTo>
                  <a:cubicBezTo>
                    <a:pt x="99123" y="7634"/>
                    <a:pt x="89788" y="7634"/>
                    <a:pt x="87026" y="8587"/>
                  </a:cubicBezTo>
                  <a:cubicBezTo>
                    <a:pt x="84264" y="9635"/>
                    <a:pt x="82168" y="8587"/>
                    <a:pt x="79787" y="8587"/>
                  </a:cubicBezTo>
                  <a:cubicBezTo>
                    <a:pt x="77596" y="8587"/>
                    <a:pt x="62071" y="10016"/>
                    <a:pt x="62071" y="10016"/>
                  </a:cubicBezTo>
                  <a:close/>
                </a:path>
              </a:pathLst>
            </a:custGeom>
            <a:grpFill/>
            <a:ln w="9525" cap="flat">
              <a:noFill/>
              <a:prstDash val="solid"/>
              <a:miter/>
            </a:ln>
          </p:spPr>
          <p:txBody>
            <a:bodyPr rtlCol="0" anchor="ctr"/>
            <a:lstStyle/>
            <a:p>
              <a:endParaRPr lang="zh-CN" altLang="en-US"/>
            </a:p>
          </p:txBody>
        </p:sp>
        <p:sp>
          <p:nvSpPr>
            <p:cNvPr id="27" name="任意多边形: 形状 26">
              <a:extLst>
                <a:ext uri="{FF2B5EF4-FFF2-40B4-BE49-F238E27FC236}">
                  <a16:creationId xmlns:a16="http://schemas.microsoft.com/office/drawing/2014/main" id="{617A7893-38E7-4895-9116-94D2FC438117}"/>
                </a:ext>
              </a:extLst>
            </p:cNvPr>
            <p:cNvSpPr/>
            <p:nvPr/>
          </p:nvSpPr>
          <p:spPr>
            <a:xfrm>
              <a:off x="6784752" y="3314364"/>
              <a:ext cx="437082" cy="249710"/>
            </a:xfrm>
            <a:custGeom>
              <a:avLst/>
              <a:gdLst>
                <a:gd name="connsiteX0" fmla="*/ 429959 w 437082"/>
                <a:gd name="connsiteY0" fmla="*/ 187597 h 249710"/>
                <a:gd name="connsiteX1" fmla="*/ 406146 w 437082"/>
                <a:gd name="connsiteY1" fmla="*/ 189311 h 249710"/>
                <a:gd name="connsiteX2" fmla="*/ 397192 w 437082"/>
                <a:gd name="connsiteY2" fmla="*/ 185882 h 249710"/>
                <a:gd name="connsiteX3" fmla="*/ 388525 w 437082"/>
                <a:gd name="connsiteY3" fmla="*/ 177214 h 249710"/>
                <a:gd name="connsiteX4" fmla="*/ 370237 w 437082"/>
                <a:gd name="connsiteY4" fmla="*/ 149592 h 249710"/>
                <a:gd name="connsiteX5" fmla="*/ 365379 w 437082"/>
                <a:gd name="connsiteY5" fmla="*/ 137495 h 249710"/>
                <a:gd name="connsiteX6" fmla="*/ 368808 w 437082"/>
                <a:gd name="connsiteY6" fmla="*/ 116064 h 249710"/>
                <a:gd name="connsiteX7" fmla="*/ 373285 w 437082"/>
                <a:gd name="connsiteY7" fmla="*/ 101205 h 249710"/>
                <a:gd name="connsiteX8" fmla="*/ 373666 w 437082"/>
                <a:gd name="connsiteY8" fmla="*/ 82917 h 249710"/>
                <a:gd name="connsiteX9" fmla="*/ 358807 w 437082"/>
                <a:gd name="connsiteY9" fmla="*/ 73963 h 249710"/>
                <a:gd name="connsiteX10" fmla="*/ 344615 w 437082"/>
                <a:gd name="connsiteY10" fmla="*/ 77773 h 249710"/>
                <a:gd name="connsiteX11" fmla="*/ 332518 w 437082"/>
                <a:gd name="connsiteY11" fmla="*/ 89870 h 249710"/>
                <a:gd name="connsiteX12" fmla="*/ 324612 w 437082"/>
                <a:gd name="connsiteY12" fmla="*/ 91966 h 249710"/>
                <a:gd name="connsiteX13" fmla="*/ 311849 w 437082"/>
                <a:gd name="connsiteY13" fmla="*/ 69868 h 249710"/>
                <a:gd name="connsiteX14" fmla="*/ 320516 w 437082"/>
                <a:gd name="connsiteY14" fmla="*/ 65391 h 249710"/>
                <a:gd name="connsiteX15" fmla="*/ 331565 w 437082"/>
                <a:gd name="connsiteY15" fmla="*/ 64057 h 249710"/>
                <a:gd name="connsiteX16" fmla="*/ 341281 w 437082"/>
                <a:gd name="connsiteY16" fmla="*/ 63010 h 249710"/>
                <a:gd name="connsiteX17" fmla="*/ 357473 w 437082"/>
                <a:gd name="connsiteY17" fmla="*/ 65772 h 249710"/>
                <a:gd name="connsiteX18" fmla="*/ 367189 w 437082"/>
                <a:gd name="connsiteY18" fmla="*/ 66153 h 249710"/>
                <a:gd name="connsiteX19" fmla="*/ 378238 w 437082"/>
                <a:gd name="connsiteY19" fmla="*/ 66820 h 249710"/>
                <a:gd name="connsiteX20" fmla="*/ 392049 w 437082"/>
                <a:gd name="connsiteY20" fmla="*/ 75773 h 249710"/>
                <a:gd name="connsiteX21" fmla="*/ 401669 w 437082"/>
                <a:gd name="connsiteY21" fmla="*/ 75106 h 249710"/>
                <a:gd name="connsiteX22" fmla="*/ 410337 w 437082"/>
                <a:gd name="connsiteY22" fmla="*/ 79583 h 249710"/>
                <a:gd name="connsiteX23" fmla="*/ 425577 w 437082"/>
                <a:gd name="connsiteY23" fmla="*/ 66439 h 249710"/>
                <a:gd name="connsiteX24" fmla="*/ 425958 w 437082"/>
                <a:gd name="connsiteY24" fmla="*/ 57771 h 249710"/>
                <a:gd name="connsiteX25" fmla="*/ 414909 w 437082"/>
                <a:gd name="connsiteY25" fmla="*/ 51199 h 249710"/>
                <a:gd name="connsiteX26" fmla="*/ 402812 w 437082"/>
                <a:gd name="connsiteY26" fmla="*/ 47770 h 249710"/>
                <a:gd name="connsiteX27" fmla="*/ 395288 w 437082"/>
                <a:gd name="connsiteY27" fmla="*/ 46055 h 249710"/>
                <a:gd name="connsiteX28" fmla="*/ 389096 w 437082"/>
                <a:gd name="connsiteY28" fmla="*/ 46055 h 249710"/>
                <a:gd name="connsiteX29" fmla="*/ 387382 w 437082"/>
                <a:gd name="connsiteY29" fmla="*/ 39102 h 249710"/>
                <a:gd name="connsiteX30" fmla="*/ 393573 w 437082"/>
                <a:gd name="connsiteY30" fmla="*/ 30529 h 249710"/>
                <a:gd name="connsiteX31" fmla="*/ 388049 w 437082"/>
                <a:gd name="connsiteY31" fmla="*/ 18147 h 249710"/>
                <a:gd name="connsiteX32" fmla="*/ 370808 w 437082"/>
                <a:gd name="connsiteY32" fmla="*/ 19480 h 249710"/>
                <a:gd name="connsiteX33" fmla="*/ 350806 w 437082"/>
                <a:gd name="connsiteY33" fmla="*/ 33673 h 249710"/>
                <a:gd name="connsiteX34" fmla="*/ 337661 w 437082"/>
                <a:gd name="connsiteY34" fmla="*/ 39578 h 249710"/>
                <a:gd name="connsiteX35" fmla="*/ 332137 w 437082"/>
                <a:gd name="connsiteY35" fmla="*/ 37197 h 249710"/>
                <a:gd name="connsiteX36" fmla="*/ 322136 w 437082"/>
                <a:gd name="connsiteY36" fmla="*/ 38530 h 249710"/>
                <a:gd name="connsiteX37" fmla="*/ 308324 w 437082"/>
                <a:gd name="connsiteY37" fmla="*/ 40626 h 249710"/>
                <a:gd name="connsiteX38" fmla="*/ 298990 w 437082"/>
                <a:gd name="connsiteY38" fmla="*/ 34435 h 249710"/>
                <a:gd name="connsiteX39" fmla="*/ 288608 w 437082"/>
                <a:gd name="connsiteY39" fmla="*/ 21290 h 249710"/>
                <a:gd name="connsiteX40" fmla="*/ 286512 w 437082"/>
                <a:gd name="connsiteY40" fmla="*/ 14051 h 249710"/>
                <a:gd name="connsiteX41" fmla="*/ 285179 w 437082"/>
                <a:gd name="connsiteY41" fmla="*/ 3383 h 249710"/>
                <a:gd name="connsiteX42" fmla="*/ 270320 w 437082"/>
                <a:gd name="connsiteY42" fmla="*/ 1288 h 249710"/>
                <a:gd name="connsiteX43" fmla="*/ 270320 w 437082"/>
                <a:gd name="connsiteY43" fmla="*/ 21004 h 249710"/>
                <a:gd name="connsiteX44" fmla="*/ 269938 w 437082"/>
                <a:gd name="connsiteY44" fmla="*/ 34816 h 249710"/>
                <a:gd name="connsiteX45" fmla="*/ 257175 w 437082"/>
                <a:gd name="connsiteY45" fmla="*/ 48627 h 249710"/>
                <a:gd name="connsiteX46" fmla="*/ 242316 w 437082"/>
                <a:gd name="connsiteY46" fmla="*/ 52437 h 249710"/>
                <a:gd name="connsiteX47" fmla="*/ 222980 w 437082"/>
                <a:gd name="connsiteY47" fmla="*/ 41388 h 249710"/>
                <a:gd name="connsiteX48" fmla="*/ 216408 w 437082"/>
                <a:gd name="connsiteY48" fmla="*/ 61390 h 249710"/>
                <a:gd name="connsiteX49" fmla="*/ 219646 w 437082"/>
                <a:gd name="connsiteY49" fmla="*/ 70153 h 249710"/>
                <a:gd name="connsiteX50" fmla="*/ 224504 w 437082"/>
                <a:gd name="connsiteY50" fmla="*/ 88060 h 249710"/>
                <a:gd name="connsiteX51" fmla="*/ 221075 w 437082"/>
                <a:gd name="connsiteY51" fmla="*/ 102538 h 249710"/>
                <a:gd name="connsiteX52" fmla="*/ 221742 w 437082"/>
                <a:gd name="connsiteY52" fmla="*/ 117969 h 249710"/>
                <a:gd name="connsiteX53" fmla="*/ 218789 w 437082"/>
                <a:gd name="connsiteY53" fmla="*/ 130447 h 249710"/>
                <a:gd name="connsiteX54" fmla="*/ 213265 w 437082"/>
                <a:gd name="connsiteY54" fmla="*/ 146068 h 249710"/>
                <a:gd name="connsiteX55" fmla="*/ 209169 w 437082"/>
                <a:gd name="connsiteY55" fmla="*/ 157783 h 249710"/>
                <a:gd name="connsiteX56" fmla="*/ 199739 w 437082"/>
                <a:gd name="connsiteY56" fmla="*/ 162355 h 249710"/>
                <a:gd name="connsiteX57" fmla="*/ 193262 w 437082"/>
                <a:gd name="connsiteY57" fmla="*/ 169023 h 249710"/>
                <a:gd name="connsiteX58" fmla="*/ 184499 w 437082"/>
                <a:gd name="connsiteY58" fmla="*/ 168547 h 249710"/>
                <a:gd name="connsiteX59" fmla="*/ 179642 w 437082"/>
                <a:gd name="connsiteY59" fmla="*/ 171118 h 249710"/>
                <a:gd name="connsiteX60" fmla="*/ 176879 w 437082"/>
                <a:gd name="connsiteY60" fmla="*/ 169785 h 249710"/>
                <a:gd name="connsiteX61" fmla="*/ 172021 w 437082"/>
                <a:gd name="connsiteY61" fmla="*/ 171404 h 249710"/>
                <a:gd name="connsiteX62" fmla="*/ 174974 w 437082"/>
                <a:gd name="connsiteY62" fmla="*/ 161498 h 249710"/>
                <a:gd name="connsiteX63" fmla="*/ 176879 w 437082"/>
                <a:gd name="connsiteY63" fmla="*/ 155021 h 249710"/>
                <a:gd name="connsiteX64" fmla="*/ 172688 w 437082"/>
                <a:gd name="connsiteY64" fmla="*/ 138733 h 249710"/>
                <a:gd name="connsiteX65" fmla="*/ 173450 w 437082"/>
                <a:gd name="connsiteY65" fmla="*/ 132256 h 249710"/>
                <a:gd name="connsiteX66" fmla="*/ 167640 w 437082"/>
                <a:gd name="connsiteY66" fmla="*/ 129494 h 249710"/>
                <a:gd name="connsiteX67" fmla="*/ 154496 w 437082"/>
                <a:gd name="connsiteY67" fmla="*/ 135019 h 249710"/>
                <a:gd name="connsiteX68" fmla="*/ 139351 w 437082"/>
                <a:gd name="connsiteY68" fmla="*/ 142829 h 249710"/>
                <a:gd name="connsiteX69" fmla="*/ 129635 w 437082"/>
                <a:gd name="connsiteY69" fmla="*/ 147401 h 249710"/>
                <a:gd name="connsiteX70" fmla="*/ 121349 w 437082"/>
                <a:gd name="connsiteY70" fmla="*/ 152449 h 249710"/>
                <a:gd name="connsiteX71" fmla="*/ 114014 w 437082"/>
                <a:gd name="connsiteY71" fmla="*/ 154259 h 249710"/>
                <a:gd name="connsiteX72" fmla="*/ 105251 w 437082"/>
                <a:gd name="connsiteY72" fmla="*/ 154735 h 249710"/>
                <a:gd name="connsiteX73" fmla="*/ 96298 w 437082"/>
                <a:gd name="connsiteY73" fmla="*/ 156355 h 249710"/>
                <a:gd name="connsiteX74" fmla="*/ 82677 w 437082"/>
                <a:gd name="connsiteY74" fmla="*/ 164165 h 249710"/>
                <a:gd name="connsiteX75" fmla="*/ 68961 w 437082"/>
                <a:gd name="connsiteY75" fmla="*/ 161403 h 249710"/>
                <a:gd name="connsiteX76" fmla="*/ 55531 w 437082"/>
                <a:gd name="connsiteY76" fmla="*/ 163498 h 249710"/>
                <a:gd name="connsiteX77" fmla="*/ 51340 w 437082"/>
                <a:gd name="connsiteY77" fmla="*/ 177310 h 249710"/>
                <a:gd name="connsiteX78" fmla="*/ 48958 w 437082"/>
                <a:gd name="connsiteY78" fmla="*/ 186263 h 249710"/>
                <a:gd name="connsiteX79" fmla="*/ 45529 w 437082"/>
                <a:gd name="connsiteY79" fmla="*/ 196264 h 249710"/>
                <a:gd name="connsiteX80" fmla="*/ 41338 w 437082"/>
                <a:gd name="connsiteY80" fmla="*/ 204932 h 249710"/>
                <a:gd name="connsiteX81" fmla="*/ 28956 w 437082"/>
                <a:gd name="connsiteY81" fmla="*/ 218077 h 249710"/>
                <a:gd name="connsiteX82" fmla="*/ 15145 w 437082"/>
                <a:gd name="connsiteY82" fmla="*/ 221220 h 249710"/>
                <a:gd name="connsiteX83" fmla="*/ 4477 w 437082"/>
                <a:gd name="connsiteY83" fmla="*/ 232269 h 249710"/>
                <a:gd name="connsiteX84" fmla="*/ 0 w 437082"/>
                <a:gd name="connsiteY84" fmla="*/ 233698 h 249710"/>
                <a:gd name="connsiteX85" fmla="*/ 0 w 437082"/>
                <a:gd name="connsiteY85" fmla="*/ 244747 h 249710"/>
                <a:gd name="connsiteX86" fmla="*/ 6572 w 437082"/>
                <a:gd name="connsiteY86" fmla="*/ 245413 h 249710"/>
                <a:gd name="connsiteX87" fmla="*/ 13430 w 437082"/>
                <a:gd name="connsiteY87" fmla="*/ 246747 h 249710"/>
                <a:gd name="connsiteX88" fmla="*/ 17621 w 437082"/>
                <a:gd name="connsiteY88" fmla="*/ 247414 h 249710"/>
                <a:gd name="connsiteX89" fmla="*/ 24860 w 437082"/>
                <a:gd name="connsiteY89" fmla="*/ 249128 h 249710"/>
                <a:gd name="connsiteX90" fmla="*/ 32385 w 437082"/>
                <a:gd name="connsiteY90" fmla="*/ 245985 h 249710"/>
                <a:gd name="connsiteX91" fmla="*/ 47625 w 437082"/>
                <a:gd name="connsiteY91" fmla="*/ 236269 h 249710"/>
                <a:gd name="connsiteX92" fmla="*/ 62484 w 437082"/>
                <a:gd name="connsiteY92" fmla="*/ 240746 h 249710"/>
                <a:gd name="connsiteX93" fmla="*/ 69342 w 437082"/>
                <a:gd name="connsiteY93" fmla="*/ 237984 h 249710"/>
                <a:gd name="connsiteX94" fmla="*/ 78962 w 437082"/>
                <a:gd name="connsiteY94" fmla="*/ 236555 h 249710"/>
                <a:gd name="connsiteX95" fmla="*/ 83820 w 437082"/>
                <a:gd name="connsiteY95" fmla="*/ 233126 h 249710"/>
                <a:gd name="connsiteX96" fmla="*/ 93154 w 437082"/>
                <a:gd name="connsiteY96" fmla="*/ 233126 h 249710"/>
                <a:gd name="connsiteX97" fmla="*/ 98012 w 437082"/>
                <a:gd name="connsiteY97" fmla="*/ 230364 h 249710"/>
                <a:gd name="connsiteX98" fmla="*/ 113538 w 437082"/>
                <a:gd name="connsiteY98" fmla="*/ 226173 h 249710"/>
                <a:gd name="connsiteX99" fmla="*/ 128016 w 437082"/>
                <a:gd name="connsiteY99" fmla="*/ 216838 h 249710"/>
                <a:gd name="connsiteX100" fmla="*/ 139732 w 437082"/>
                <a:gd name="connsiteY100" fmla="*/ 208552 h 249710"/>
                <a:gd name="connsiteX101" fmla="*/ 148400 w 437082"/>
                <a:gd name="connsiteY101" fmla="*/ 210933 h 249710"/>
                <a:gd name="connsiteX102" fmla="*/ 157067 w 437082"/>
                <a:gd name="connsiteY102" fmla="*/ 204075 h 249710"/>
                <a:gd name="connsiteX103" fmla="*/ 162211 w 437082"/>
                <a:gd name="connsiteY103" fmla="*/ 196836 h 249710"/>
                <a:gd name="connsiteX104" fmla="*/ 172212 w 437082"/>
                <a:gd name="connsiteY104" fmla="*/ 190264 h 249710"/>
                <a:gd name="connsiteX105" fmla="*/ 188404 w 437082"/>
                <a:gd name="connsiteY105" fmla="*/ 203694 h 249710"/>
                <a:gd name="connsiteX106" fmla="*/ 196691 w 437082"/>
                <a:gd name="connsiteY106" fmla="*/ 200265 h 249710"/>
                <a:gd name="connsiteX107" fmla="*/ 214694 w 437082"/>
                <a:gd name="connsiteY107" fmla="*/ 190264 h 249710"/>
                <a:gd name="connsiteX108" fmla="*/ 223266 w 437082"/>
                <a:gd name="connsiteY108" fmla="*/ 180262 h 249710"/>
                <a:gd name="connsiteX109" fmla="*/ 227743 w 437082"/>
                <a:gd name="connsiteY109" fmla="*/ 171309 h 249710"/>
                <a:gd name="connsiteX110" fmla="*/ 235649 w 437082"/>
                <a:gd name="connsiteY110" fmla="*/ 150640 h 249710"/>
                <a:gd name="connsiteX111" fmla="*/ 238125 w 437082"/>
                <a:gd name="connsiteY111" fmla="*/ 141972 h 249710"/>
                <a:gd name="connsiteX112" fmla="*/ 249555 w 437082"/>
                <a:gd name="connsiteY112" fmla="*/ 133685 h 249710"/>
                <a:gd name="connsiteX113" fmla="*/ 282035 w 437082"/>
                <a:gd name="connsiteY113" fmla="*/ 125017 h 249710"/>
                <a:gd name="connsiteX114" fmla="*/ 285179 w 437082"/>
                <a:gd name="connsiteY114" fmla="*/ 126732 h 249710"/>
                <a:gd name="connsiteX115" fmla="*/ 276511 w 437082"/>
                <a:gd name="connsiteY115" fmla="*/ 138448 h 249710"/>
                <a:gd name="connsiteX116" fmla="*/ 270986 w 437082"/>
                <a:gd name="connsiteY116" fmla="*/ 141591 h 249710"/>
                <a:gd name="connsiteX117" fmla="*/ 263080 w 437082"/>
                <a:gd name="connsiteY117" fmla="*/ 150259 h 249710"/>
                <a:gd name="connsiteX118" fmla="*/ 255079 w 437082"/>
                <a:gd name="connsiteY118" fmla="*/ 155402 h 249710"/>
                <a:gd name="connsiteX119" fmla="*/ 246126 w 437082"/>
                <a:gd name="connsiteY119" fmla="*/ 166070 h 249710"/>
                <a:gd name="connsiteX120" fmla="*/ 244030 w 437082"/>
                <a:gd name="connsiteY120" fmla="*/ 177500 h 249710"/>
                <a:gd name="connsiteX121" fmla="*/ 239935 w 437082"/>
                <a:gd name="connsiteY121" fmla="*/ 189216 h 249710"/>
                <a:gd name="connsiteX122" fmla="*/ 238887 w 437082"/>
                <a:gd name="connsiteY122" fmla="*/ 198931 h 249710"/>
                <a:gd name="connsiteX123" fmla="*/ 246507 w 437082"/>
                <a:gd name="connsiteY123" fmla="*/ 199979 h 249710"/>
                <a:gd name="connsiteX124" fmla="*/ 254127 w 437082"/>
                <a:gd name="connsiteY124" fmla="*/ 195502 h 249710"/>
                <a:gd name="connsiteX125" fmla="*/ 260699 w 437082"/>
                <a:gd name="connsiteY125" fmla="*/ 186835 h 249710"/>
                <a:gd name="connsiteX126" fmla="*/ 262033 w 437082"/>
                <a:gd name="connsiteY126" fmla="*/ 180929 h 249710"/>
                <a:gd name="connsiteX127" fmla="*/ 270034 w 437082"/>
                <a:gd name="connsiteY127" fmla="*/ 170547 h 249710"/>
                <a:gd name="connsiteX128" fmla="*/ 282416 w 437082"/>
                <a:gd name="connsiteY128" fmla="*/ 157402 h 249710"/>
                <a:gd name="connsiteX129" fmla="*/ 291370 w 437082"/>
                <a:gd name="connsiteY129" fmla="*/ 148735 h 249710"/>
                <a:gd name="connsiteX130" fmla="*/ 296228 w 437082"/>
                <a:gd name="connsiteY130" fmla="*/ 141496 h 249710"/>
                <a:gd name="connsiteX131" fmla="*/ 313468 w 437082"/>
                <a:gd name="connsiteY131" fmla="*/ 129399 h 249710"/>
                <a:gd name="connsiteX132" fmla="*/ 329375 w 437082"/>
                <a:gd name="connsiteY132" fmla="*/ 150830 h 249710"/>
                <a:gd name="connsiteX133" fmla="*/ 323183 w 437082"/>
                <a:gd name="connsiteY133" fmla="*/ 169785 h 249710"/>
                <a:gd name="connsiteX134" fmla="*/ 316325 w 437082"/>
                <a:gd name="connsiteY134" fmla="*/ 182929 h 249710"/>
                <a:gd name="connsiteX135" fmla="*/ 305657 w 437082"/>
                <a:gd name="connsiteY135" fmla="*/ 196741 h 249710"/>
                <a:gd name="connsiteX136" fmla="*/ 303276 w 437082"/>
                <a:gd name="connsiteY136" fmla="*/ 208456 h 249710"/>
                <a:gd name="connsiteX137" fmla="*/ 298799 w 437082"/>
                <a:gd name="connsiteY137" fmla="*/ 215695 h 249710"/>
                <a:gd name="connsiteX138" fmla="*/ 305657 w 437082"/>
                <a:gd name="connsiteY138" fmla="*/ 223601 h 249710"/>
                <a:gd name="connsiteX139" fmla="*/ 314611 w 437082"/>
                <a:gd name="connsiteY139" fmla="*/ 220839 h 249710"/>
                <a:gd name="connsiteX140" fmla="*/ 320802 w 437082"/>
                <a:gd name="connsiteY140" fmla="*/ 215981 h 249710"/>
                <a:gd name="connsiteX141" fmla="*/ 328708 w 437082"/>
                <a:gd name="connsiteY141" fmla="*/ 207313 h 249710"/>
                <a:gd name="connsiteX142" fmla="*/ 344615 w 437082"/>
                <a:gd name="connsiteY142" fmla="*/ 185596 h 249710"/>
                <a:gd name="connsiteX143" fmla="*/ 364617 w 437082"/>
                <a:gd name="connsiteY143" fmla="*/ 201503 h 249710"/>
                <a:gd name="connsiteX144" fmla="*/ 387382 w 437082"/>
                <a:gd name="connsiteY144" fmla="*/ 223601 h 249710"/>
                <a:gd name="connsiteX145" fmla="*/ 398812 w 437082"/>
                <a:gd name="connsiteY145" fmla="*/ 228078 h 249710"/>
                <a:gd name="connsiteX146" fmla="*/ 416433 w 437082"/>
                <a:gd name="connsiteY146" fmla="*/ 225982 h 249710"/>
                <a:gd name="connsiteX147" fmla="*/ 428816 w 437082"/>
                <a:gd name="connsiteY147" fmla="*/ 206647 h 249710"/>
                <a:gd name="connsiteX148" fmla="*/ 434721 w 437082"/>
                <a:gd name="connsiteY148" fmla="*/ 199789 h 249710"/>
                <a:gd name="connsiteX149" fmla="*/ 436817 w 437082"/>
                <a:gd name="connsiteY149" fmla="*/ 193216 h 249710"/>
                <a:gd name="connsiteX150" fmla="*/ 429959 w 437082"/>
                <a:gd name="connsiteY150" fmla="*/ 187597 h 249710"/>
                <a:gd name="connsiteX151" fmla="*/ 137827 w 437082"/>
                <a:gd name="connsiteY151" fmla="*/ 181691 h 249710"/>
                <a:gd name="connsiteX152" fmla="*/ 137636 w 437082"/>
                <a:gd name="connsiteY152" fmla="*/ 192264 h 249710"/>
                <a:gd name="connsiteX153" fmla="*/ 129730 w 437082"/>
                <a:gd name="connsiteY153" fmla="*/ 200551 h 249710"/>
                <a:gd name="connsiteX154" fmla="*/ 121063 w 437082"/>
                <a:gd name="connsiteY154" fmla="*/ 204551 h 249710"/>
                <a:gd name="connsiteX155" fmla="*/ 109538 w 437082"/>
                <a:gd name="connsiteY155" fmla="*/ 207409 h 249710"/>
                <a:gd name="connsiteX156" fmla="*/ 100108 w 437082"/>
                <a:gd name="connsiteY156" fmla="*/ 211409 h 249710"/>
                <a:gd name="connsiteX157" fmla="*/ 87821 w 437082"/>
                <a:gd name="connsiteY157" fmla="*/ 211600 h 249710"/>
                <a:gd name="connsiteX158" fmla="*/ 81248 w 437082"/>
                <a:gd name="connsiteY158" fmla="*/ 213505 h 249710"/>
                <a:gd name="connsiteX159" fmla="*/ 70675 w 437082"/>
                <a:gd name="connsiteY159" fmla="*/ 214838 h 249710"/>
                <a:gd name="connsiteX160" fmla="*/ 61627 w 437082"/>
                <a:gd name="connsiteY160" fmla="*/ 219029 h 249710"/>
                <a:gd name="connsiteX161" fmla="*/ 59341 w 437082"/>
                <a:gd name="connsiteY161" fmla="*/ 202075 h 249710"/>
                <a:gd name="connsiteX162" fmla="*/ 65246 w 437082"/>
                <a:gd name="connsiteY162" fmla="*/ 192835 h 249710"/>
                <a:gd name="connsiteX163" fmla="*/ 70866 w 437082"/>
                <a:gd name="connsiteY163" fmla="*/ 183787 h 249710"/>
                <a:gd name="connsiteX164" fmla="*/ 81629 w 437082"/>
                <a:gd name="connsiteY164" fmla="*/ 182644 h 249710"/>
                <a:gd name="connsiteX165" fmla="*/ 91440 w 437082"/>
                <a:gd name="connsiteY165" fmla="*/ 182644 h 249710"/>
                <a:gd name="connsiteX166" fmla="*/ 95441 w 437082"/>
                <a:gd name="connsiteY166" fmla="*/ 179977 h 249710"/>
                <a:gd name="connsiteX167" fmla="*/ 107156 w 437082"/>
                <a:gd name="connsiteY167" fmla="*/ 179596 h 249710"/>
                <a:gd name="connsiteX168" fmla="*/ 116015 w 437082"/>
                <a:gd name="connsiteY168" fmla="*/ 174833 h 249710"/>
                <a:gd name="connsiteX169" fmla="*/ 125635 w 437082"/>
                <a:gd name="connsiteY169" fmla="*/ 176548 h 249710"/>
                <a:gd name="connsiteX170" fmla="*/ 134112 w 437082"/>
                <a:gd name="connsiteY170" fmla="*/ 175786 h 249710"/>
                <a:gd name="connsiteX171" fmla="*/ 139637 w 437082"/>
                <a:gd name="connsiteY171" fmla="*/ 176548 h 249710"/>
                <a:gd name="connsiteX172" fmla="*/ 137827 w 437082"/>
                <a:gd name="connsiteY172" fmla="*/ 181691 h 249710"/>
                <a:gd name="connsiteX173" fmla="*/ 293275 w 437082"/>
                <a:gd name="connsiteY173" fmla="*/ 105205 h 249710"/>
                <a:gd name="connsiteX174" fmla="*/ 278606 w 437082"/>
                <a:gd name="connsiteY174" fmla="*/ 107491 h 249710"/>
                <a:gd name="connsiteX175" fmla="*/ 264605 w 437082"/>
                <a:gd name="connsiteY175" fmla="*/ 110254 h 249710"/>
                <a:gd name="connsiteX176" fmla="*/ 256508 w 437082"/>
                <a:gd name="connsiteY176" fmla="*/ 115302 h 249710"/>
                <a:gd name="connsiteX177" fmla="*/ 247364 w 437082"/>
                <a:gd name="connsiteY177" fmla="*/ 120826 h 249710"/>
                <a:gd name="connsiteX178" fmla="*/ 242697 w 437082"/>
                <a:gd name="connsiteY178" fmla="*/ 118064 h 249710"/>
                <a:gd name="connsiteX179" fmla="*/ 245459 w 437082"/>
                <a:gd name="connsiteY179" fmla="*/ 97681 h 249710"/>
                <a:gd name="connsiteX180" fmla="*/ 255842 w 437082"/>
                <a:gd name="connsiteY180" fmla="*/ 84250 h 249710"/>
                <a:gd name="connsiteX181" fmla="*/ 269081 w 437082"/>
                <a:gd name="connsiteY181" fmla="*/ 76821 h 249710"/>
                <a:gd name="connsiteX182" fmla="*/ 282321 w 437082"/>
                <a:gd name="connsiteY182" fmla="*/ 74725 h 249710"/>
                <a:gd name="connsiteX183" fmla="*/ 292894 w 437082"/>
                <a:gd name="connsiteY183" fmla="*/ 88156 h 249710"/>
                <a:gd name="connsiteX184" fmla="*/ 297942 w 437082"/>
                <a:gd name="connsiteY184" fmla="*/ 97681 h 249710"/>
                <a:gd name="connsiteX185" fmla="*/ 293275 w 437082"/>
                <a:gd name="connsiteY185" fmla="*/ 105205 h 249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37082" h="249710">
                  <a:moveTo>
                    <a:pt x="429959" y="187597"/>
                  </a:moveTo>
                  <a:cubicBezTo>
                    <a:pt x="424053" y="189692"/>
                    <a:pt x="412052" y="192454"/>
                    <a:pt x="406146" y="189311"/>
                  </a:cubicBezTo>
                  <a:cubicBezTo>
                    <a:pt x="400241" y="186168"/>
                    <a:pt x="398240" y="186549"/>
                    <a:pt x="397192" y="185882"/>
                  </a:cubicBezTo>
                  <a:cubicBezTo>
                    <a:pt x="396145" y="185215"/>
                    <a:pt x="394430" y="176929"/>
                    <a:pt x="388525" y="177214"/>
                  </a:cubicBezTo>
                  <a:cubicBezTo>
                    <a:pt x="383381" y="170356"/>
                    <a:pt x="370237" y="151306"/>
                    <a:pt x="370237" y="149592"/>
                  </a:cubicBezTo>
                  <a:cubicBezTo>
                    <a:pt x="370237" y="147877"/>
                    <a:pt x="368237" y="141972"/>
                    <a:pt x="365379" y="137495"/>
                  </a:cubicBezTo>
                  <a:cubicBezTo>
                    <a:pt x="363950" y="128161"/>
                    <a:pt x="367475" y="120255"/>
                    <a:pt x="368808" y="116064"/>
                  </a:cubicBezTo>
                  <a:cubicBezTo>
                    <a:pt x="370237" y="111873"/>
                    <a:pt x="372618" y="111206"/>
                    <a:pt x="373285" y="101205"/>
                  </a:cubicBezTo>
                  <a:cubicBezTo>
                    <a:pt x="377095" y="93299"/>
                    <a:pt x="376428" y="85012"/>
                    <a:pt x="373666" y="82917"/>
                  </a:cubicBezTo>
                  <a:cubicBezTo>
                    <a:pt x="370523" y="79107"/>
                    <a:pt x="364712" y="71868"/>
                    <a:pt x="358807" y="73963"/>
                  </a:cubicBezTo>
                  <a:cubicBezTo>
                    <a:pt x="351187" y="71868"/>
                    <a:pt x="349853" y="71201"/>
                    <a:pt x="344615" y="77773"/>
                  </a:cubicBezTo>
                  <a:cubicBezTo>
                    <a:pt x="339471" y="84346"/>
                    <a:pt x="334899" y="89870"/>
                    <a:pt x="332518" y="89870"/>
                  </a:cubicBezTo>
                  <a:cubicBezTo>
                    <a:pt x="330137" y="89870"/>
                    <a:pt x="326612" y="90918"/>
                    <a:pt x="324612" y="91966"/>
                  </a:cubicBezTo>
                  <a:cubicBezTo>
                    <a:pt x="321469" y="91966"/>
                    <a:pt x="314896" y="84060"/>
                    <a:pt x="311849" y="69868"/>
                  </a:cubicBezTo>
                  <a:cubicBezTo>
                    <a:pt x="310801" y="65010"/>
                    <a:pt x="317373" y="65772"/>
                    <a:pt x="320516" y="65391"/>
                  </a:cubicBezTo>
                  <a:cubicBezTo>
                    <a:pt x="320516" y="65391"/>
                    <a:pt x="328136" y="64057"/>
                    <a:pt x="331565" y="64057"/>
                  </a:cubicBezTo>
                  <a:cubicBezTo>
                    <a:pt x="334994" y="64057"/>
                    <a:pt x="338423" y="63676"/>
                    <a:pt x="341281" y="63010"/>
                  </a:cubicBezTo>
                  <a:cubicBezTo>
                    <a:pt x="345091" y="64057"/>
                    <a:pt x="353663" y="65772"/>
                    <a:pt x="357473" y="65772"/>
                  </a:cubicBezTo>
                  <a:cubicBezTo>
                    <a:pt x="361283" y="65772"/>
                    <a:pt x="361950" y="65391"/>
                    <a:pt x="367189" y="66153"/>
                  </a:cubicBezTo>
                  <a:cubicBezTo>
                    <a:pt x="372332" y="66820"/>
                    <a:pt x="375857" y="66153"/>
                    <a:pt x="378238" y="66820"/>
                  </a:cubicBezTo>
                  <a:cubicBezTo>
                    <a:pt x="380619" y="67486"/>
                    <a:pt x="390334" y="75487"/>
                    <a:pt x="392049" y="75773"/>
                  </a:cubicBezTo>
                  <a:cubicBezTo>
                    <a:pt x="393763" y="76154"/>
                    <a:pt x="399955" y="74059"/>
                    <a:pt x="401669" y="75106"/>
                  </a:cubicBezTo>
                  <a:cubicBezTo>
                    <a:pt x="404432" y="77869"/>
                    <a:pt x="407575" y="79964"/>
                    <a:pt x="410337" y="79583"/>
                  </a:cubicBezTo>
                  <a:cubicBezTo>
                    <a:pt x="413099" y="79202"/>
                    <a:pt x="425196" y="69582"/>
                    <a:pt x="425577" y="66439"/>
                  </a:cubicBezTo>
                  <a:cubicBezTo>
                    <a:pt x="425958" y="63295"/>
                    <a:pt x="425958" y="59485"/>
                    <a:pt x="425958" y="57771"/>
                  </a:cubicBezTo>
                  <a:cubicBezTo>
                    <a:pt x="425958" y="56056"/>
                    <a:pt x="422529" y="50151"/>
                    <a:pt x="414909" y="51199"/>
                  </a:cubicBezTo>
                  <a:cubicBezTo>
                    <a:pt x="407289" y="48055"/>
                    <a:pt x="404908" y="47770"/>
                    <a:pt x="402812" y="47770"/>
                  </a:cubicBezTo>
                  <a:cubicBezTo>
                    <a:pt x="400812" y="47770"/>
                    <a:pt x="396240" y="46055"/>
                    <a:pt x="395288" y="46055"/>
                  </a:cubicBezTo>
                  <a:cubicBezTo>
                    <a:pt x="394240" y="46055"/>
                    <a:pt x="391096" y="47484"/>
                    <a:pt x="389096" y="46055"/>
                  </a:cubicBezTo>
                  <a:cubicBezTo>
                    <a:pt x="387001" y="44626"/>
                    <a:pt x="383572" y="40912"/>
                    <a:pt x="387382" y="39102"/>
                  </a:cubicBezTo>
                  <a:cubicBezTo>
                    <a:pt x="391192" y="37387"/>
                    <a:pt x="393573" y="33196"/>
                    <a:pt x="393573" y="30529"/>
                  </a:cubicBezTo>
                  <a:cubicBezTo>
                    <a:pt x="393573" y="27767"/>
                    <a:pt x="394907" y="23957"/>
                    <a:pt x="388049" y="18147"/>
                  </a:cubicBezTo>
                  <a:cubicBezTo>
                    <a:pt x="381095" y="12241"/>
                    <a:pt x="375666" y="17480"/>
                    <a:pt x="370808" y="19480"/>
                  </a:cubicBezTo>
                  <a:cubicBezTo>
                    <a:pt x="365950" y="21576"/>
                    <a:pt x="353568" y="30529"/>
                    <a:pt x="350806" y="33673"/>
                  </a:cubicBezTo>
                  <a:cubicBezTo>
                    <a:pt x="348044" y="36816"/>
                    <a:pt x="341471" y="39578"/>
                    <a:pt x="337661" y="39578"/>
                  </a:cubicBezTo>
                  <a:cubicBezTo>
                    <a:pt x="333851" y="39578"/>
                    <a:pt x="334613" y="37864"/>
                    <a:pt x="332137" y="37197"/>
                  </a:cubicBezTo>
                  <a:cubicBezTo>
                    <a:pt x="329755" y="36530"/>
                    <a:pt x="323469" y="37578"/>
                    <a:pt x="322136" y="38530"/>
                  </a:cubicBezTo>
                  <a:cubicBezTo>
                    <a:pt x="318992" y="39197"/>
                    <a:pt x="311087" y="39959"/>
                    <a:pt x="308324" y="40626"/>
                  </a:cubicBezTo>
                  <a:cubicBezTo>
                    <a:pt x="303467" y="38530"/>
                    <a:pt x="300038" y="37483"/>
                    <a:pt x="298990" y="34435"/>
                  </a:cubicBezTo>
                  <a:cubicBezTo>
                    <a:pt x="297942" y="31291"/>
                    <a:pt x="291751" y="22719"/>
                    <a:pt x="288608" y="21290"/>
                  </a:cubicBezTo>
                  <a:cubicBezTo>
                    <a:pt x="285845" y="16432"/>
                    <a:pt x="288608" y="16147"/>
                    <a:pt x="286512" y="14051"/>
                  </a:cubicBezTo>
                  <a:cubicBezTo>
                    <a:pt x="286131" y="9860"/>
                    <a:pt x="287179" y="5383"/>
                    <a:pt x="285179" y="3383"/>
                  </a:cubicBezTo>
                  <a:cubicBezTo>
                    <a:pt x="283083" y="1288"/>
                    <a:pt x="273082" y="-1760"/>
                    <a:pt x="270320" y="1288"/>
                  </a:cubicBezTo>
                  <a:cubicBezTo>
                    <a:pt x="267557" y="4431"/>
                    <a:pt x="263747" y="13003"/>
                    <a:pt x="270320" y="21004"/>
                  </a:cubicBezTo>
                  <a:cubicBezTo>
                    <a:pt x="270320" y="21004"/>
                    <a:pt x="270700" y="31006"/>
                    <a:pt x="269938" y="34816"/>
                  </a:cubicBezTo>
                  <a:cubicBezTo>
                    <a:pt x="269272" y="38626"/>
                    <a:pt x="258890" y="47579"/>
                    <a:pt x="257175" y="48627"/>
                  </a:cubicBezTo>
                  <a:cubicBezTo>
                    <a:pt x="255461" y="49675"/>
                    <a:pt x="246507" y="52056"/>
                    <a:pt x="242316" y="52437"/>
                  </a:cubicBezTo>
                  <a:cubicBezTo>
                    <a:pt x="235077" y="46912"/>
                    <a:pt x="231267" y="37197"/>
                    <a:pt x="222980" y="41388"/>
                  </a:cubicBezTo>
                  <a:cubicBezTo>
                    <a:pt x="214694" y="45579"/>
                    <a:pt x="213455" y="50532"/>
                    <a:pt x="216408" y="61390"/>
                  </a:cubicBezTo>
                  <a:cubicBezTo>
                    <a:pt x="215455" y="65772"/>
                    <a:pt x="218504" y="68248"/>
                    <a:pt x="219646" y="70153"/>
                  </a:cubicBezTo>
                  <a:cubicBezTo>
                    <a:pt x="217361" y="73106"/>
                    <a:pt x="222218" y="83679"/>
                    <a:pt x="224504" y="88060"/>
                  </a:cubicBezTo>
                  <a:cubicBezTo>
                    <a:pt x="226790" y="92442"/>
                    <a:pt x="222218" y="97490"/>
                    <a:pt x="221075" y="102538"/>
                  </a:cubicBezTo>
                  <a:cubicBezTo>
                    <a:pt x="219932" y="107587"/>
                    <a:pt x="221742" y="114921"/>
                    <a:pt x="221742" y="117969"/>
                  </a:cubicBezTo>
                  <a:cubicBezTo>
                    <a:pt x="221742" y="120922"/>
                    <a:pt x="220313" y="127875"/>
                    <a:pt x="218789" y="130447"/>
                  </a:cubicBezTo>
                  <a:cubicBezTo>
                    <a:pt x="217170" y="133018"/>
                    <a:pt x="215837" y="142639"/>
                    <a:pt x="213265" y="146068"/>
                  </a:cubicBezTo>
                  <a:cubicBezTo>
                    <a:pt x="210693" y="149497"/>
                    <a:pt x="209169" y="153402"/>
                    <a:pt x="209169" y="157783"/>
                  </a:cubicBezTo>
                  <a:cubicBezTo>
                    <a:pt x="209169" y="162165"/>
                    <a:pt x="201549" y="161689"/>
                    <a:pt x="199739" y="162355"/>
                  </a:cubicBezTo>
                  <a:cubicBezTo>
                    <a:pt x="197929" y="163022"/>
                    <a:pt x="195834" y="167880"/>
                    <a:pt x="193262" y="169023"/>
                  </a:cubicBezTo>
                  <a:cubicBezTo>
                    <a:pt x="190691" y="170166"/>
                    <a:pt x="186595" y="168070"/>
                    <a:pt x="184499" y="168547"/>
                  </a:cubicBezTo>
                  <a:cubicBezTo>
                    <a:pt x="182404" y="169023"/>
                    <a:pt x="180784" y="170833"/>
                    <a:pt x="179642" y="171118"/>
                  </a:cubicBezTo>
                  <a:cubicBezTo>
                    <a:pt x="178499" y="171309"/>
                    <a:pt x="177546" y="169785"/>
                    <a:pt x="176879" y="169785"/>
                  </a:cubicBezTo>
                  <a:cubicBezTo>
                    <a:pt x="176213" y="169785"/>
                    <a:pt x="172307" y="173023"/>
                    <a:pt x="172021" y="171404"/>
                  </a:cubicBezTo>
                  <a:cubicBezTo>
                    <a:pt x="171736" y="169785"/>
                    <a:pt x="171736" y="164737"/>
                    <a:pt x="174974" y="161498"/>
                  </a:cubicBezTo>
                  <a:cubicBezTo>
                    <a:pt x="178213" y="158260"/>
                    <a:pt x="176879" y="155783"/>
                    <a:pt x="176879" y="155021"/>
                  </a:cubicBezTo>
                  <a:cubicBezTo>
                    <a:pt x="176879" y="154354"/>
                    <a:pt x="172498" y="141496"/>
                    <a:pt x="172688" y="138733"/>
                  </a:cubicBezTo>
                  <a:cubicBezTo>
                    <a:pt x="172974" y="135971"/>
                    <a:pt x="173450" y="134352"/>
                    <a:pt x="173450" y="132256"/>
                  </a:cubicBezTo>
                  <a:cubicBezTo>
                    <a:pt x="173450" y="130161"/>
                    <a:pt x="169736" y="129494"/>
                    <a:pt x="167640" y="129494"/>
                  </a:cubicBezTo>
                  <a:cubicBezTo>
                    <a:pt x="165545" y="129494"/>
                    <a:pt x="157067" y="129494"/>
                    <a:pt x="154496" y="135019"/>
                  </a:cubicBezTo>
                  <a:cubicBezTo>
                    <a:pt x="148971" y="134542"/>
                    <a:pt x="141637" y="137971"/>
                    <a:pt x="139351" y="142829"/>
                  </a:cubicBezTo>
                  <a:cubicBezTo>
                    <a:pt x="134017" y="145782"/>
                    <a:pt x="131731" y="147401"/>
                    <a:pt x="129635" y="147401"/>
                  </a:cubicBezTo>
                  <a:cubicBezTo>
                    <a:pt x="127540" y="147401"/>
                    <a:pt x="124587" y="153116"/>
                    <a:pt x="121349" y="152449"/>
                  </a:cubicBezTo>
                  <a:cubicBezTo>
                    <a:pt x="118110" y="151783"/>
                    <a:pt x="116110" y="152259"/>
                    <a:pt x="114014" y="154259"/>
                  </a:cubicBezTo>
                  <a:cubicBezTo>
                    <a:pt x="110585" y="153592"/>
                    <a:pt x="106204" y="152926"/>
                    <a:pt x="105251" y="154735"/>
                  </a:cubicBezTo>
                  <a:cubicBezTo>
                    <a:pt x="101822" y="154545"/>
                    <a:pt x="99060" y="154735"/>
                    <a:pt x="96298" y="156355"/>
                  </a:cubicBezTo>
                  <a:cubicBezTo>
                    <a:pt x="91916" y="157307"/>
                    <a:pt x="85249" y="160069"/>
                    <a:pt x="82677" y="164165"/>
                  </a:cubicBezTo>
                  <a:cubicBezTo>
                    <a:pt x="78105" y="165975"/>
                    <a:pt x="72580" y="165499"/>
                    <a:pt x="68961" y="161403"/>
                  </a:cubicBezTo>
                  <a:cubicBezTo>
                    <a:pt x="65342" y="157307"/>
                    <a:pt x="58960" y="155878"/>
                    <a:pt x="55531" y="163498"/>
                  </a:cubicBezTo>
                  <a:cubicBezTo>
                    <a:pt x="52102" y="171118"/>
                    <a:pt x="52102" y="175595"/>
                    <a:pt x="51340" y="177310"/>
                  </a:cubicBezTo>
                  <a:cubicBezTo>
                    <a:pt x="50673" y="179024"/>
                    <a:pt x="48958" y="183501"/>
                    <a:pt x="48958" y="186263"/>
                  </a:cubicBezTo>
                  <a:cubicBezTo>
                    <a:pt x="48958" y="189025"/>
                    <a:pt x="45529" y="193883"/>
                    <a:pt x="45529" y="196264"/>
                  </a:cubicBezTo>
                  <a:cubicBezTo>
                    <a:pt x="45529" y="198646"/>
                    <a:pt x="43434" y="204170"/>
                    <a:pt x="41338" y="204932"/>
                  </a:cubicBezTo>
                  <a:cubicBezTo>
                    <a:pt x="39243" y="205599"/>
                    <a:pt x="32385" y="217029"/>
                    <a:pt x="28956" y="218077"/>
                  </a:cubicBezTo>
                  <a:cubicBezTo>
                    <a:pt x="25527" y="219124"/>
                    <a:pt x="17621" y="221506"/>
                    <a:pt x="15145" y="221220"/>
                  </a:cubicBezTo>
                  <a:cubicBezTo>
                    <a:pt x="13145" y="225030"/>
                    <a:pt x="6858" y="232650"/>
                    <a:pt x="4477" y="232269"/>
                  </a:cubicBezTo>
                  <a:cubicBezTo>
                    <a:pt x="2096" y="231888"/>
                    <a:pt x="0" y="233698"/>
                    <a:pt x="0" y="233698"/>
                  </a:cubicBezTo>
                  <a:lnTo>
                    <a:pt x="0" y="244747"/>
                  </a:lnTo>
                  <a:cubicBezTo>
                    <a:pt x="0" y="244747"/>
                    <a:pt x="3143" y="246175"/>
                    <a:pt x="6572" y="245413"/>
                  </a:cubicBezTo>
                  <a:cubicBezTo>
                    <a:pt x="10001" y="244747"/>
                    <a:pt x="13430" y="246747"/>
                    <a:pt x="13430" y="246747"/>
                  </a:cubicBezTo>
                  <a:cubicBezTo>
                    <a:pt x="13430" y="246747"/>
                    <a:pt x="16192" y="247414"/>
                    <a:pt x="17621" y="247414"/>
                  </a:cubicBezTo>
                  <a:cubicBezTo>
                    <a:pt x="18955" y="247414"/>
                    <a:pt x="23146" y="247414"/>
                    <a:pt x="24860" y="249128"/>
                  </a:cubicBezTo>
                  <a:cubicBezTo>
                    <a:pt x="26575" y="250843"/>
                    <a:pt x="31718" y="248461"/>
                    <a:pt x="32385" y="245985"/>
                  </a:cubicBezTo>
                  <a:cubicBezTo>
                    <a:pt x="33052" y="243604"/>
                    <a:pt x="39624" y="238365"/>
                    <a:pt x="47625" y="236269"/>
                  </a:cubicBezTo>
                  <a:cubicBezTo>
                    <a:pt x="55531" y="234174"/>
                    <a:pt x="60103" y="240746"/>
                    <a:pt x="62484" y="240746"/>
                  </a:cubicBezTo>
                  <a:cubicBezTo>
                    <a:pt x="64865" y="240746"/>
                    <a:pt x="66961" y="238365"/>
                    <a:pt x="69342" y="237984"/>
                  </a:cubicBezTo>
                  <a:cubicBezTo>
                    <a:pt x="71723" y="237603"/>
                    <a:pt x="77248" y="236269"/>
                    <a:pt x="78962" y="236555"/>
                  </a:cubicBezTo>
                  <a:cubicBezTo>
                    <a:pt x="80677" y="236936"/>
                    <a:pt x="82772" y="233412"/>
                    <a:pt x="83820" y="233126"/>
                  </a:cubicBezTo>
                  <a:cubicBezTo>
                    <a:pt x="84868" y="232745"/>
                    <a:pt x="91726" y="233126"/>
                    <a:pt x="93154" y="233126"/>
                  </a:cubicBezTo>
                  <a:cubicBezTo>
                    <a:pt x="94488" y="233126"/>
                    <a:pt x="98012" y="230364"/>
                    <a:pt x="98012" y="230364"/>
                  </a:cubicBezTo>
                  <a:cubicBezTo>
                    <a:pt x="98012" y="230364"/>
                    <a:pt x="105537" y="234174"/>
                    <a:pt x="113538" y="226173"/>
                  </a:cubicBezTo>
                  <a:cubicBezTo>
                    <a:pt x="123920" y="222744"/>
                    <a:pt x="123920" y="218934"/>
                    <a:pt x="128016" y="216838"/>
                  </a:cubicBezTo>
                  <a:cubicBezTo>
                    <a:pt x="134874" y="214743"/>
                    <a:pt x="136303" y="209885"/>
                    <a:pt x="139732" y="208552"/>
                  </a:cubicBezTo>
                  <a:cubicBezTo>
                    <a:pt x="145256" y="207218"/>
                    <a:pt x="146685" y="209980"/>
                    <a:pt x="148400" y="210933"/>
                  </a:cubicBezTo>
                  <a:cubicBezTo>
                    <a:pt x="150114" y="211981"/>
                    <a:pt x="154591" y="207790"/>
                    <a:pt x="157067" y="204075"/>
                  </a:cubicBezTo>
                  <a:cubicBezTo>
                    <a:pt x="161163" y="201313"/>
                    <a:pt x="161544" y="198169"/>
                    <a:pt x="162211" y="196836"/>
                  </a:cubicBezTo>
                  <a:cubicBezTo>
                    <a:pt x="162878" y="195407"/>
                    <a:pt x="169069" y="188168"/>
                    <a:pt x="172212" y="190264"/>
                  </a:cubicBezTo>
                  <a:cubicBezTo>
                    <a:pt x="175355" y="192359"/>
                    <a:pt x="183547" y="202741"/>
                    <a:pt x="188404" y="203694"/>
                  </a:cubicBezTo>
                  <a:cubicBezTo>
                    <a:pt x="193262" y="204742"/>
                    <a:pt x="194596" y="200932"/>
                    <a:pt x="196691" y="200265"/>
                  </a:cubicBezTo>
                  <a:cubicBezTo>
                    <a:pt x="198787" y="199598"/>
                    <a:pt x="211931" y="191978"/>
                    <a:pt x="214694" y="190264"/>
                  </a:cubicBezTo>
                  <a:cubicBezTo>
                    <a:pt x="217456" y="188549"/>
                    <a:pt x="222980" y="181977"/>
                    <a:pt x="223266" y="180262"/>
                  </a:cubicBezTo>
                  <a:cubicBezTo>
                    <a:pt x="223647" y="178548"/>
                    <a:pt x="226409" y="171595"/>
                    <a:pt x="227743" y="171309"/>
                  </a:cubicBezTo>
                  <a:cubicBezTo>
                    <a:pt x="228409" y="166451"/>
                    <a:pt x="231838" y="152640"/>
                    <a:pt x="235649" y="150640"/>
                  </a:cubicBezTo>
                  <a:cubicBezTo>
                    <a:pt x="236696" y="145496"/>
                    <a:pt x="237077" y="142353"/>
                    <a:pt x="238125" y="141972"/>
                  </a:cubicBezTo>
                  <a:cubicBezTo>
                    <a:pt x="239173" y="141591"/>
                    <a:pt x="247079" y="135019"/>
                    <a:pt x="249555" y="133685"/>
                  </a:cubicBezTo>
                  <a:cubicBezTo>
                    <a:pt x="255079" y="133685"/>
                    <a:pt x="265748" y="137114"/>
                    <a:pt x="282035" y="125017"/>
                  </a:cubicBezTo>
                  <a:cubicBezTo>
                    <a:pt x="282035" y="125017"/>
                    <a:pt x="286512" y="123970"/>
                    <a:pt x="285179" y="126732"/>
                  </a:cubicBezTo>
                  <a:cubicBezTo>
                    <a:pt x="283750" y="129494"/>
                    <a:pt x="278606" y="138448"/>
                    <a:pt x="276511" y="138448"/>
                  </a:cubicBezTo>
                  <a:cubicBezTo>
                    <a:pt x="274415" y="138448"/>
                    <a:pt x="272701" y="140829"/>
                    <a:pt x="270986" y="141591"/>
                  </a:cubicBezTo>
                  <a:cubicBezTo>
                    <a:pt x="269272" y="142258"/>
                    <a:pt x="264414" y="145687"/>
                    <a:pt x="263080" y="150259"/>
                  </a:cubicBezTo>
                  <a:cubicBezTo>
                    <a:pt x="261652" y="154735"/>
                    <a:pt x="258223" y="153688"/>
                    <a:pt x="255079" y="155402"/>
                  </a:cubicBezTo>
                  <a:cubicBezTo>
                    <a:pt x="252032" y="157117"/>
                    <a:pt x="247459" y="163689"/>
                    <a:pt x="246126" y="166070"/>
                  </a:cubicBezTo>
                  <a:cubicBezTo>
                    <a:pt x="244697" y="168451"/>
                    <a:pt x="245459" y="173309"/>
                    <a:pt x="244030" y="177500"/>
                  </a:cubicBezTo>
                  <a:cubicBezTo>
                    <a:pt x="242697" y="181596"/>
                    <a:pt x="241649" y="185787"/>
                    <a:pt x="239935" y="189216"/>
                  </a:cubicBezTo>
                  <a:cubicBezTo>
                    <a:pt x="238220" y="192645"/>
                    <a:pt x="238601" y="196455"/>
                    <a:pt x="238887" y="198931"/>
                  </a:cubicBezTo>
                  <a:cubicBezTo>
                    <a:pt x="239173" y="201313"/>
                    <a:pt x="243364" y="201027"/>
                    <a:pt x="246507" y="199979"/>
                  </a:cubicBezTo>
                  <a:cubicBezTo>
                    <a:pt x="249936" y="200646"/>
                    <a:pt x="252413" y="200360"/>
                    <a:pt x="254127" y="195502"/>
                  </a:cubicBezTo>
                  <a:cubicBezTo>
                    <a:pt x="255842" y="190645"/>
                    <a:pt x="258318" y="187882"/>
                    <a:pt x="260699" y="186835"/>
                  </a:cubicBezTo>
                  <a:cubicBezTo>
                    <a:pt x="263176" y="185787"/>
                    <a:pt x="260699" y="182358"/>
                    <a:pt x="262033" y="180929"/>
                  </a:cubicBezTo>
                  <a:cubicBezTo>
                    <a:pt x="263462" y="179596"/>
                    <a:pt x="268605" y="175024"/>
                    <a:pt x="270034" y="170547"/>
                  </a:cubicBezTo>
                  <a:cubicBezTo>
                    <a:pt x="271367" y="166070"/>
                    <a:pt x="280321" y="159117"/>
                    <a:pt x="282416" y="157402"/>
                  </a:cubicBezTo>
                  <a:cubicBezTo>
                    <a:pt x="284512" y="155688"/>
                    <a:pt x="290703" y="151497"/>
                    <a:pt x="291370" y="148735"/>
                  </a:cubicBezTo>
                  <a:cubicBezTo>
                    <a:pt x="292037" y="145972"/>
                    <a:pt x="294513" y="142829"/>
                    <a:pt x="296228" y="141496"/>
                  </a:cubicBezTo>
                  <a:cubicBezTo>
                    <a:pt x="297942" y="140067"/>
                    <a:pt x="308324" y="129399"/>
                    <a:pt x="313468" y="129399"/>
                  </a:cubicBezTo>
                  <a:cubicBezTo>
                    <a:pt x="318611" y="129399"/>
                    <a:pt x="330422" y="146639"/>
                    <a:pt x="329375" y="150830"/>
                  </a:cubicBezTo>
                  <a:cubicBezTo>
                    <a:pt x="328327" y="154926"/>
                    <a:pt x="323469" y="165308"/>
                    <a:pt x="323183" y="169785"/>
                  </a:cubicBezTo>
                  <a:cubicBezTo>
                    <a:pt x="322802" y="174262"/>
                    <a:pt x="317278" y="180453"/>
                    <a:pt x="316325" y="182929"/>
                  </a:cubicBezTo>
                  <a:cubicBezTo>
                    <a:pt x="315278" y="185311"/>
                    <a:pt x="307658" y="196074"/>
                    <a:pt x="305657" y="196741"/>
                  </a:cubicBezTo>
                  <a:cubicBezTo>
                    <a:pt x="303562" y="197407"/>
                    <a:pt x="304609" y="206361"/>
                    <a:pt x="303276" y="208456"/>
                  </a:cubicBezTo>
                  <a:cubicBezTo>
                    <a:pt x="301942" y="210552"/>
                    <a:pt x="297371" y="212933"/>
                    <a:pt x="298799" y="215695"/>
                  </a:cubicBezTo>
                  <a:cubicBezTo>
                    <a:pt x="300133" y="218458"/>
                    <a:pt x="303276" y="223601"/>
                    <a:pt x="305657" y="223601"/>
                  </a:cubicBezTo>
                  <a:cubicBezTo>
                    <a:pt x="308038" y="223601"/>
                    <a:pt x="311849" y="220839"/>
                    <a:pt x="314611" y="220839"/>
                  </a:cubicBezTo>
                  <a:cubicBezTo>
                    <a:pt x="317373" y="220839"/>
                    <a:pt x="318707" y="217410"/>
                    <a:pt x="320802" y="215981"/>
                  </a:cubicBezTo>
                  <a:cubicBezTo>
                    <a:pt x="322898" y="214552"/>
                    <a:pt x="328422" y="210076"/>
                    <a:pt x="328708" y="207313"/>
                  </a:cubicBezTo>
                  <a:cubicBezTo>
                    <a:pt x="329089" y="204551"/>
                    <a:pt x="339757" y="187978"/>
                    <a:pt x="344615" y="185596"/>
                  </a:cubicBezTo>
                  <a:cubicBezTo>
                    <a:pt x="349472" y="183215"/>
                    <a:pt x="360521" y="195217"/>
                    <a:pt x="364617" y="201503"/>
                  </a:cubicBezTo>
                  <a:cubicBezTo>
                    <a:pt x="368808" y="207694"/>
                    <a:pt x="377380" y="221125"/>
                    <a:pt x="387382" y="223601"/>
                  </a:cubicBezTo>
                  <a:cubicBezTo>
                    <a:pt x="387382" y="223601"/>
                    <a:pt x="390811" y="228078"/>
                    <a:pt x="398812" y="228078"/>
                  </a:cubicBezTo>
                  <a:cubicBezTo>
                    <a:pt x="406051" y="232174"/>
                    <a:pt x="412623" y="231888"/>
                    <a:pt x="416433" y="225982"/>
                  </a:cubicBezTo>
                  <a:cubicBezTo>
                    <a:pt x="420243" y="220077"/>
                    <a:pt x="428530" y="209790"/>
                    <a:pt x="428816" y="206647"/>
                  </a:cubicBezTo>
                  <a:cubicBezTo>
                    <a:pt x="429196" y="203503"/>
                    <a:pt x="433673" y="202551"/>
                    <a:pt x="434721" y="199789"/>
                  </a:cubicBezTo>
                  <a:cubicBezTo>
                    <a:pt x="435769" y="197026"/>
                    <a:pt x="435388" y="195312"/>
                    <a:pt x="436817" y="193216"/>
                  </a:cubicBezTo>
                  <a:cubicBezTo>
                    <a:pt x="437864" y="191407"/>
                    <a:pt x="435864" y="185501"/>
                    <a:pt x="429959" y="187597"/>
                  </a:cubicBezTo>
                  <a:close/>
                  <a:moveTo>
                    <a:pt x="137827" y="181691"/>
                  </a:moveTo>
                  <a:cubicBezTo>
                    <a:pt x="138398" y="183596"/>
                    <a:pt x="137827" y="188454"/>
                    <a:pt x="137636" y="192264"/>
                  </a:cubicBezTo>
                  <a:cubicBezTo>
                    <a:pt x="137446" y="196074"/>
                    <a:pt x="133255" y="200170"/>
                    <a:pt x="129730" y="200551"/>
                  </a:cubicBezTo>
                  <a:cubicBezTo>
                    <a:pt x="126111" y="200932"/>
                    <a:pt x="123444" y="202646"/>
                    <a:pt x="121063" y="204551"/>
                  </a:cubicBezTo>
                  <a:cubicBezTo>
                    <a:pt x="118586" y="206456"/>
                    <a:pt x="116491" y="205694"/>
                    <a:pt x="109538" y="207409"/>
                  </a:cubicBezTo>
                  <a:cubicBezTo>
                    <a:pt x="107252" y="210647"/>
                    <a:pt x="105728" y="210076"/>
                    <a:pt x="100108" y="211409"/>
                  </a:cubicBezTo>
                  <a:cubicBezTo>
                    <a:pt x="94964" y="214076"/>
                    <a:pt x="90869" y="212362"/>
                    <a:pt x="87821" y="211600"/>
                  </a:cubicBezTo>
                  <a:cubicBezTo>
                    <a:pt x="86868" y="212171"/>
                    <a:pt x="83439" y="213695"/>
                    <a:pt x="81248" y="213505"/>
                  </a:cubicBezTo>
                  <a:cubicBezTo>
                    <a:pt x="78962" y="213314"/>
                    <a:pt x="74771" y="213695"/>
                    <a:pt x="70675" y="214838"/>
                  </a:cubicBezTo>
                  <a:cubicBezTo>
                    <a:pt x="66484" y="215981"/>
                    <a:pt x="65913" y="219601"/>
                    <a:pt x="61627" y="219029"/>
                  </a:cubicBezTo>
                  <a:cubicBezTo>
                    <a:pt x="57245" y="218458"/>
                    <a:pt x="58865" y="206742"/>
                    <a:pt x="59341" y="202075"/>
                  </a:cubicBezTo>
                  <a:cubicBezTo>
                    <a:pt x="61055" y="200741"/>
                    <a:pt x="64675" y="197693"/>
                    <a:pt x="65246" y="192835"/>
                  </a:cubicBezTo>
                  <a:cubicBezTo>
                    <a:pt x="65818" y="187882"/>
                    <a:pt x="69056" y="183977"/>
                    <a:pt x="70866" y="183787"/>
                  </a:cubicBezTo>
                  <a:cubicBezTo>
                    <a:pt x="72771" y="183596"/>
                    <a:pt x="78581" y="182644"/>
                    <a:pt x="81629" y="182644"/>
                  </a:cubicBezTo>
                  <a:cubicBezTo>
                    <a:pt x="81629" y="182644"/>
                    <a:pt x="90488" y="182644"/>
                    <a:pt x="91440" y="182644"/>
                  </a:cubicBezTo>
                  <a:cubicBezTo>
                    <a:pt x="92392" y="182644"/>
                    <a:pt x="93726" y="180167"/>
                    <a:pt x="95441" y="179977"/>
                  </a:cubicBezTo>
                  <a:cubicBezTo>
                    <a:pt x="97155" y="179786"/>
                    <a:pt x="104489" y="179405"/>
                    <a:pt x="107156" y="179596"/>
                  </a:cubicBezTo>
                  <a:cubicBezTo>
                    <a:pt x="109823" y="179786"/>
                    <a:pt x="114776" y="175214"/>
                    <a:pt x="116015" y="174833"/>
                  </a:cubicBezTo>
                  <a:cubicBezTo>
                    <a:pt x="117348" y="174452"/>
                    <a:pt x="123730" y="176357"/>
                    <a:pt x="125635" y="176548"/>
                  </a:cubicBezTo>
                  <a:cubicBezTo>
                    <a:pt x="127540" y="176738"/>
                    <a:pt x="131159" y="178072"/>
                    <a:pt x="134112" y="175786"/>
                  </a:cubicBezTo>
                  <a:cubicBezTo>
                    <a:pt x="137160" y="173500"/>
                    <a:pt x="139827" y="175976"/>
                    <a:pt x="139637" y="176548"/>
                  </a:cubicBezTo>
                  <a:cubicBezTo>
                    <a:pt x="139255" y="177024"/>
                    <a:pt x="137255" y="179881"/>
                    <a:pt x="137827" y="181691"/>
                  </a:cubicBezTo>
                  <a:close/>
                  <a:moveTo>
                    <a:pt x="293275" y="105205"/>
                  </a:moveTo>
                  <a:cubicBezTo>
                    <a:pt x="286036" y="106539"/>
                    <a:pt x="283559" y="107301"/>
                    <a:pt x="278606" y="107491"/>
                  </a:cubicBezTo>
                  <a:cubicBezTo>
                    <a:pt x="273653" y="107682"/>
                    <a:pt x="267176" y="107968"/>
                    <a:pt x="264605" y="110254"/>
                  </a:cubicBezTo>
                  <a:cubicBezTo>
                    <a:pt x="262033" y="112540"/>
                    <a:pt x="258413" y="113873"/>
                    <a:pt x="256508" y="115302"/>
                  </a:cubicBezTo>
                  <a:cubicBezTo>
                    <a:pt x="254603" y="116731"/>
                    <a:pt x="249460" y="119588"/>
                    <a:pt x="247364" y="120826"/>
                  </a:cubicBezTo>
                  <a:cubicBezTo>
                    <a:pt x="245364" y="122065"/>
                    <a:pt x="242507" y="121874"/>
                    <a:pt x="242697" y="118064"/>
                  </a:cubicBezTo>
                  <a:cubicBezTo>
                    <a:pt x="242888" y="114254"/>
                    <a:pt x="243173" y="104824"/>
                    <a:pt x="245459" y="97681"/>
                  </a:cubicBezTo>
                  <a:cubicBezTo>
                    <a:pt x="247269" y="91870"/>
                    <a:pt x="249079" y="89203"/>
                    <a:pt x="255842" y="84250"/>
                  </a:cubicBezTo>
                  <a:cubicBezTo>
                    <a:pt x="262604" y="79202"/>
                    <a:pt x="264319" y="77869"/>
                    <a:pt x="269081" y="76821"/>
                  </a:cubicBezTo>
                  <a:cubicBezTo>
                    <a:pt x="273939" y="75773"/>
                    <a:pt x="279940" y="71773"/>
                    <a:pt x="282321" y="74725"/>
                  </a:cubicBezTo>
                  <a:cubicBezTo>
                    <a:pt x="284702" y="77678"/>
                    <a:pt x="291275" y="84727"/>
                    <a:pt x="292894" y="88156"/>
                  </a:cubicBezTo>
                  <a:cubicBezTo>
                    <a:pt x="294418" y="91585"/>
                    <a:pt x="295656" y="94537"/>
                    <a:pt x="297942" y="97681"/>
                  </a:cubicBezTo>
                  <a:cubicBezTo>
                    <a:pt x="300133" y="100729"/>
                    <a:pt x="300514" y="103872"/>
                    <a:pt x="293275" y="105205"/>
                  </a:cubicBezTo>
                  <a:close/>
                </a:path>
              </a:pathLst>
            </a:custGeom>
            <a:grpFill/>
            <a:ln w="9525" cap="flat">
              <a:noFill/>
              <a:prstDash val="solid"/>
              <a:miter/>
            </a:ln>
          </p:spPr>
          <p:txBody>
            <a:bodyPr rtlCol="0" anchor="ctr"/>
            <a:lstStyle/>
            <a:p>
              <a:endParaRPr lang="zh-CN" altLang="en-US"/>
            </a:p>
          </p:txBody>
        </p:sp>
      </p:grpSp>
      <p:pic>
        <p:nvPicPr>
          <p:cNvPr id="28" name="图形 27">
            <a:extLst>
              <a:ext uri="{FF2B5EF4-FFF2-40B4-BE49-F238E27FC236}">
                <a16:creationId xmlns:a16="http://schemas.microsoft.com/office/drawing/2014/main" id="{9B6DF89E-764E-46BF-9CC6-5AA4508B449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220629" y="485900"/>
            <a:ext cx="2380297" cy="528955"/>
          </a:xfrm>
          <a:prstGeom prst="rect">
            <a:avLst/>
          </a:prstGeom>
        </p:spPr>
      </p:pic>
    </p:spTree>
    <p:extLst>
      <p:ext uri="{BB962C8B-B14F-4D97-AF65-F5344CB8AC3E}">
        <p14:creationId xmlns:p14="http://schemas.microsoft.com/office/powerpoint/2010/main" val="163065911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DF6BAF10-02E2-43A5-A66C-D0135862C636}"/>
              </a:ext>
            </a:extLst>
          </p:cNvPr>
          <p:cNvSpPr/>
          <p:nvPr/>
        </p:nvSpPr>
        <p:spPr>
          <a:xfrm>
            <a:off x="228600" y="308413"/>
            <a:ext cx="288898" cy="440626"/>
          </a:xfrm>
          <a:prstGeom prst="rect">
            <a:avLst/>
          </a:prstGeom>
          <a:solidFill>
            <a:srgbClr val="3983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EA9E2B2B-5E20-470A-AF8E-491C3C21CEF6}"/>
              </a:ext>
            </a:extLst>
          </p:cNvPr>
          <p:cNvSpPr txBox="1"/>
          <p:nvPr/>
        </p:nvSpPr>
        <p:spPr>
          <a:xfrm>
            <a:off x="517498" y="306574"/>
            <a:ext cx="3511163" cy="461665"/>
          </a:xfrm>
          <a:prstGeom prst="rect">
            <a:avLst/>
          </a:prstGeom>
          <a:noFill/>
        </p:spPr>
        <p:txBody>
          <a:bodyPr wrap="square" rtlCol="0">
            <a:spAutoFit/>
          </a:bodyPr>
          <a:lstStyle/>
          <a:p>
            <a:r>
              <a:rPr lang="en-US" altLang="zh-CN" sz="2400" b="1" dirty="0">
                <a:solidFill>
                  <a:schemeClr val="bg1">
                    <a:lumMod val="50000"/>
                  </a:schemeClr>
                </a:solidFill>
                <a:latin typeface="微软雅黑" panose="020B0503020204020204" pitchFamily="34" charset="-122"/>
                <a:ea typeface="微软雅黑" panose="020B0503020204020204" pitchFamily="34" charset="-122"/>
              </a:rPr>
              <a:t>3.3</a:t>
            </a:r>
            <a:r>
              <a:rPr lang="zh-CN" altLang="en-US" sz="2400" b="1" dirty="0">
                <a:solidFill>
                  <a:schemeClr val="bg1">
                    <a:lumMod val="50000"/>
                  </a:schemeClr>
                </a:solidFill>
                <a:latin typeface="微软雅黑" panose="020B0503020204020204" pitchFamily="34" charset="-122"/>
                <a:ea typeface="微软雅黑" panose="020B0503020204020204" pitchFamily="34" charset="-122"/>
              </a:rPr>
              <a:t>大数据界面</a:t>
            </a:r>
            <a:r>
              <a:rPr lang="en-US" altLang="zh-CN" sz="2400" b="1" dirty="0">
                <a:solidFill>
                  <a:schemeClr val="bg1">
                    <a:lumMod val="50000"/>
                  </a:schemeClr>
                </a:solidFill>
                <a:latin typeface="微软雅黑" panose="020B0503020204020204" pitchFamily="34" charset="-122"/>
                <a:ea typeface="微软雅黑" panose="020B0503020204020204" pitchFamily="34" charset="-122"/>
              </a:rPr>
              <a:t>UI</a:t>
            </a:r>
            <a:r>
              <a:rPr lang="zh-CN" altLang="en-US" sz="2400" b="1" dirty="0">
                <a:solidFill>
                  <a:schemeClr val="bg1">
                    <a:lumMod val="50000"/>
                  </a:schemeClr>
                </a:solidFill>
                <a:latin typeface="微软雅黑" panose="020B0503020204020204" pitchFamily="34" charset="-122"/>
                <a:ea typeface="微软雅黑" panose="020B0503020204020204" pitchFamily="34" charset="-122"/>
              </a:rPr>
              <a:t>设计</a:t>
            </a:r>
            <a:endParaRPr lang="zh-CN" altLang="en-US" sz="24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6" name="文本框 5">
            <a:extLst>
              <a:ext uri="{FF2B5EF4-FFF2-40B4-BE49-F238E27FC236}">
                <a16:creationId xmlns:a16="http://schemas.microsoft.com/office/drawing/2014/main" id="{ACD43458-E0F7-4A8E-8FCF-7FE21F4E4C23}"/>
              </a:ext>
            </a:extLst>
          </p:cNvPr>
          <p:cNvSpPr txBox="1"/>
          <p:nvPr/>
        </p:nvSpPr>
        <p:spPr>
          <a:xfrm>
            <a:off x="591076" y="6443279"/>
            <a:ext cx="11009850" cy="230832"/>
          </a:xfrm>
          <a:prstGeom prst="rect">
            <a:avLst/>
          </a:prstGeom>
          <a:noFill/>
        </p:spPr>
        <p:txBody>
          <a:bodyPr wrap="square" rtlCol="0">
            <a:spAutoFit/>
          </a:bodyPr>
          <a:lstStyle/>
          <a:p>
            <a:pPr algn="dist"/>
            <a:r>
              <a:rPr lang="en-US" altLang="zh-CN" sz="900" kern="7800" spc="600" dirty="0">
                <a:solidFill>
                  <a:srgbClr val="39834C"/>
                </a:solidFill>
                <a:latin typeface="微软雅黑" panose="020B0503020204020204" pitchFamily="34" charset="-122"/>
                <a:ea typeface="微软雅黑" panose="020B0503020204020204" pitchFamily="34" charset="-122"/>
              </a:rPr>
              <a:t>NANJING AGRICULTURAL UNIVERSITY INTRODUCTION</a:t>
            </a:r>
            <a:endParaRPr lang="zh-CN" altLang="en-US" sz="900" kern="7800" spc="600" dirty="0">
              <a:solidFill>
                <a:srgbClr val="39834C"/>
              </a:solidFill>
              <a:latin typeface="微软雅黑" panose="020B0503020204020204" pitchFamily="34" charset="-122"/>
              <a:ea typeface="微软雅黑" panose="020B0503020204020204" pitchFamily="34" charset="-122"/>
            </a:endParaRPr>
          </a:p>
        </p:txBody>
      </p:sp>
      <p:pic>
        <p:nvPicPr>
          <p:cNvPr id="7" name="图形 6">
            <a:extLst>
              <a:ext uri="{FF2B5EF4-FFF2-40B4-BE49-F238E27FC236}">
                <a16:creationId xmlns:a16="http://schemas.microsoft.com/office/drawing/2014/main" id="{7A782A84-F4A5-407B-8095-3255C8D177E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951720" y="348681"/>
            <a:ext cx="1801606" cy="400358"/>
          </a:xfrm>
          <a:prstGeom prst="rect">
            <a:avLst/>
          </a:prstGeom>
        </p:spPr>
      </p:pic>
      <p:cxnSp>
        <p:nvCxnSpPr>
          <p:cNvPr id="8" name="直接连接符 7">
            <a:extLst>
              <a:ext uri="{FF2B5EF4-FFF2-40B4-BE49-F238E27FC236}">
                <a16:creationId xmlns:a16="http://schemas.microsoft.com/office/drawing/2014/main" id="{E88E1603-24D4-4880-A446-F326E63B794B}"/>
              </a:ext>
            </a:extLst>
          </p:cNvPr>
          <p:cNvCxnSpPr/>
          <p:nvPr/>
        </p:nvCxnSpPr>
        <p:spPr>
          <a:xfrm>
            <a:off x="591076" y="749039"/>
            <a:ext cx="9246344" cy="0"/>
          </a:xfrm>
          <a:prstGeom prst="line">
            <a:avLst/>
          </a:prstGeom>
          <a:ln w="12700">
            <a:solidFill>
              <a:srgbClr val="39834C"/>
            </a:solidFill>
          </a:ln>
        </p:spPr>
        <p:style>
          <a:lnRef idx="1">
            <a:schemeClr val="accent1"/>
          </a:lnRef>
          <a:fillRef idx="0">
            <a:schemeClr val="accent1"/>
          </a:fillRef>
          <a:effectRef idx="0">
            <a:schemeClr val="accent1"/>
          </a:effectRef>
          <a:fontRef idx="minor">
            <a:schemeClr val="tx1"/>
          </a:fontRef>
        </p:style>
      </p:cxnSp>
      <p:sp>
        <p:nvSpPr>
          <p:cNvPr id="29" name="文本框 28">
            <a:extLst>
              <a:ext uri="{FF2B5EF4-FFF2-40B4-BE49-F238E27FC236}">
                <a16:creationId xmlns:a16="http://schemas.microsoft.com/office/drawing/2014/main" id="{4CCFE079-D34E-404A-9F8B-33D096F1CA15}"/>
              </a:ext>
            </a:extLst>
          </p:cNvPr>
          <p:cNvSpPr txBox="1"/>
          <p:nvPr/>
        </p:nvSpPr>
        <p:spPr>
          <a:xfrm>
            <a:off x="4923182" y="5908906"/>
            <a:ext cx="2345635" cy="400110"/>
          </a:xfrm>
          <a:prstGeom prst="rect">
            <a:avLst/>
          </a:prstGeom>
          <a:noFill/>
        </p:spPr>
        <p:txBody>
          <a:bodyPr wrap="square">
            <a:spAutoFit/>
          </a:bodyPr>
          <a:lstStyle>
            <a:defPPr>
              <a:defRPr lang="zh-CN"/>
            </a:defPPr>
            <a:lvl1pPr>
              <a:defRPr kern="100">
                <a:effectLst/>
                <a:ea typeface="等线" panose="02010600030101010101" pitchFamily="2" charset="-122"/>
                <a:cs typeface="Times New Roman" panose="02020603050405020304" pitchFamily="18" charset="0"/>
              </a:defRPr>
            </a:lvl1pPr>
          </a:lstStyle>
          <a:p>
            <a:r>
              <a:rPr lang="zh-CN" altLang="zh-CN" sz="2000" b="1" dirty="0"/>
              <a:t>数据报告中心设计</a:t>
            </a:r>
            <a:endParaRPr lang="zh-CN" altLang="en-US" sz="2000" b="1" dirty="0"/>
          </a:p>
        </p:txBody>
      </p:sp>
      <p:pic>
        <p:nvPicPr>
          <p:cNvPr id="9" name="图片 8">
            <a:extLst>
              <a:ext uri="{FF2B5EF4-FFF2-40B4-BE49-F238E27FC236}">
                <a16:creationId xmlns:a16="http://schemas.microsoft.com/office/drawing/2014/main" id="{738F0F7F-F91D-4D3F-BB9B-959D0641BB4A}"/>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1300799" y="883302"/>
            <a:ext cx="9590400" cy="4809600"/>
          </a:xfrm>
          <a:prstGeom prst="rect">
            <a:avLst/>
          </a:prstGeom>
        </p:spPr>
      </p:pic>
    </p:spTree>
    <p:extLst>
      <p:ext uri="{BB962C8B-B14F-4D97-AF65-F5344CB8AC3E}">
        <p14:creationId xmlns:p14="http://schemas.microsoft.com/office/powerpoint/2010/main" val="324400138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DF6BAF10-02E2-43A5-A66C-D0135862C636}"/>
              </a:ext>
            </a:extLst>
          </p:cNvPr>
          <p:cNvSpPr/>
          <p:nvPr/>
        </p:nvSpPr>
        <p:spPr>
          <a:xfrm>
            <a:off x="228600" y="308413"/>
            <a:ext cx="288898" cy="440626"/>
          </a:xfrm>
          <a:prstGeom prst="rect">
            <a:avLst/>
          </a:prstGeom>
          <a:solidFill>
            <a:srgbClr val="3983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EA9E2B2B-5E20-470A-AF8E-491C3C21CEF6}"/>
              </a:ext>
            </a:extLst>
          </p:cNvPr>
          <p:cNvSpPr txBox="1"/>
          <p:nvPr/>
        </p:nvSpPr>
        <p:spPr>
          <a:xfrm>
            <a:off x="517498" y="306574"/>
            <a:ext cx="3511163" cy="461665"/>
          </a:xfrm>
          <a:prstGeom prst="rect">
            <a:avLst/>
          </a:prstGeom>
          <a:noFill/>
        </p:spPr>
        <p:txBody>
          <a:bodyPr wrap="square" rtlCol="0">
            <a:spAutoFit/>
          </a:bodyPr>
          <a:lstStyle/>
          <a:p>
            <a:r>
              <a:rPr lang="en-US" altLang="zh-CN" sz="2400" b="1" dirty="0">
                <a:solidFill>
                  <a:schemeClr val="bg1">
                    <a:lumMod val="50000"/>
                  </a:schemeClr>
                </a:solidFill>
                <a:latin typeface="微软雅黑" panose="020B0503020204020204" pitchFamily="34" charset="-122"/>
                <a:ea typeface="微软雅黑" panose="020B0503020204020204" pitchFamily="34" charset="-122"/>
              </a:rPr>
              <a:t>3.3</a:t>
            </a:r>
            <a:r>
              <a:rPr lang="zh-CN" altLang="en-US" sz="2400" b="1" dirty="0">
                <a:solidFill>
                  <a:schemeClr val="bg1">
                    <a:lumMod val="50000"/>
                  </a:schemeClr>
                </a:solidFill>
                <a:latin typeface="微软雅黑" panose="020B0503020204020204" pitchFamily="34" charset="-122"/>
                <a:ea typeface="微软雅黑" panose="020B0503020204020204" pitchFamily="34" charset="-122"/>
              </a:rPr>
              <a:t>大数据界面</a:t>
            </a:r>
            <a:r>
              <a:rPr lang="en-US" altLang="zh-CN" sz="2400" b="1" dirty="0">
                <a:solidFill>
                  <a:schemeClr val="bg1">
                    <a:lumMod val="50000"/>
                  </a:schemeClr>
                </a:solidFill>
                <a:latin typeface="微软雅黑" panose="020B0503020204020204" pitchFamily="34" charset="-122"/>
                <a:ea typeface="微软雅黑" panose="020B0503020204020204" pitchFamily="34" charset="-122"/>
              </a:rPr>
              <a:t>UI</a:t>
            </a:r>
            <a:r>
              <a:rPr lang="zh-CN" altLang="en-US" sz="2400" b="1" dirty="0">
                <a:solidFill>
                  <a:schemeClr val="bg1">
                    <a:lumMod val="50000"/>
                  </a:schemeClr>
                </a:solidFill>
                <a:latin typeface="微软雅黑" panose="020B0503020204020204" pitchFamily="34" charset="-122"/>
                <a:ea typeface="微软雅黑" panose="020B0503020204020204" pitchFamily="34" charset="-122"/>
              </a:rPr>
              <a:t>设计</a:t>
            </a:r>
            <a:endParaRPr lang="zh-CN" altLang="en-US" sz="24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6" name="文本框 5">
            <a:extLst>
              <a:ext uri="{FF2B5EF4-FFF2-40B4-BE49-F238E27FC236}">
                <a16:creationId xmlns:a16="http://schemas.microsoft.com/office/drawing/2014/main" id="{ACD43458-E0F7-4A8E-8FCF-7FE21F4E4C23}"/>
              </a:ext>
            </a:extLst>
          </p:cNvPr>
          <p:cNvSpPr txBox="1"/>
          <p:nvPr/>
        </p:nvSpPr>
        <p:spPr>
          <a:xfrm>
            <a:off x="591076" y="6443279"/>
            <a:ext cx="11009850" cy="230832"/>
          </a:xfrm>
          <a:prstGeom prst="rect">
            <a:avLst/>
          </a:prstGeom>
          <a:noFill/>
        </p:spPr>
        <p:txBody>
          <a:bodyPr wrap="square" rtlCol="0">
            <a:spAutoFit/>
          </a:bodyPr>
          <a:lstStyle/>
          <a:p>
            <a:pPr algn="dist"/>
            <a:r>
              <a:rPr lang="en-US" altLang="zh-CN" sz="900" kern="7800" spc="600" dirty="0">
                <a:solidFill>
                  <a:srgbClr val="39834C"/>
                </a:solidFill>
                <a:latin typeface="微软雅黑" panose="020B0503020204020204" pitchFamily="34" charset="-122"/>
                <a:ea typeface="微软雅黑" panose="020B0503020204020204" pitchFamily="34" charset="-122"/>
              </a:rPr>
              <a:t>NANJING AGRICULTURAL UNIVERSITY INTRODUCTION</a:t>
            </a:r>
            <a:endParaRPr lang="zh-CN" altLang="en-US" sz="900" kern="7800" spc="600" dirty="0">
              <a:solidFill>
                <a:srgbClr val="39834C"/>
              </a:solidFill>
              <a:latin typeface="微软雅黑" panose="020B0503020204020204" pitchFamily="34" charset="-122"/>
              <a:ea typeface="微软雅黑" panose="020B0503020204020204" pitchFamily="34" charset="-122"/>
            </a:endParaRPr>
          </a:p>
        </p:txBody>
      </p:sp>
      <p:pic>
        <p:nvPicPr>
          <p:cNvPr id="7" name="图形 6">
            <a:extLst>
              <a:ext uri="{FF2B5EF4-FFF2-40B4-BE49-F238E27FC236}">
                <a16:creationId xmlns:a16="http://schemas.microsoft.com/office/drawing/2014/main" id="{7A782A84-F4A5-407B-8095-3255C8D177E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951720" y="348681"/>
            <a:ext cx="1801606" cy="400358"/>
          </a:xfrm>
          <a:prstGeom prst="rect">
            <a:avLst/>
          </a:prstGeom>
        </p:spPr>
      </p:pic>
      <p:cxnSp>
        <p:nvCxnSpPr>
          <p:cNvPr id="8" name="直接连接符 7">
            <a:extLst>
              <a:ext uri="{FF2B5EF4-FFF2-40B4-BE49-F238E27FC236}">
                <a16:creationId xmlns:a16="http://schemas.microsoft.com/office/drawing/2014/main" id="{E88E1603-24D4-4880-A446-F326E63B794B}"/>
              </a:ext>
            </a:extLst>
          </p:cNvPr>
          <p:cNvCxnSpPr/>
          <p:nvPr/>
        </p:nvCxnSpPr>
        <p:spPr>
          <a:xfrm>
            <a:off x="591076" y="749039"/>
            <a:ext cx="9246344" cy="0"/>
          </a:xfrm>
          <a:prstGeom prst="line">
            <a:avLst/>
          </a:prstGeom>
          <a:ln w="12700">
            <a:solidFill>
              <a:srgbClr val="39834C"/>
            </a:solidFill>
          </a:ln>
        </p:spPr>
        <p:style>
          <a:lnRef idx="1">
            <a:schemeClr val="accent1"/>
          </a:lnRef>
          <a:fillRef idx="0">
            <a:schemeClr val="accent1"/>
          </a:fillRef>
          <a:effectRef idx="0">
            <a:schemeClr val="accent1"/>
          </a:effectRef>
          <a:fontRef idx="minor">
            <a:schemeClr val="tx1"/>
          </a:fontRef>
        </p:style>
      </p:cxnSp>
      <p:sp>
        <p:nvSpPr>
          <p:cNvPr id="29" name="文本框 28">
            <a:extLst>
              <a:ext uri="{FF2B5EF4-FFF2-40B4-BE49-F238E27FC236}">
                <a16:creationId xmlns:a16="http://schemas.microsoft.com/office/drawing/2014/main" id="{4CCFE079-D34E-404A-9F8B-33D096F1CA15}"/>
              </a:ext>
            </a:extLst>
          </p:cNvPr>
          <p:cNvSpPr txBox="1"/>
          <p:nvPr/>
        </p:nvSpPr>
        <p:spPr>
          <a:xfrm>
            <a:off x="4923182" y="5908906"/>
            <a:ext cx="2345635" cy="400110"/>
          </a:xfrm>
          <a:prstGeom prst="rect">
            <a:avLst/>
          </a:prstGeom>
          <a:noFill/>
        </p:spPr>
        <p:txBody>
          <a:bodyPr wrap="square">
            <a:spAutoFit/>
          </a:bodyPr>
          <a:lstStyle>
            <a:defPPr>
              <a:defRPr lang="zh-CN"/>
            </a:defPPr>
            <a:lvl1pPr>
              <a:defRPr kern="100">
                <a:effectLst/>
                <a:ea typeface="等线" panose="02010600030101010101" pitchFamily="2" charset="-122"/>
                <a:cs typeface="Times New Roman" panose="02020603050405020304" pitchFamily="18" charset="0"/>
              </a:defRPr>
            </a:lvl1pPr>
          </a:lstStyle>
          <a:p>
            <a:r>
              <a:rPr lang="zh-CN" altLang="zh-CN" sz="2000" b="1" dirty="0"/>
              <a:t>数据报告中心设计</a:t>
            </a:r>
            <a:endParaRPr lang="zh-CN" altLang="en-US" sz="2000" b="1" dirty="0"/>
          </a:p>
        </p:txBody>
      </p:sp>
      <p:pic>
        <p:nvPicPr>
          <p:cNvPr id="10" name="图片 9">
            <a:extLst>
              <a:ext uri="{FF2B5EF4-FFF2-40B4-BE49-F238E27FC236}">
                <a16:creationId xmlns:a16="http://schemas.microsoft.com/office/drawing/2014/main" id="{EA17BB37-5409-482C-944D-E3E5CA41B152}"/>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1300799" y="883302"/>
            <a:ext cx="9590400" cy="4809600"/>
          </a:xfrm>
          <a:prstGeom prst="rect">
            <a:avLst/>
          </a:prstGeom>
        </p:spPr>
      </p:pic>
    </p:spTree>
    <p:extLst>
      <p:ext uri="{BB962C8B-B14F-4D97-AF65-F5344CB8AC3E}">
        <p14:creationId xmlns:p14="http://schemas.microsoft.com/office/powerpoint/2010/main" val="271542177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DF6BAF10-02E2-43A5-A66C-D0135862C636}"/>
              </a:ext>
            </a:extLst>
          </p:cNvPr>
          <p:cNvSpPr/>
          <p:nvPr/>
        </p:nvSpPr>
        <p:spPr>
          <a:xfrm>
            <a:off x="228600" y="308413"/>
            <a:ext cx="288898" cy="440626"/>
          </a:xfrm>
          <a:prstGeom prst="rect">
            <a:avLst/>
          </a:prstGeom>
          <a:solidFill>
            <a:srgbClr val="3983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EA9E2B2B-5E20-470A-AF8E-491C3C21CEF6}"/>
              </a:ext>
            </a:extLst>
          </p:cNvPr>
          <p:cNvSpPr txBox="1"/>
          <p:nvPr/>
        </p:nvSpPr>
        <p:spPr>
          <a:xfrm>
            <a:off x="517498" y="306574"/>
            <a:ext cx="3511163" cy="461665"/>
          </a:xfrm>
          <a:prstGeom prst="rect">
            <a:avLst/>
          </a:prstGeom>
          <a:noFill/>
        </p:spPr>
        <p:txBody>
          <a:bodyPr wrap="square" rtlCol="0">
            <a:spAutoFit/>
          </a:bodyPr>
          <a:lstStyle/>
          <a:p>
            <a:r>
              <a:rPr lang="en-US" altLang="zh-CN" sz="2400" b="1" dirty="0">
                <a:solidFill>
                  <a:schemeClr val="bg1">
                    <a:lumMod val="50000"/>
                  </a:schemeClr>
                </a:solidFill>
                <a:latin typeface="微软雅黑" panose="020B0503020204020204" pitchFamily="34" charset="-122"/>
                <a:ea typeface="微软雅黑" panose="020B0503020204020204" pitchFamily="34" charset="-122"/>
              </a:rPr>
              <a:t>3.3</a:t>
            </a:r>
            <a:r>
              <a:rPr lang="zh-CN" altLang="en-US" sz="2400" b="1" dirty="0">
                <a:solidFill>
                  <a:schemeClr val="bg1">
                    <a:lumMod val="50000"/>
                  </a:schemeClr>
                </a:solidFill>
                <a:latin typeface="微软雅黑" panose="020B0503020204020204" pitchFamily="34" charset="-122"/>
                <a:ea typeface="微软雅黑" panose="020B0503020204020204" pitchFamily="34" charset="-122"/>
              </a:rPr>
              <a:t>大数据界面</a:t>
            </a:r>
            <a:r>
              <a:rPr lang="en-US" altLang="zh-CN" sz="2400" b="1" dirty="0">
                <a:solidFill>
                  <a:schemeClr val="bg1">
                    <a:lumMod val="50000"/>
                  </a:schemeClr>
                </a:solidFill>
                <a:latin typeface="微软雅黑" panose="020B0503020204020204" pitchFamily="34" charset="-122"/>
                <a:ea typeface="微软雅黑" panose="020B0503020204020204" pitchFamily="34" charset="-122"/>
              </a:rPr>
              <a:t>UI</a:t>
            </a:r>
            <a:r>
              <a:rPr lang="zh-CN" altLang="en-US" sz="2400" b="1" dirty="0">
                <a:solidFill>
                  <a:schemeClr val="bg1">
                    <a:lumMod val="50000"/>
                  </a:schemeClr>
                </a:solidFill>
                <a:latin typeface="微软雅黑" panose="020B0503020204020204" pitchFamily="34" charset="-122"/>
                <a:ea typeface="微软雅黑" panose="020B0503020204020204" pitchFamily="34" charset="-122"/>
              </a:rPr>
              <a:t>设计</a:t>
            </a:r>
            <a:endParaRPr lang="zh-CN" altLang="en-US" sz="24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6" name="文本框 5">
            <a:extLst>
              <a:ext uri="{FF2B5EF4-FFF2-40B4-BE49-F238E27FC236}">
                <a16:creationId xmlns:a16="http://schemas.microsoft.com/office/drawing/2014/main" id="{ACD43458-E0F7-4A8E-8FCF-7FE21F4E4C23}"/>
              </a:ext>
            </a:extLst>
          </p:cNvPr>
          <p:cNvSpPr txBox="1"/>
          <p:nvPr/>
        </p:nvSpPr>
        <p:spPr>
          <a:xfrm>
            <a:off x="591076" y="6443279"/>
            <a:ext cx="11009850" cy="230832"/>
          </a:xfrm>
          <a:prstGeom prst="rect">
            <a:avLst/>
          </a:prstGeom>
          <a:noFill/>
        </p:spPr>
        <p:txBody>
          <a:bodyPr wrap="square" rtlCol="0">
            <a:spAutoFit/>
          </a:bodyPr>
          <a:lstStyle/>
          <a:p>
            <a:pPr algn="dist"/>
            <a:r>
              <a:rPr lang="en-US" altLang="zh-CN" sz="900" kern="7800" spc="600" dirty="0">
                <a:solidFill>
                  <a:srgbClr val="39834C"/>
                </a:solidFill>
                <a:latin typeface="微软雅黑" panose="020B0503020204020204" pitchFamily="34" charset="-122"/>
                <a:ea typeface="微软雅黑" panose="020B0503020204020204" pitchFamily="34" charset="-122"/>
              </a:rPr>
              <a:t>NANJING AGRICULTURAL UNIVERSITY INTRODUCTION</a:t>
            </a:r>
            <a:endParaRPr lang="zh-CN" altLang="en-US" sz="900" kern="7800" spc="600" dirty="0">
              <a:solidFill>
                <a:srgbClr val="39834C"/>
              </a:solidFill>
              <a:latin typeface="微软雅黑" panose="020B0503020204020204" pitchFamily="34" charset="-122"/>
              <a:ea typeface="微软雅黑" panose="020B0503020204020204" pitchFamily="34" charset="-122"/>
            </a:endParaRPr>
          </a:p>
        </p:txBody>
      </p:sp>
      <p:pic>
        <p:nvPicPr>
          <p:cNvPr id="7" name="图形 6">
            <a:extLst>
              <a:ext uri="{FF2B5EF4-FFF2-40B4-BE49-F238E27FC236}">
                <a16:creationId xmlns:a16="http://schemas.microsoft.com/office/drawing/2014/main" id="{7A782A84-F4A5-407B-8095-3255C8D177E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951720" y="348681"/>
            <a:ext cx="1801606" cy="400358"/>
          </a:xfrm>
          <a:prstGeom prst="rect">
            <a:avLst/>
          </a:prstGeom>
        </p:spPr>
      </p:pic>
      <p:cxnSp>
        <p:nvCxnSpPr>
          <p:cNvPr id="8" name="直接连接符 7">
            <a:extLst>
              <a:ext uri="{FF2B5EF4-FFF2-40B4-BE49-F238E27FC236}">
                <a16:creationId xmlns:a16="http://schemas.microsoft.com/office/drawing/2014/main" id="{E88E1603-24D4-4880-A446-F326E63B794B}"/>
              </a:ext>
            </a:extLst>
          </p:cNvPr>
          <p:cNvCxnSpPr/>
          <p:nvPr/>
        </p:nvCxnSpPr>
        <p:spPr>
          <a:xfrm>
            <a:off x="591076" y="749039"/>
            <a:ext cx="9246344" cy="0"/>
          </a:xfrm>
          <a:prstGeom prst="line">
            <a:avLst/>
          </a:prstGeom>
          <a:ln w="12700">
            <a:solidFill>
              <a:srgbClr val="39834C"/>
            </a:solidFill>
          </a:ln>
        </p:spPr>
        <p:style>
          <a:lnRef idx="1">
            <a:schemeClr val="accent1"/>
          </a:lnRef>
          <a:fillRef idx="0">
            <a:schemeClr val="accent1"/>
          </a:fillRef>
          <a:effectRef idx="0">
            <a:schemeClr val="accent1"/>
          </a:effectRef>
          <a:fontRef idx="minor">
            <a:schemeClr val="tx1"/>
          </a:fontRef>
        </p:style>
      </p:cxnSp>
      <p:sp>
        <p:nvSpPr>
          <p:cNvPr id="29" name="文本框 28">
            <a:extLst>
              <a:ext uri="{FF2B5EF4-FFF2-40B4-BE49-F238E27FC236}">
                <a16:creationId xmlns:a16="http://schemas.microsoft.com/office/drawing/2014/main" id="{4CCFE079-D34E-404A-9F8B-33D096F1CA15}"/>
              </a:ext>
            </a:extLst>
          </p:cNvPr>
          <p:cNvSpPr txBox="1"/>
          <p:nvPr/>
        </p:nvSpPr>
        <p:spPr>
          <a:xfrm>
            <a:off x="4923181" y="5958378"/>
            <a:ext cx="2345635" cy="400110"/>
          </a:xfrm>
          <a:prstGeom prst="rect">
            <a:avLst/>
          </a:prstGeom>
          <a:noFill/>
        </p:spPr>
        <p:txBody>
          <a:bodyPr wrap="square">
            <a:spAutoFit/>
          </a:bodyPr>
          <a:lstStyle>
            <a:defPPr>
              <a:defRPr lang="zh-CN"/>
            </a:defPPr>
            <a:lvl1pPr>
              <a:defRPr kern="100">
                <a:effectLst/>
                <a:ea typeface="等线" panose="02010600030101010101" pitchFamily="2" charset="-122"/>
                <a:cs typeface="Times New Roman" panose="02020603050405020304" pitchFamily="18" charset="0"/>
              </a:defRPr>
            </a:lvl1pPr>
          </a:lstStyle>
          <a:p>
            <a:r>
              <a:rPr lang="zh-CN" altLang="zh-CN" sz="2000" b="1" dirty="0"/>
              <a:t>数据报告中心设计</a:t>
            </a:r>
            <a:endParaRPr lang="zh-CN" altLang="en-US" sz="2000" b="1" dirty="0"/>
          </a:p>
        </p:txBody>
      </p:sp>
      <p:pic>
        <p:nvPicPr>
          <p:cNvPr id="9" name="图片 8">
            <a:extLst>
              <a:ext uri="{FF2B5EF4-FFF2-40B4-BE49-F238E27FC236}">
                <a16:creationId xmlns:a16="http://schemas.microsoft.com/office/drawing/2014/main" id="{6CB102EC-1731-420A-B59F-5A16AC3674B4}"/>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1300798" y="853030"/>
            <a:ext cx="9590400" cy="4809600"/>
          </a:xfrm>
          <a:prstGeom prst="rect">
            <a:avLst/>
          </a:prstGeom>
        </p:spPr>
      </p:pic>
    </p:spTree>
    <p:extLst>
      <p:ext uri="{BB962C8B-B14F-4D97-AF65-F5344CB8AC3E}">
        <p14:creationId xmlns:p14="http://schemas.microsoft.com/office/powerpoint/2010/main" val="246306382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DF6BAF10-02E2-43A5-A66C-D0135862C636}"/>
              </a:ext>
            </a:extLst>
          </p:cNvPr>
          <p:cNvSpPr/>
          <p:nvPr/>
        </p:nvSpPr>
        <p:spPr>
          <a:xfrm>
            <a:off x="228600" y="308413"/>
            <a:ext cx="288898" cy="440626"/>
          </a:xfrm>
          <a:prstGeom prst="rect">
            <a:avLst/>
          </a:prstGeom>
          <a:solidFill>
            <a:srgbClr val="3983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EA9E2B2B-5E20-470A-AF8E-491C3C21CEF6}"/>
              </a:ext>
            </a:extLst>
          </p:cNvPr>
          <p:cNvSpPr txBox="1"/>
          <p:nvPr/>
        </p:nvSpPr>
        <p:spPr>
          <a:xfrm>
            <a:off x="517498" y="306574"/>
            <a:ext cx="3511163" cy="461665"/>
          </a:xfrm>
          <a:prstGeom prst="rect">
            <a:avLst/>
          </a:prstGeom>
          <a:noFill/>
        </p:spPr>
        <p:txBody>
          <a:bodyPr wrap="square" rtlCol="0">
            <a:spAutoFit/>
          </a:bodyPr>
          <a:lstStyle/>
          <a:p>
            <a:r>
              <a:rPr lang="en-US" altLang="zh-CN" sz="2400" b="1" dirty="0">
                <a:solidFill>
                  <a:schemeClr val="bg1">
                    <a:lumMod val="50000"/>
                  </a:schemeClr>
                </a:solidFill>
                <a:latin typeface="微软雅黑" panose="020B0503020204020204" pitchFamily="34" charset="-122"/>
                <a:ea typeface="微软雅黑" panose="020B0503020204020204" pitchFamily="34" charset="-122"/>
              </a:rPr>
              <a:t>3.3</a:t>
            </a:r>
            <a:r>
              <a:rPr lang="zh-CN" altLang="en-US" sz="2400" b="1" dirty="0">
                <a:solidFill>
                  <a:schemeClr val="bg1">
                    <a:lumMod val="50000"/>
                  </a:schemeClr>
                </a:solidFill>
                <a:latin typeface="微软雅黑" panose="020B0503020204020204" pitchFamily="34" charset="-122"/>
                <a:ea typeface="微软雅黑" panose="020B0503020204020204" pitchFamily="34" charset="-122"/>
              </a:rPr>
              <a:t>大数据界面</a:t>
            </a:r>
            <a:r>
              <a:rPr lang="en-US" altLang="zh-CN" sz="2400" b="1" dirty="0">
                <a:solidFill>
                  <a:schemeClr val="bg1">
                    <a:lumMod val="50000"/>
                  </a:schemeClr>
                </a:solidFill>
                <a:latin typeface="微软雅黑" panose="020B0503020204020204" pitchFamily="34" charset="-122"/>
                <a:ea typeface="微软雅黑" panose="020B0503020204020204" pitchFamily="34" charset="-122"/>
              </a:rPr>
              <a:t>UI</a:t>
            </a:r>
            <a:r>
              <a:rPr lang="zh-CN" altLang="en-US" sz="2400" b="1" dirty="0">
                <a:solidFill>
                  <a:schemeClr val="bg1">
                    <a:lumMod val="50000"/>
                  </a:schemeClr>
                </a:solidFill>
                <a:latin typeface="微软雅黑" panose="020B0503020204020204" pitchFamily="34" charset="-122"/>
                <a:ea typeface="微软雅黑" panose="020B0503020204020204" pitchFamily="34" charset="-122"/>
              </a:rPr>
              <a:t>设计</a:t>
            </a:r>
            <a:endParaRPr lang="zh-CN" altLang="en-US" sz="24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6" name="文本框 5">
            <a:extLst>
              <a:ext uri="{FF2B5EF4-FFF2-40B4-BE49-F238E27FC236}">
                <a16:creationId xmlns:a16="http://schemas.microsoft.com/office/drawing/2014/main" id="{ACD43458-E0F7-4A8E-8FCF-7FE21F4E4C23}"/>
              </a:ext>
            </a:extLst>
          </p:cNvPr>
          <p:cNvSpPr txBox="1"/>
          <p:nvPr/>
        </p:nvSpPr>
        <p:spPr>
          <a:xfrm>
            <a:off x="591076" y="6443279"/>
            <a:ext cx="11009850" cy="230832"/>
          </a:xfrm>
          <a:prstGeom prst="rect">
            <a:avLst/>
          </a:prstGeom>
          <a:noFill/>
        </p:spPr>
        <p:txBody>
          <a:bodyPr wrap="square" rtlCol="0">
            <a:spAutoFit/>
          </a:bodyPr>
          <a:lstStyle/>
          <a:p>
            <a:pPr algn="dist"/>
            <a:r>
              <a:rPr lang="en-US" altLang="zh-CN" sz="900" kern="7800" spc="600" dirty="0">
                <a:solidFill>
                  <a:srgbClr val="39834C"/>
                </a:solidFill>
                <a:latin typeface="微软雅黑" panose="020B0503020204020204" pitchFamily="34" charset="-122"/>
                <a:ea typeface="微软雅黑" panose="020B0503020204020204" pitchFamily="34" charset="-122"/>
              </a:rPr>
              <a:t>NANJING AGRICULTURAL UNIVERSITY INTRODUCTION</a:t>
            </a:r>
            <a:endParaRPr lang="zh-CN" altLang="en-US" sz="900" kern="7800" spc="600" dirty="0">
              <a:solidFill>
                <a:srgbClr val="39834C"/>
              </a:solidFill>
              <a:latin typeface="微软雅黑" panose="020B0503020204020204" pitchFamily="34" charset="-122"/>
              <a:ea typeface="微软雅黑" panose="020B0503020204020204" pitchFamily="34" charset="-122"/>
            </a:endParaRPr>
          </a:p>
        </p:txBody>
      </p:sp>
      <p:pic>
        <p:nvPicPr>
          <p:cNvPr id="7" name="图形 6">
            <a:extLst>
              <a:ext uri="{FF2B5EF4-FFF2-40B4-BE49-F238E27FC236}">
                <a16:creationId xmlns:a16="http://schemas.microsoft.com/office/drawing/2014/main" id="{7A782A84-F4A5-407B-8095-3255C8D177E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951720" y="348681"/>
            <a:ext cx="1801606" cy="400358"/>
          </a:xfrm>
          <a:prstGeom prst="rect">
            <a:avLst/>
          </a:prstGeom>
        </p:spPr>
      </p:pic>
      <p:cxnSp>
        <p:nvCxnSpPr>
          <p:cNvPr id="8" name="直接连接符 7">
            <a:extLst>
              <a:ext uri="{FF2B5EF4-FFF2-40B4-BE49-F238E27FC236}">
                <a16:creationId xmlns:a16="http://schemas.microsoft.com/office/drawing/2014/main" id="{E88E1603-24D4-4880-A446-F326E63B794B}"/>
              </a:ext>
            </a:extLst>
          </p:cNvPr>
          <p:cNvCxnSpPr/>
          <p:nvPr/>
        </p:nvCxnSpPr>
        <p:spPr>
          <a:xfrm>
            <a:off x="591076" y="749039"/>
            <a:ext cx="9246344" cy="0"/>
          </a:xfrm>
          <a:prstGeom prst="line">
            <a:avLst/>
          </a:prstGeom>
          <a:ln w="12700">
            <a:solidFill>
              <a:srgbClr val="39834C"/>
            </a:solidFill>
          </a:ln>
        </p:spPr>
        <p:style>
          <a:lnRef idx="1">
            <a:schemeClr val="accent1"/>
          </a:lnRef>
          <a:fillRef idx="0">
            <a:schemeClr val="accent1"/>
          </a:fillRef>
          <a:effectRef idx="0">
            <a:schemeClr val="accent1"/>
          </a:effectRef>
          <a:fontRef idx="minor">
            <a:schemeClr val="tx1"/>
          </a:fontRef>
        </p:style>
      </p:cxnSp>
      <p:sp>
        <p:nvSpPr>
          <p:cNvPr id="29" name="文本框 28">
            <a:extLst>
              <a:ext uri="{FF2B5EF4-FFF2-40B4-BE49-F238E27FC236}">
                <a16:creationId xmlns:a16="http://schemas.microsoft.com/office/drawing/2014/main" id="{4CCFE079-D34E-404A-9F8B-33D096F1CA15}"/>
              </a:ext>
            </a:extLst>
          </p:cNvPr>
          <p:cNvSpPr txBox="1"/>
          <p:nvPr/>
        </p:nvSpPr>
        <p:spPr>
          <a:xfrm>
            <a:off x="4923181" y="5958378"/>
            <a:ext cx="2345635" cy="400110"/>
          </a:xfrm>
          <a:prstGeom prst="rect">
            <a:avLst/>
          </a:prstGeom>
          <a:noFill/>
        </p:spPr>
        <p:txBody>
          <a:bodyPr wrap="square">
            <a:spAutoFit/>
          </a:bodyPr>
          <a:lstStyle>
            <a:defPPr>
              <a:defRPr lang="zh-CN"/>
            </a:defPPr>
            <a:lvl1pPr>
              <a:defRPr kern="100">
                <a:effectLst/>
                <a:ea typeface="等线" panose="02010600030101010101" pitchFamily="2" charset="-122"/>
                <a:cs typeface="Times New Roman" panose="02020603050405020304" pitchFamily="18" charset="0"/>
              </a:defRPr>
            </a:lvl1pPr>
          </a:lstStyle>
          <a:p>
            <a:r>
              <a:rPr lang="zh-CN" altLang="zh-CN" sz="2000" b="1" dirty="0"/>
              <a:t>数据报告中心设计</a:t>
            </a:r>
            <a:endParaRPr lang="zh-CN" altLang="en-US" sz="2000" b="1" dirty="0"/>
          </a:p>
        </p:txBody>
      </p:sp>
      <p:pic>
        <p:nvPicPr>
          <p:cNvPr id="10" name="图片 9">
            <a:extLst>
              <a:ext uri="{FF2B5EF4-FFF2-40B4-BE49-F238E27FC236}">
                <a16:creationId xmlns:a16="http://schemas.microsoft.com/office/drawing/2014/main" id="{DF2E1EA5-199F-4EFD-92BB-D856008591C2}"/>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1300798" y="833830"/>
            <a:ext cx="9590400" cy="4809600"/>
          </a:xfrm>
          <a:prstGeom prst="rect">
            <a:avLst/>
          </a:prstGeom>
        </p:spPr>
      </p:pic>
    </p:spTree>
    <p:extLst>
      <p:ext uri="{BB962C8B-B14F-4D97-AF65-F5344CB8AC3E}">
        <p14:creationId xmlns:p14="http://schemas.microsoft.com/office/powerpoint/2010/main" val="323364044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DF6BAF10-02E2-43A5-A66C-D0135862C636}"/>
              </a:ext>
            </a:extLst>
          </p:cNvPr>
          <p:cNvSpPr/>
          <p:nvPr/>
        </p:nvSpPr>
        <p:spPr>
          <a:xfrm>
            <a:off x="228600" y="308413"/>
            <a:ext cx="288898" cy="440626"/>
          </a:xfrm>
          <a:prstGeom prst="rect">
            <a:avLst/>
          </a:prstGeom>
          <a:solidFill>
            <a:srgbClr val="3983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EA9E2B2B-5E20-470A-AF8E-491C3C21CEF6}"/>
              </a:ext>
            </a:extLst>
          </p:cNvPr>
          <p:cNvSpPr txBox="1"/>
          <p:nvPr/>
        </p:nvSpPr>
        <p:spPr>
          <a:xfrm>
            <a:off x="517498" y="306574"/>
            <a:ext cx="3511163" cy="461665"/>
          </a:xfrm>
          <a:prstGeom prst="rect">
            <a:avLst/>
          </a:prstGeom>
          <a:noFill/>
        </p:spPr>
        <p:txBody>
          <a:bodyPr wrap="square" rtlCol="0">
            <a:spAutoFit/>
          </a:bodyPr>
          <a:lstStyle/>
          <a:p>
            <a:r>
              <a:rPr lang="en-US" altLang="zh-CN" sz="2400" b="1" dirty="0">
                <a:solidFill>
                  <a:schemeClr val="bg1">
                    <a:lumMod val="50000"/>
                  </a:schemeClr>
                </a:solidFill>
                <a:latin typeface="微软雅黑" panose="020B0503020204020204" pitchFamily="34" charset="-122"/>
                <a:ea typeface="微软雅黑" panose="020B0503020204020204" pitchFamily="34" charset="-122"/>
              </a:rPr>
              <a:t>3.3</a:t>
            </a:r>
            <a:r>
              <a:rPr lang="zh-CN" altLang="en-US" sz="2400" b="1" dirty="0">
                <a:solidFill>
                  <a:schemeClr val="bg1">
                    <a:lumMod val="50000"/>
                  </a:schemeClr>
                </a:solidFill>
                <a:latin typeface="微软雅黑" panose="020B0503020204020204" pitchFamily="34" charset="-122"/>
                <a:ea typeface="微软雅黑" panose="020B0503020204020204" pitchFamily="34" charset="-122"/>
              </a:rPr>
              <a:t>大数据界面</a:t>
            </a:r>
            <a:r>
              <a:rPr lang="en-US" altLang="zh-CN" sz="2400" b="1" dirty="0">
                <a:solidFill>
                  <a:schemeClr val="bg1">
                    <a:lumMod val="50000"/>
                  </a:schemeClr>
                </a:solidFill>
                <a:latin typeface="微软雅黑" panose="020B0503020204020204" pitchFamily="34" charset="-122"/>
                <a:ea typeface="微软雅黑" panose="020B0503020204020204" pitchFamily="34" charset="-122"/>
              </a:rPr>
              <a:t>UI</a:t>
            </a:r>
            <a:r>
              <a:rPr lang="zh-CN" altLang="en-US" sz="2400" b="1" dirty="0">
                <a:solidFill>
                  <a:schemeClr val="bg1">
                    <a:lumMod val="50000"/>
                  </a:schemeClr>
                </a:solidFill>
                <a:latin typeface="微软雅黑" panose="020B0503020204020204" pitchFamily="34" charset="-122"/>
                <a:ea typeface="微软雅黑" panose="020B0503020204020204" pitchFamily="34" charset="-122"/>
              </a:rPr>
              <a:t>设计</a:t>
            </a:r>
            <a:endParaRPr lang="zh-CN" altLang="en-US" sz="24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6" name="文本框 5">
            <a:extLst>
              <a:ext uri="{FF2B5EF4-FFF2-40B4-BE49-F238E27FC236}">
                <a16:creationId xmlns:a16="http://schemas.microsoft.com/office/drawing/2014/main" id="{ACD43458-E0F7-4A8E-8FCF-7FE21F4E4C23}"/>
              </a:ext>
            </a:extLst>
          </p:cNvPr>
          <p:cNvSpPr txBox="1"/>
          <p:nvPr/>
        </p:nvSpPr>
        <p:spPr>
          <a:xfrm>
            <a:off x="591076" y="6443279"/>
            <a:ext cx="11009850" cy="230832"/>
          </a:xfrm>
          <a:prstGeom prst="rect">
            <a:avLst/>
          </a:prstGeom>
          <a:noFill/>
        </p:spPr>
        <p:txBody>
          <a:bodyPr wrap="square" rtlCol="0">
            <a:spAutoFit/>
          </a:bodyPr>
          <a:lstStyle/>
          <a:p>
            <a:pPr algn="dist"/>
            <a:r>
              <a:rPr lang="en-US" altLang="zh-CN" sz="900" kern="7800" spc="600" dirty="0">
                <a:solidFill>
                  <a:srgbClr val="39834C"/>
                </a:solidFill>
                <a:latin typeface="微软雅黑" panose="020B0503020204020204" pitchFamily="34" charset="-122"/>
                <a:ea typeface="微软雅黑" panose="020B0503020204020204" pitchFamily="34" charset="-122"/>
              </a:rPr>
              <a:t>NANJING AGRICULTURAL UNIVERSITY INTRODUCTION</a:t>
            </a:r>
            <a:endParaRPr lang="zh-CN" altLang="en-US" sz="900" kern="7800" spc="600" dirty="0">
              <a:solidFill>
                <a:srgbClr val="39834C"/>
              </a:solidFill>
              <a:latin typeface="微软雅黑" panose="020B0503020204020204" pitchFamily="34" charset="-122"/>
              <a:ea typeface="微软雅黑" panose="020B0503020204020204" pitchFamily="34" charset="-122"/>
            </a:endParaRPr>
          </a:p>
        </p:txBody>
      </p:sp>
      <p:pic>
        <p:nvPicPr>
          <p:cNvPr id="7" name="图形 6">
            <a:extLst>
              <a:ext uri="{FF2B5EF4-FFF2-40B4-BE49-F238E27FC236}">
                <a16:creationId xmlns:a16="http://schemas.microsoft.com/office/drawing/2014/main" id="{7A782A84-F4A5-407B-8095-3255C8D177E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951720" y="348681"/>
            <a:ext cx="1801606" cy="400358"/>
          </a:xfrm>
          <a:prstGeom prst="rect">
            <a:avLst/>
          </a:prstGeom>
        </p:spPr>
      </p:pic>
      <p:cxnSp>
        <p:nvCxnSpPr>
          <p:cNvPr id="8" name="直接连接符 7">
            <a:extLst>
              <a:ext uri="{FF2B5EF4-FFF2-40B4-BE49-F238E27FC236}">
                <a16:creationId xmlns:a16="http://schemas.microsoft.com/office/drawing/2014/main" id="{E88E1603-24D4-4880-A446-F326E63B794B}"/>
              </a:ext>
            </a:extLst>
          </p:cNvPr>
          <p:cNvCxnSpPr/>
          <p:nvPr/>
        </p:nvCxnSpPr>
        <p:spPr>
          <a:xfrm>
            <a:off x="591076" y="749039"/>
            <a:ext cx="9246344" cy="0"/>
          </a:xfrm>
          <a:prstGeom prst="line">
            <a:avLst/>
          </a:prstGeom>
          <a:ln w="12700">
            <a:solidFill>
              <a:srgbClr val="39834C"/>
            </a:solidFill>
          </a:ln>
        </p:spPr>
        <p:style>
          <a:lnRef idx="1">
            <a:schemeClr val="accent1"/>
          </a:lnRef>
          <a:fillRef idx="0">
            <a:schemeClr val="accent1"/>
          </a:fillRef>
          <a:effectRef idx="0">
            <a:schemeClr val="accent1"/>
          </a:effectRef>
          <a:fontRef idx="minor">
            <a:schemeClr val="tx1"/>
          </a:fontRef>
        </p:style>
      </p:cxnSp>
      <p:sp>
        <p:nvSpPr>
          <p:cNvPr id="29" name="文本框 28">
            <a:extLst>
              <a:ext uri="{FF2B5EF4-FFF2-40B4-BE49-F238E27FC236}">
                <a16:creationId xmlns:a16="http://schemas.microsoft.com/office/drawing/2014/main" id="{4CCFE079-D34E-404A-9F8B-33D096F1CA15}"/>
              </a:ext>
            </a:extLst>
          </p:cNvPr>
          <p:cNvSpPr txBox="1"/>
          <p:nvPr/>
        </p:nvSpPr>
        <p:spPr>
          <a:xfrm>
            <a:off x="4923181" y="5958378"/>
            <a:ext cx="2345635" cy="400110"/>
          </a:xfrm>
          <a:prstGeom prst="rect">
            <a:avLst/>
          </a:prstGeom>
          <a:noFill/>
        </p:spPr>
        <p:txBody>
          <a:bodyPr wrap="square">
            <a:spAutoFit/>
          </a:bodyPr>
          <a:lstStyle>
            <a:defPPr>
              <a:defRPr lang="zh-CN"/>
            </a:defPPr>
            <a:lvl1pPr>
              <a:defRPr kern="100">
                <a:effectLst/>
                <a:ea typeface="等线" panose="02010600030101010101" pitchFamily="2" charset="-122"/>
                <a:cs typeface="Times New Roman" panose="02020603050405020304" pitchFamily="18" charset="0"/>
              </a:defRPr>
            </a:lvl1pPr>
          </a:lstStyle>
          <a:p>
            <a:r>
              <a:rPr lang="zh-CN" altLang="zh-CN" sz="2000" b="1" dirty="0"/>
              <a:t>隐患区域统计设计</a:t>
            </a:r>
            <a:endParaRPr lang="zh-CN" altLang="en-US" sz="2000" b="1" dirty="0"/>
          </a:p>
        </p:txBody>
      </p:sp>
      <p:pic>
        <p:nvPicPr>
          <p:cNvPr id="9" name="图片 8">
            <a:extLst>
              <a:ext uri="{FF2B5EF4-FFF2-40B4-BE49-F238E27FC236}">
                <a16:creationId xmlns:a16="http://schemas.microsoft.com/office/drawing/2014/main" id="{AC7E2294-57C4-47C7-BDB0-E26CFFFDE366}"/>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1300798" y="853030"/>
            <a:ext cx="9590400" cy="4809600"/>
          </a:xfrm>
          <a:prstGeom prst="rect">
            <a:avLst/>
          </a:prstGeom>
        </p:spPr>
      </p:pic>
    </p:spTree>
    <p:extLst>
      <p:ext uri="{BB962C8B-B14F-4D97-AF65-F5344CB8AC3E}">
        <p14:creationId xmlns:p14="http://schemas.microsoft.com/office/powerpoint/2010/main" val="28159111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DF6BAF10-02E2-43A5-A66C-D0135862C636}"/>
              </a:ext>
            </a:extLst>
          </p:cNvPr>
          <p:cNvSpPr/>
          <p:nvPr/>
        </p:nvSpPr>
        <p:spPr>
          <a:xfrm>
            <a:off x="228600" y="308413"/>
            <a:ext cx="288898" cy="440626"/>
          </a:xfrm>
          <a:prstGeom prst="rect">
            <a:avLst/>
          </a:prstGeom>
          <a:solidFill>
            <a:srgbClr val="3983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EA9E2B2B-5E20-470A-AF8E-491C3C21CEF6}"/>
              </a:ext>
            </a:extLst>
          </p:cNvPr>
          <p:cNvSpPr txBox="1"/>
          <p:nvPr/>
        </p:nvSpPr>
        <p:spPr>
          <a:xfrm>
            <a:off x="517498" y="306574"/>
            <a:ext cx="3511163" cy="461665"/>
          </a:xfrm>
          <a:prstGeom prst="rect">
            <a:avLst/>
          </a:prstGeom>
          <a:noFill/>
        </p:spPr>
        <p:txBody>
          <a:bodyPr wrap="square" rtlCol="0">
            <a:spAutoFit/>
          </a:bodyPr>
          <a:lstStyle/>
          <a:p>
            <a:r>
              <a:rPr lang="en-US" altLang="zh-CN" sz="2400" b="1" dirty="0">
                <a:solidFill>
                  <a:schemeClr val="bg1">
                    <a:lumMod val="50000"/>
                  </a:schemeClr>
                </a:solidFill>
                <a:latin typeface="微软雅黑" panose="020B0503020204020204" pitchFamily="34" charset="-122"/>
                <a:ea typeface="微软雅黑" panose="020B0503020204020204" pitchFamily="34" charset="-122"/>
              </a:rPr>
              <a:t>3.3</a:t>
            </a:r>
            <a:r>
              <a:rPr lang="zh-CN" altLang="en-US" sz="2400" b="1" dirty="0">
                <a:solidFill>
                  <a:schemeClr val="bg1">
                    <a:lumMod val="50000"/>
                  </a:schemeClr>
                </a:solidFill>
                <a:latin typeface="微软雅黑" panose="020B0503020204020204" pitchFamily="34" charset="-122"/>
                <a:ea typeface="微软雅黑" panose="020B0503020204020204" pitchFamily="34" charset="-122"/>
              </a:rPr>
              <a:t>大数据界面</a:t>
            </a:r>
            <a:r>
              <a:rPr lang="en-US" altLang="zh-CN" sz="2400" b="1" dirty="0">
                <a:solidFill>
                  <a:schemeClr val="bg1">
                    <a:lumMod val="50000"/>
                  </a:schemeClr>
                </a:solidFill>
                <a:latin typeface="微软雅黑" panose="020B0503020204020204" pitchFamily="34" charset="-122"/>
                <a:ea typeface="微软雅黑" panose="020B0503020204020204" pitchFamily="34" charset="-122"/>
              </a:rPr>
              <a:t>UI</a:t>
            </a:r>
            <a:r>
              <a:rPr lang="zh-CN" altLang="en-US" sz="2400" b="1" dirty="0">
                <a:solidFill>
                  <a:schemeClr val="bg1">
                    <a:lumMod val="50000"/>
                  </a:schemeClr>
                </a:solidFill>
                <a:latin typeface="微软雅黑" panose="020B0503020204020204" pitchFamily="34" charset="-122"/>
                <a:ea typeface="微软雅黑" panose="020B0503020204020204" pitchFamily="34" charset="-122"/>
              </a:rPr>
              <a:t>设计</a:t>
            </a:r>
            <a:endParaRPr lang="zh-CN" altLang="en-US" sz="24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6" name="文本框 5">
            <a:extLst>
              <a:ext uri="{FF2B5EF4-FFF2-40B4-BE49-F238E27FC236}">
                <a16:creationId xmlns:a16="http://schemas.microsoft.com/office/drawing/2014/main" id="{ACD43458-E0F7-4A8E-8FCF-7FE21F4E4C23}"/>
              </a:ext>
            </a:extLst>
          </p:cNvPr>
          <p:cNvSpPr txBox="1"/>
          <p:nvPr/>
        </p:nvSpPr>
        <p:spPr>
          <a:xfrm>
            <a:off x="591076" y="6443279"/>
            <a:ext cx="11009850" cy="230832"/>
          </a:xfrm>
          <a:prstGeom prst="rect">
            <a:avLst/>
          </a:prstGeom>
          <a:noFill/>
        </p:spPr>
        <p:txBody>
          <a:bodyPr wrap="square" rtlCol="0">
            <a:spAutoFit/>
          </a:bodyPr>
          <a:lstStyle/>
          <a:p>
            <a:pPr algn="dist"/>
            <a:r>
              <a:rPr lang="en-US" altLang="zh-CN" sz="900" kern="7800" spc="600" dirty="0">
                <a:solidFill>
                  <a:srgbClr val="39834C"/>
                </a:solidFill>
                <a:latin typeface="微软雅黑" panose="020B0503020204020204" pitchFamily="34" charset="-122"/>
                <a:ea typeface="微软雅黑" panose="020B0503020204020204" pitchFamily="34" charset="-122"/>
              </a:rPr>
              <a:t>NANJING AGRICULTURAL UNIVERSITY INTRODUCTION</a:t>
            </a:r>
            <a:endParaRPr lang="zh-CN" altLang="en-US" sz="900" kern="7800" spc="600" dirty="0">
              <a:solidFill>
                <a:srgbClr val="39834C"/>
              </a:solidFill>
              <a:latin typeface="微软雅黑" panose="020B0503020204020204" pitchFamily="34" charset="-122"/>
              <a:ea typeface="微软雅黑" panose="020B0503020204020204" pitchFamily="34" charset="-122"/>
            </a:endParaRPr>
          </a:p>
        </p:txBody>
      </p:sp>
      <p:pic>
        <p:nvPicPr>
          <p:cNvPr id="7" name="图形 6">
            <a:extLst>
              <a:ext uri="{FF2B5EF4-FFF2-40B4-BE49-F238E27FC236}">
                <a16:creationId xmlns:a16="http://schemas.microsoft.com/office/drawing/2014/main" id="{7A782A84-F4A5-407B-8095-3255C8D177E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951720" y="348681"/>
            <a:ext cx="1801606" cy="400358"/>
          </a:xfrm>
          <a:prstGeom prst="rect">
            <a:avLst/>
          </a:prstGeom>
        </p:spPr>
      </p:pic>
      <p:cxnSp>
        <p:nvCxnSpPr>
          <p:cNvPr id="8" name="直接连接符 7">
            <a:extLst>
              <a:ext uri="{FF2B5EF4-FFF2-40B4-BE49-F238E27FC236}">
                <a16:creationId xmlns:a16="http://schemas.microsoft.com/office/drawing/2014/main" id="{E88E1603-24D4-4880-A446-F326E63B794B}"/>
              </a:ext>
            </a:extLst>
          </p:cNvPr>
          <p:cNvCxnSpPr/>
          <p:nvPr/>
        </p:nvCxnSpPr>
        <p:spPr>
          <a:xfrm>
            <a:off x="591076" y="749039"/>
            <a:ext cx="9246344" cy="0"/>
          </a:xfrm>
          <a:prstGeom prst="line">
            <a:avLst/>
          </a:prstGeom>
          <a:ln w="12700">
            <a:solidFill>
              <a:srgbClr val="39834C"/>
            </a:solidFill>
          </a:ln>
        </p:spPr>
        <p:style>
          <a:lnRef idx="1">
            <a:schemeClr val="accent1"/>
          </a:lnRef>
          <a:fillRef idx="0">
            <a:schemeClr val="accent1"/>
          </a:fillRef>
          <a:effectRef idx="0">
            <a:schemeClr val="accent1"/>
          </a:effectRef>
          <a:fontRef idx="minor">
            <a:schemeClr val="tx1"/>
          </a:fontRef>
        </p:style>
      </p:cxnSp>
      <p:sp>
        <p:nvSpPr>
          <p:cNvPr id="29" name="文本框 28">
            <a:extLst>
              <a:ext uri="{FF2B5EF4-FFF2-40B4-BE49-F238E27FC236}">
                <a16:creationId xmlns:a16="http://schemas.microsoft.com/office/drawing/2014/main" id="{4CCFE079-D34E-404A-9F8B-33D096F1CA15}"/>
              </a:ext>
            </a:extLst>
          </p:cNvPr>
          <p:cNvSpPr txBox="1"/>
          <p:nvPr/>
        </p:nvSpPr>
        <p:spPr>
          <a:xfrm>
            <a:off x="4923181" y="5958378"/>
            <a:ext cx="2345635" cy="400110"/>
          </a:xfrm>
          <a:prstGeom prst="rect">
            <a:avLst/>
          </a:prstGeom>
          <a:noFill/>
        </p:spPr>
        <p:txBody>
          <a:bodyPr wrap="square">
            <a:spAutoFit/>
          </a:bodyPr>
          <a:lstStyle>
            <a:defPPr>
              <a:defRPr lang="zh-CN"/>
            </a:defPPr>
            <a:lvl1pPr>
              <a:defRPr kern="100">
                <a:effectLst/>
                <a:ea typeface="等线" panose="02010600030101010101" pitchFamily="2" charset="-122"/>
                <a:cs typeface="Times New Roman" panose="02020603050405020304" pitchFamily="18" charset="0"/>
              </a:defRPr>
            </a:lvl1pPr>
          </a:lstStyle>
          <a:p>
            <a:r>
              <a:rPr lang="zh-CN" altLang="zh-CN" sz="2000" b="1" dirty="0"/>
              <a:t>隐患区域统计设计</a:t>
            </a:r>
            <a:endParaRPr lang="zh-CN" altLang="en-US" sz="2000" b="1" dirty="0"/>
          </a:p>
        </p:txBody>
      </p:sp>
      <p:pic>
        <p:nvPicPr>
          <p:cNvPr id="11" name="图片 10">
            <a:extLst>
              <a:ext uri="{FF2B5EF4-FFF2-40B4-BE49-F238E27FC236}">
                <a16:creationId xmlns:a16="http://schemas.microsoft.com/office/drawing/2014/main" id="{9C57D193-BBA2-4E41-AD9E-9F4041CDE3E0}"/>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1300798" y="876668"/>
            <a:ext cx="9590400" cy="4809600"/>
          </a:xfrm>
          <a:prstGeom prst="rect">
            <a:avLst/>
          </a:prstGeom>
        </p:spPr>
      </p:pic>
    </p:spTree>
    <p:extLst>
      <p:ext uri="{BB962C8B-B14F-4D97-AF65-F5344CB8AC3E}">
        <p14:creationId xmlns:p14="http://schemas.microsoft.com/office/powerpoint/2010/main" val="320113221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DF6BAF10-02E2-43A5-A66C-D0135862C636}"/>
              </a:ext>
            </a:extLst>
          </p:cNvPr>
          <p:cNvSpPr/>
          <p:nvPr/>
        </p:nvSpPr>
        <p:spPr>
          <a:xfrm>
            <a:off x="228600" y="308413"/>
            <a:ext cx="288898" cy="440626"/>
          </a:xfrm>
          <a:prstGeom prst="rect">
            <a:avLst/>
          </a:prstGeom>
          <a:solidFill>
            <a:srgbClr val="3983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EA9E2B2B-5E20-470A-AF8E-491C3C21CEF6}"/>
              </a:ext>
            </a:extLst>
          </p:cNvPr>
          <p:cNvSpPr txBox="1"/>
          <p:nvPr/>
        </p:nvSpPr>
        <p:spPr>
          <a:xfrm>
            <a:off x="517498" y="306574"/>
            <a:ext cx="3511163" cy="461665"/>
          </a:xfrm>
          <a:prstGeom prst="rect">
            <a:avLst/>
          </a:prstGeom>
          <a:noFill/>
        </p:spPr>
        <p:txBody>
          <a:bodyPr wrap="square" rtlCol="0">
            <a:spAutoFit/>
          </a:bodyPr>
          <a:lstStyle/>
          <a:p>
            <a:r>
              <a:rPr lang="en-US" altLang="zh-CN" sz="2400" b="1" dirty="0">
                <a:solidFill>
                  <a:schemeClr val="bg1">
                    <a:lumMod val="50000"/>
                  </a:schemeClr>
                </a:solidFill>
                <a:latin typeface="微软雅黑" panose="020B0503020204020204" pitchFamily="34" charset="-122"/>
                <a:ea typeface="微软雅黑" panose="020B0503020204020204" pitchFamily="34" charset="-122"/>
              </a:rPr>
              <a:t>3.3</a:t>
            </a:r>
            <a:r>
              <a:rPr lang="zh-CN" altLang="en-US" sz="2400" b="1" dirty="0">
                <a:solidFill>
                  <a:schemeClr val="bg1">
                    <a:lumMod val="50000"/>
                  </a:schemeClr>
                </a:solidFill>
                <a:latin typeface="微软雅黑" panose="020B0503020204020204" pitchFamily="34" charset="-122"/>
                <a:ea typeface="微软雅黑" panose="020B0503020204020204" pitchFamily="34" charset="-122"/>
              </a:rPr>
              <a:t>大数据界面</a:t>
            </a:r>
            <a:r>
              <a:rPr lang="en-US" altLang="zh-CN" sz="2400" b="1" dirty="0">
                <a:solidFill>
                  <a:schemeClr val="bg1">
                    <a:lumMod val="50000"/>
                  </a:schemeClr>
                </a:solidFill>
                <a:latin typeface="微软雅黑" panose="020B0503020204020204" pitchFamily="34" charset="-122"/>
                <a:ea typeface="微软雅黑" panose="020B0503020204020204" pitchFamily="34" charset="-122"/>
              </a:rPr>
              <a:t>UI</a:t>
            </a:r>
            <a:r>
              <a:rPr lang="zh-CN" altLang="en-US" sz="2400" b="1" dirty="0">
                <a:solidFill>
                  <a:schemeClr val="bg1">
                    <a:lumMod val="50000"/>
                  </a:schemeClr>
                </a:solidFill>
                <a:latin typeface="微软雅黑" panose="020B0503020204020204" pitchFamily="34" charset="-122"/>
                <a:ea typeface="微软雅黑" panose="020B0503020204020204" pitchFamily="34" charset="-122"/>
              </a:rPr>
              <a:t>设计</a:t>
            </a:r>
            <a:endParaRPr lang="zh-CN" altLang="en-US" sz="24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6" name="文本框 5">
            <a:extLst>
              <a:ext uri="{FF2B5EF4-FFF2-40B4-BE49-F238E27FC236}">
                <a16:creationId xmlns:a16="http://schemas.microsoft.com/office/drawing/2014/main" id="{ACD43458-E0F7-4A8E-8FCF-7FE21F4E4C23}"/>
              </a:ext>
            </a:extLst>
          </p:cNvPr>
          <p:cNvSpPr txBox="1"/>
          <p:nvPr/>
        </p:nvSpPr>
        <p:spPr>
          <a:xfrm>
            <a:off x="591076" y="6443279"/>
            <a:ext cx="11009850" cy="230832"/>
          </a:xfrm>
          <a:prstGeom prst="rect">
            <a:avLst/>
          </a:prstGeom>
          <a:noFill/>
        </p:spPr>
        <p:txBody>
          <a:bodyPr wrap="square" rtlCol="0">
            <a:spAutoFit/>
          </a:bodyPr>
          <a:lstStyle/>
          <a:p>
            <a:pPr algn="dist"/>
            <a:r>
              <a:rPr lang="en-US" altLang="zh-CN" sz="900" kern="7800" spc="600" dirty="0">
                <a:solidFill>
                  <a:srgbClr val="39834C"/>
                </a:solidFill>
                <a:latin typeface="微软雅黑" panose="020B0503020204020204" pitchFamily="34" charset="-122"/>
                <a:ea typeface="微软雅黑" panose="020B0503020204020204" pitchFamily="34" charset="-122"/>
              </a:rPr>
              <a:t>NANJING AGRICULTURAL UNIVERSITY INTRODUCTION</a:t>
            </a:r>
            <a:endParaRPr lang="zh-CN" altLang="en-US" sz="900" kern="7800" spc="600" dirty="0">
              <a:solidFill>
                <a:srgbClr val="39834C"/>
              </a:solidFill>
              <a:latin typeface="微软雅黑" panose="020B0503020204020204" pitchFamily="34" charset="-122"/>
              <a:ea typeface="微软雅黑" panose="020B0503020204020204" pitchFamily="34" charset="-122"/>
            </a:endParaRPr>
          </a:p>
        </p:txBody>
      </p:sp>
      <p:pic>
        <p:nvPicPr>
          <p:cNvPr id="7" name="图形 6">
            <a:extLst>
              <a:ext uri="{FF2B5EF4-FFF2-40B4-BE49-F238E27FC236}">
                <a16:creationId xmlns:a16="http://schemas.microsoft.com/office/drawing/2014/main" id="{7A782A84-F4A5-407B-8095-3255C8D177E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951720" y="348681"/>
            <a:ext cx="1801606" cy="400358"/>
          </a:xfrm>
          <a:prstGeom prst="rect">
            <a:avLst/>
          </a:prstGeom>
        </p:spPr>
      </p:pic>
      <p:cxnSp>
        <p:nvCxnSpPr>
          <p:cNvPr id="8" name="直接连接符 7">
            <a:extLst>
              <a:ext uri="{FF2B5EF4-FFF2-40B4-BE49-F238E27FC236}">
                <a16:creationId xmlns:a16="http://schemas.microsoft.com/office/drawing/2014/main" id="{E88E1603-24D4-4880-A446-F326E63B794B}"/>
              </a:ext>
            </a:extLst>
          </p:cNvPr>
          <p:cNvCxnSpPr/>
          <p:nvPr/>
        </p:nvCxnSpPr>
        <p:spPr>
          <a:xfrm>
            <a:off x="591076" y="749039"/>
            <a:ext cx="9246344" cy="0"/>
          </a:xfrm>
          <a:prstGeom prst="line">
            <a:avLst/>
          </a:prstGeom>
          <a:ln w="12700">
            <a:solidFill>
              <a:srgbClr val="39834C"/>
            </a:solidFill>
          </a:ln>
        </p:spPr>
        <p:style>
          <a:lnRef idx="1">
            <a:schemeClr val="accent1"/>
          </a:lnRef>
          <a:fillRef idx="0">
            <a:schemeClr val="accent1"/>
          </a:fillRef>
          <a:effectRef idx="0">
            <a:schemeClr val="accent1"/>
          </a:effectRef>
          <a:fontRef idx="minor">
            <a:schemeClr val="tx1"/>
          </a:fontRef>
        </p:style>
      </p:cxnSp>
      <p:sp>
        <p:nvSpPr>
          <p:cNvPr id="29" name="文本框 28">
            <a:extLst>
              <a:ext uri="{FF2B5EF4-FFF2-40B4-BE49-F238E27FC236}">
                <a16:creationId xmlns:a16="http://schemas.microsoft.com/office/drawing/2014/main" id="{4CCFE079-D34E-404A-9F8B-33D096F1CA15}"/>
              </a:ext>
            </a:extLst>
          </p:cNvPr>
          <p:cNvSpPr txBox="1"/>
          <p:nvPr/>
        </p:nvSpPr>
        <p:spPr>
          <a:xfrm>
            <a:off x="4923181" y="5958378"/>
            <a:ext cx="2345635" cy="400110"/>
          </a:xfrm>
          <a:prstGeom prst="rect">
            <a:avLst/>
          </a:prstGeom>
          <a:noFill/>
        </p:spPr>
        <p:txBody>
          <a:bodyPr wrap="square">
            <a:spAutoFit/>
          </a:bodyPr>
          <a:lstStyle>
            <a:defPPr>
              <a:defRPr lang="zh-CN"/>
            </a:defPPr>
            <a:lvl1pPr>
              <a:defRPr kern="100">
                <a:effectLst/>
                <a:ea typeface="等线" panose="02010600030101010101" pitchFamily="2" charset="-122"/>
                <a:cs typeface="Times New Roman" panose="02020603050405020304" pitchFamily="18" charset="0"/>
              </a:defRPr>
            </a:lvl1pPr>
          </a:lstStyle>
          <a:p>
            <a:r>
              <a:rPr lang="zh-CN" altLang="zh-CN" sz="2000" b="1" dirty="0"/>
              <a:t>隐患区域统计设计</a:t>
            </a:r>
            <a:endParaRPr lang="zh-CN" altLang="en-US" sz="2000" b="1" dirty="0"/>
          </a:p>
        </p:txBody>
      </p:sp>
      <p:pic>
        <p:nvPicPr>
          <p:cNvPr id="9" name="图片 8">
            <a:extLst>
              <a:ext uri="{FF2B5EF4-FFF2-40B4-BE49-F238E27FC236}">
                <a16:creationId xmlns:a16="http://schemas.microsoft.com/office/drawing/2014/main" id="{9F5CD840-BA63-4F4D-BD55-294FBE40582D}"/>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1300798" y="853030"/>
            <a:ext cx="9590400" cy="4809600"/>
          </a:xfrm>
          <a:prstGeom prst="rect">
            <a:avLst/>
          </a:prstGeom>
        </p:spPr>
      </p:pic>
    </p:spTree>
    <p:extLst>
      <p:ext uri="{BB962C8B-B14F-4D97-AF65-F5344CB8AC3E}">
        <p14:creationId xmlns:p14="http://schemas.microsoft.com/office/powerpoint/2010/main" val="10701502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DF6BAF10-02E2-43A5-A66C-D0135862C636}"/>
              </a:ext>
            </a:extLst>
          </p:cNvPr>
          <p:cNvSpPr/>
          <p:nvPr/>
        </p:nvSpPr>
        <p:spPr>
          <a:xfrm>
            <a:off x="228600" y="308413"/>
            <a:ext cx="288898" cy="440626"/>
          </a:xfrm>
          <a:prstGeom prst="rect">
            <a:avLst/>
          </a:prstGeom>
          <a:solidFill>
            <a:srgbClr val="3983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EA9E2B2B-5E20-470A-AF8E-491C3C21CEF6}"/>
              </a:ext>
            </a:extLst>
          </p:cNvPr>
          <p:cNvSpPr txBox="1"/>
          <p:nvPr/>
        </p:nvSpPr>
        <p:spPr>
          <a:xfrm>
            <a:off x="517498" y="306574"/>
            <a:ext cx="3511163" cy="461665"/>
          </a:xfrm>
          <a:prstGeom prst="rect">
            <a:avLst/>
          </a:prstGeom>
          <a:noFill/>
        </p:spPr>
        <p:txBody>
          <a:bodyPr wrap="square" rtlCol="0">
            <a:spAutoFit/>
          </a:bodyPr>
          <a:lstStyle/>
          <a:p>
            <a:r>
              <a:rPr lang="en-US" altLang="zh-CN" sz="2400" b="1" dirty="0">
                <a:solidFill>
                  <a:schemeClr val="bg1">
                    <a:lumMod val="50000"/>
                  </a:schemeClr>
                </a:solidFill>
                <a:latin typeface="微软雅黑" panose="020B0503020204020204" pitchFamily="34" charset="-122"/>
                <a:ea typeface="微软雅黑" panose="020B0503020204020204" pitchFamily="34" charset="-122"/>
              </a:rPr>
              <a:t>3.3</a:t>
            </a:r>
            <a:r>
              <a:rPr lang="zh-CN" altLang="en-US" sz="2400" b="1" dirty="0">
                <a:solidFill>
                  <a:schemeClr val="bg1">
                    <a:lumMod val="50000"/>
                  </a:schemeClr>
                </a:solidFill>
                <a:latin typeface="微软雅黑" panose="020B0503020204020204" pitchFamily="34" charset="-122"/>
                <a:ea typeface="微软雅黑" panose="020B0503020204020204" pitchFamily="34" charset="-122"/>
              </a:rPr>
              <a:t>大数据界面</a:t>
            </a:r>
            <a:r>
              <a:rPr lang="en-US" altLang="zh-CN" sz="2400" b="1" dirty="0">
                <a:solidFill>
                  <a:schemeClr val="bg1">
                    <a:lumMod val="50000"/>
                  </a:schemeClr>
                </a:solidFill>
                <a:latin typeface="微软雅黑" panose="020B0503020204020204" pitchFamily="34" charset="-122"/>
                <a:ea typeface="微软雅黑" panose="020B0503020204020204" pitchFamily="34" charset="-122"/>
              </a:rPr>
              <a:t>UI</a:t>
            </a:r>
            <a:r>
              <a:rPr lang="zh-CN" altLang="en-US" sz="2400" b="1" dirty="0">
                <a:solidFill>
                  <a:schemeClr val="bg1">
                    <a:lumMod val="50000"/>
                  </a:schemeClr>
                </a:solidFill>
                <a:latin typeface="微软雅黑" panose="020B0503020204020204" pitchFamily="34" charset="-122"/>
                <a:ea typeface="微软雅黑" panose="020B0503020204020204" pitchFamily="34" charset="-122"/>
              </a:rPr>
              <a:t>设计</a:t>
            </a:r>
            <a:endParaRPr lang="zh-CN" altLang="en-US" sz="24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6" name="文本框 5">
            <a:extLst>
              <a:ext uri="{FF2B5EF4-FFF2-40B4-BE49-F238E27FC236}">
                <a16:creationId xmlns:a16="http://schemas.microsoft.com/office/drawing/2014/main" id="{ACD43458-E0F7-4A8E-8FCF-7FE21F4E4C23}"/>
              </a:ext>
            </a:extLst>
          </p:cNvPr>
          <p:cNvSpPr txBox="1"/>
          <p:nvPr/>
        </p:nvSpPr>
        <p:spPr>
          <a:xfrm>
            <a:off x="591076" y="6443279"/>
            <a:ext cx="11009850" cy="230832"/>
          </a:xfrm>
          <a:prstGeom prst="rect">
            <a:avLst/>
          </a:prstGeom>
          <a:noFill/>
        </p:spPr>
        <p:txBody>
          <a:bodyPr wrap="square" rtlCol="0">
            <a:spAutoFit/>
          </a:bodyPr>
          <a:lstStyle/>
          <a:p>
            <a:pPr algn="dist"/>
            <a:r>
              <a:rPr lang="en-US" altLang="zh-CN" sz="900" kern="7800" spc="600" dirty="0">
                <a:solidFill>
                  <a:srgbClr val="39834C"/>
                </a:solidFill>
                <a:latin typeface="微软雅黑" panose="020B0503020204020204" pitchFamily="34" charset="-122"/>
                <a:ea typeface="微软雅黑" panose="020B0503020204020204" pitchFamily="34" charset="-122"/>
              </a:rPr>
              <a:t>NANJING AGRICULTURAL UNIVERSITY INTRODUCTION</a:t>
            </a:r>
            <a:endParaRPr lang="zh-CN" altLang="en-US" sz="900" kern="7800" spc="600" dirty="0">
              <a:solidFill>
                <a:srgbClr val="39834C"/>
              </a:solidFill>
              <a:latin typeface="微软雅黑" panose="020B0503020204020204" pitchFamily="34" charset="-122"/>
              <a:ea typeface="微软雅黑" panose="020B0503020204020204" pitchFamily="34" charset="-122"/>
            </a:endParaRPr>
          </a:p>
        </p:txBody>
      </p:sp>
      <p:pic>
        <p:nvPicPr>
          <p:cNvPr id="7" name="图形 6">
            <a:extLst>
              <a:ext uri="{FF2B5EF4-FFF2-40B4-BE49-F238E27FC236}">
                <a16:creationId xmlns:a16="http://schemas.microsoft.com/office/drawing/2014/main" id="{7A782A84-F4A5-407B-8095-3255C8D177E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951720" y="348681"/>
            <a:ext cx="1801606" cy="400358"/>
          </a:xfrm>
          <a:prstGeom prst="rect">
            <a:avLst/>
          </a:prstGeom>
        </p:spPr>
      </p:pic>
      <p:cxnSp>
        <p:nvCxnSpPr>
          <p:cNvPr id="8" name="直接连接符 7">
            <a:extLst>
              <a:ext uri="{FF2B5EF4-FFF2-40B4-BE49-F238E27FC236}">
                <a16:creationId xmlns:a16="http://schemas.microsoft.com/office/drawing/2014/main" id="{E88E1603-24D4-4880-A446-F326E63B794B}"/>
              </a:ext>
            </a:extLst>
          </p:cNvPr>
          <p:cNvCxnSpPr/>
          <p:nvPr/>
        </p:nvCxnSpPr>
        <p:spPr>
          <a:xfrm>
            <a:off x="591076" y="749039"/>
            <a:ext cx="9246344" cy="0"/>
          </a:xfrm>
          <a:prstGeom prst="line">
            <a:avLst/>
          </a:prstGeom>
          <a:ln w="12700">
            <a:solidFill>
              <a:srgbClr val="39834C"/>
            </a:solidFill>
          </a:ln>
        </p:spPr>
        <p:style>
          <a:lnRef idx="1">
            <a:schemeClr val="accent1"/>
          </a:lnRef>
          <a:fillRef idx="0">
            <a:schemeClr val="accent1"/>
          </a:fillRef>
          <a:effectRef idx="0">
            <a:schemeClr val="accent1"/>
          </a:effectRef>
          <a:fontRef idx="minor">
            <a:schemeClr val="tx1"/>
          </a:fontRef>
        </p:style>
      </p:cxnSp>
      <p:sp>
        <p:nvSpPr>
          <p:cNvPr id="29" name="文本框 28">
            <a:extLst>
              <a:ext uri="{FF2B5EF4-FFF2-40B4-BE49-F238E27FC236}">
                <a16:creationId xmlns:a16="http://schemas.microsoft.com/office/drawing/2014/main" id="{4CCFE079-D34E-404A-9F8B-33D096F1CA15}"/>
              </a:ext>
            </a:extLst>
          </p:cNvPr>
          <p:cNvSpPr txBox="1"/>
          <p:nvPr/>
        </p:nvSpPr>
        <p:spPr>
          <a:xfrm>
            <a:off x="5214248" y="5948778"/>
            <a:ext cx="1769167" cy="400110"/>
          </a:xfrm>
          <a:prstGeom prst="rect">
            <a:avLst/>
          </a:prstGeom>
          <a:noFill/>
        </p:spPr>
        <p:txBody>
          <a:bodyPr wrap="square">
            <a:spAutoFit/>
          </a:bodyPr>
          <a:lstStyle>
            <a:defPPr>
              <a:defRPr lang="zh-CN"/>
            </a:defPPr>
            <a:lvl1pPr>
              <a:defRPr kern="100">
                <a:effectLst/>
                <a:ea typeface="等线" panose="02010600030101010101" pitchFamily="2" charset="-122"/>
                <a:cs typeface="Times New Roman" panose="02020603050405020304" pitchFamily="18" charset="0"/>
              </a:defRPr>
            </a:lvl1pPr>
          </a:lstStyle>
          <a:p>
            <a:r>
              <a:rPr lang="zh-CN" altLang="zh-CN" sz="2000" b="1" dirty="0"/>
              <a:t>监督检查设计</a:t>
            </a:r>
            <a:endParaRPr lang="zh-CN" altLang="en-US" sz="2000" b="1" dirty="0"/>
          </a:p>
        </p:txBody>
      </p:sp>
      <p:pic>
        <p:nvPicPr>
          <p:cNvPr id="11" name="图片 10">
            <a:extLst>
              <a:ext uri="{FF2B5EF4-FFF2-40B4-BE49-F238E27FC236}">
                <a16:creationId xmlns:a16="http://schemas.microsoft.com/office/drawing/2014/main" id="{252F0BAC-1542-4F2E-BA9F-323C59402C51}"/>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1300800" y="862630"/>
            <a:ext cx="9590400" cy="4809600"/>
          </a:xfrm>
          <a:prstGeom prst="rect">
            <a:avLst/>
          </a:prstGeom>
        </p:spPr>
      </p:pic>
    </p:spTree>
    <p:extLst>
      <p:ext uri="{BB962C8B-B14F-4D97-AF65-F5344CB8AC3E}">
        <p14:creationId xmlns:p14="http://schemas.microsoft.com/office/powerpoint/2010/main" val="39124143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DF6BAF10-02E2-43A5-A66C-D0135862C636}"/>
              </a:ext>
            </a:extLst>
          </p:cNvPr>
          <p:cNvSpPr/>
          <p:nvPr/>
        </p:nvSpPr>
        <p:spPr>
          <a:xfrm>
            <a:off x="228600" y="308413"/>
            <a:ext cx="288898" cy="440626"/>
          </a:xfrm>
          <a:prstGeom prst="rect">
            <a:avLst/>
          </a:prstGeom>
          <a:solidFill>
            <a:srgbClr val="3983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EA9E2B2B-5E20-470A-AF8E-491C3C21CEF6}"/>
              </a:ext>
            </a:extLst>
          </p:cNvPr>
          <p:cNvSpPr txBox="1"/>
          <p:nvPr/>
        </p:nvSpPr>
        <p:spPr>
          <a:xfrm>
            <a:off x="517498" y="306574"/>
            <a:ext cx="3511163" cy="461665"/>
          </a:xfrm>
          <a:prstGeom prst="rect">
            <a:avLst/>
          </a:prstGeom>
          <a:noFill/>
        </p:spPr>
        <p:txBody>
          <a:bodyPr wrap="square" rtlCol="0">
            <a:spAutoFit/>
          </a:bodyPr>
          <a:lstStyle/>
          <a:p>
            <a:r>
              <a:rPr lang="en-US" altLang="zh-CN" sz="2400" b="1" dirty="0">
                <a:solidFill>
                  <a:schemeClr val="bg1">
                    <a:lumMod val="50000"/>
                  </a:schemeClr>
                </a:solidFill>
                <a:latin typeface="微软雅黑" panose="020B0503020204020204" pitchFamily="34" charset="-122"/>
                <a:ea typeface="微软雅黑" panose="020B0503020204020204" pitchFamily="34" charset="-122"/>
              </a:rPr>
              <a:t>3.3</a:t>
            </a:r>
            <a:r>
              <a:rPr lang="zh-CN" altLang="en-US" sz="2400" b="1" dirty="0">
                <a:solidFill>
                  <a:schemeClr val="bg1">
                    <a:lumMod val="50000"/>
                  </a:schemeClr>
                </a:solidFill>
                <a:latin typeface="微软雅黑" panose="020B0503020204020204" pitchFamily="34" charset="-122"/>
                <a:ea typeface="微软雅黑" panose="020B0503020204020204" pitchFamily="34" charset="-122"/>
              </a:rPr>
              <a:t>大数据界面</a:t>
            </a:r>
            <a:r>
              <a:rPr lang="en-US" altLang="zh-CN" sz="2400" b="1" dirty="0">
                <a:solidFill>
                  <a:schemeClr val="bg1">
                    <a:lumMod val="50000"/>
                  </a:schemeClr>
                </a:solidFill>
                <a:latin typeface="微软雅黑" panose="020B0503020204020204" pitchFamily="34" charset="-122"/>
                <a:ea typeface="微软雅黑" panose="020B0503020204020204" pitchFamily="34" charset="-122"/>
              </a:rPr>
              <a:t>UI</a:t>
            </a:r>
            <a:r>
              <a:rPr lang="zh-CN" altLang="en-US" sz="2400" b="1" dirty="0">
                <a:solidFill>
                  <a:schemeClr val="bg1">
                    <a:lumMod val="50000"/>
                  </a:schemeClr>
                </a:solidFill>
                <a:latin typeface="微软雅黑" panose="020B0503020204020204" pitchFamily="34" charset="-122"/>
                <a:ea typeface="微软雅黑" panose="020B0503020204020204" pitchFamily="34" charset="-122"/>
              </a:rPr>
              <a:t>设计</a:t>
            </a:r>
            <a:endParaRPr lang="zh-CN" altLang="en-US" sz="24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6" name="文本框 5">
            <a:extLst>
              <a:ext uri="{FF2B5EF4-FFF2-40B4-BE49-F238E27FC236}">
                <a16:creationId xmlns:a16="http://schemas.microsoft.com/office/drawing/2014/main" id="{ACD43458-E0F7-4A8E-8FCF-7FE21F4E4C23}"/>
              </a:ext>
            </a:extLst>
          </p:cNvPr>
          <p:cNvSpPr txBox="1"/>
          <p:nvPr/>
        </p:nvSpPr>
        <p:spPr>
          <a:xfrm>
            <a:off x="591076" y="6443279"/>
            <a:ext cx="11009850" cy="230832"/>
          </a:xfrm>
          <a:prstGeom prst="rect">
            <a:avLst/>
          </a:prstGeom>
          <a:noFill/>
        </p:spPr>
        <p:txBody>
          <a:bodyPr wrap="square" rtlCol="0">
            <a:spAutoFit/>
          </a:bodyPr>
          <a:lstStyle/>
          <a:p>
            <a:pPr algn="dist"/>
            <a:r>
              <a:rPr lang="en-US" altLang="zh-CN" sz="900" kern="7800" spc="600" dirty="0">
                <a:solidFill>
                  <a:srgbClr val="39834C"/>
                </a:solidFill>
                <a:latin typeface="微软雅黑" panose="020B0503020204020204" pitchFamily="34" charset="-122"/>
                <a:ea typeface="微软雅黑" panose="020B0503020204020204" pitchFamily="34" charset="-122"/>
              </a:rPr>
              <a:t>NANJING AGRICULTURAL UNIVERSITY INTRODUCTION</a:t>
            </a:r>
            <a:endParaRPr lang="zh-CN" altLang="en-US" sz="900" kern="7800" spc="600" dirty="0">
              <a:solidFill>
                <a:srgbClr val="39834C"/>
              </a:solidFill>
              <a:latin typeface="微软雅黑" panose="020B0503020204020204" pitchFamily="34" charset="-122"/>
              <a:ea typeface="微软雅黑" panose="020B0503020204020204" pitchFamily="34" charset="-122"/>
            </a:endParaRPr>
          </a:p>
        </p:txBody>
      </p:sp>
      <p:pic>
        <p:nvPicPr>
          <p:cNvPr id="7" name="图形 6">
            <a:extLst>
              <a:ext uri="{FF2B5EF4-FFF2-40B4-BE49-F238E27FC236}">
                <a16:creationId xmlns:a16="http://schemas.microsoft.com/office/drawing/2014/main" id="{7A782A84-F4A5-407B-8095-3255C8D177E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951720" y="348681"/>
            <a:ext cx="1801606" cy="400358"/>
          </a:xfrm>
          <a:prstGeom prst="rect">
            <a:avLst/>
          </a:prstGeom>
        </p:spPr>
      </p:pic>
      <p:cxnSp>
        <p:nvCxnSpPr>
          <p:cNvPr id="8" name="直接连接符 7">
            <a:extLst>
              <a:ext uri="{FF2B5EF4-FFF2-40B4-BE49-F238E27FC236}">
                <a16:creationId xmlns:a16="http://schemas.microsoft.com/office/drawing/2014/main" id="{E88E1603-24D4-4880-A446-F326E63B794B}"/>
              </a:ext>
            </a:extLst>
          </p:cNvPr>
          <p:cNvCxnSpPr/>
          <p:nvPr/>
        </p:nvCxnSpPr>
        <p:spPr>
          <a:xfrm>
            <a:off x="591076" y="749039"/>
            <a:ext cx="9246344" cy="0"/>
          </a:xfrm>
          <a:prstGeom prst="line">
            <a:avLst/>
          </a:prstGeom>
          <a:ln w="12700">
            <a:solidFill>
              <a:srgbClr val="39834C"/>
            </a:solidFill>
          </a:ln>
        </p:spPr>
        <p:style>
          <a:lnRef idx="1">
            <a:schemeClr val="accent1"/>
          </a:lnRef>
          <a:fillRef idx="0">
            <a:schemeClr val="accent1"/>
          </a:fillRef>
          <a:effectRef idx="0">
            <a:schemeClr val="accent1"/>
          </a:effectRef>
          <a:fontRef idx="minor">
            <a:schemeClr val="tx1"/>
          </a:fontRef>
        </p:style>
      </p:cxnSp>
      <p:sp>
        <p:nvSpPr>
          <p:cNvPr id="29" name="文本框 28">
            <a:extLst>
              <a:ext uri="{FF2B5EF4-FFF2-40B4-BE49-F238E27FC236}">
                <a16:creationId xmlns:a16="http://schemas.microsoft.com/office/drawing/2014/main" id="{4CCFE079-D34E-404A-9F8B-33D096F1CA15}"/>
              </a:ext>
            </a:extLst>
          </p:cNvPr>
          <p:cNvSpPr txBox="1"/>
          <p:nvPr/>
        </p:nvSpPr>
        <p:spPr>
          <a:xfrm>
            <a:off x="5214248" y="5977010"/>
            <a:ext cx="1769167" cy="400110"/>
          </a:xfrm>
          <a:prstGeom prst="rect">
            <a:avLst/>
          </a:prstGeom>
          <a:noFill/>
        </p:spPr>
        <p:txBody>
          <a:bodyPr wrap="square">
            <a:spAutoFit/>
          </a:bodyPr>
          <a:lstStyle>
            <a:defPPr>
              <a:defRPr lang="zh-CN"/>
            </a:defPPr>
            <a:lvl1pPr>
              <a:defRPr kern="100">
                <a:effectLst/>
                <a:ea typeface="等线" panose="02010600030101010101" pitchFamily="2" charset="-122"/>
                <a:cs typeface="Times New Roman" panose="02020603050405020304" pitchFamily="18" charset="0"/>
              </a:defRPr>
            </a:lvl1pPr>
          </a:lstStyle>
          <a:p>
            <a:r>
              <a:rPr lang="zh-CN" altLang="zh-CN" sz="2000" b="1" dirty="0"/>
              <a:t>监督检查设计</a:t>
            </a:r>
            <a:endParaRPr lang="zh-CN" altLang="en-US" sz="2000" b="1" dirty="0"/>
          </a:p>
        </p:txBody>
      </p:sp>
      <p:pic>
        <p:nvPicPr>
          <p:cNvPr id="9" name="图片 8">
            <a:extLst>
              <a:ext uri="{FF2B5EF4-FFF2-40B4-BE49-F238E27FC236}">
                <a16:creationId xmlns:a16="http://schemas.microsoft.com/office/drawing/2014/main" id="{D8D7738C-CB37-4865-ABAE-15140A2CFBAC}"/>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1300800" y="834398"/>
            <a:ext cx="9590400" cy="4809600"/>
          </a:xfrm>
          <a:prstGeom prst="rect">
            <a:avLst/>
          </a:prstGeom>
        </p:spPr>
      </p:pic>
    </p:spTree>
    <p:extLst>
      <p:ext uri="{BB962C8B-B14F-4D97-AF65-F5344CB8AC3E}">
        <p14:creationId xmlns:p14="http://schemas.microsoft.com/office/powerpoint/2010/main" val="388134882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DF6BAF10-02E2-43A5-A66C-D0135862C636}"/>
              </a:ext>
            </a:extLst>
          </p:cNvPr>
          <p:cNvSpPr/>
          <p:nvPr/>
        </p:nvSpPr>
        <p:spPr>
          <a:xfrm>
            <a:off x="228600" y="308413"/>
            <a:ext cx="288898" cy="440626"/>
          </a:xfrm>
          <a:prstGeom prst="rect">
            <a:avLst/>
          </a:prstGeom>
          <a:solidFill>
            <a:srgbClr val="3983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EA9E2B2B-5E20-470A-AF8E-491C3C21CEF6}"/>
              </a:ext>
            </a:extLst>
          </p:cNvPr>
          <p:cNvSpPr txBox="1"/>
          <p:nvPr/>
        </p:nvSpPr>
        <p:spPr>
          <a:xfrm>
            <a:off x="517498" y="306574"/>
            <a:ext cx="3511163" cy="461665"/>
          </a:xfrm>
          <a:prstGeom prst="rect">
            <a:avLst/>
          </a:prstGeom>
          <a:noFill/>
        </p:spPr>
        <p:txBody>
          <a:bodyPr wrap="square" rtlCol="0">
            <a:spAutoFit/>
          </a:bodyPr>
          <a:lstStyle/>
          <a:p>
            <a:r>
              <a:rPr lang="en-US" altLang="zh-CN" sz="2400" b="1" dirty="0">
                <a:solidFill>
                  <a:schemeClr val="bg1">
                    <a:lumMod val="50000"/>
                  </a:schemeClr>
                </a:solidFill>
                <a:latin typeface="微软雅黑" panose="020B0503020204020204" pitchFamily="34" charset="-122"/>
                <a:ea typeface="微软雅黑" panose="020B0503020204020204" pitchFamily="34" charset="-122"/>
              </a:rPr>
              <a:t>3.3</a:t>
            </a:r>
            <a:r>
              <a:rPr lang="zh-CN" altLang="en-US" sz="2400" b="1" dirty="0">
                <a:solidFill>
                  <a:schemeClr val="bg1">
                    <a:lumMod val="50000"/>
                  </a:schemeClr>
                </a:solidFill>
                <a:latin typeface="微软雅黑" panose="020B0503020204020204" pitchFamily="34" charset="-122"/>
                <a:ea typeface="微软雅黑" panose="020B0503020204020204" pitchFamily="34" charset="-122"/>
              </a:rPr>
              <a:t>大数据界面</a:t>
            </a:r>
            <a:r>
              <a:rPr lang="en-US" altLang="zh-CN" sz="2400" b="1" dirty="0">
                <a:solidFill>
                  <a:schemeClr val="bg1">
                    <a:lumMod val="50000"/>
                  </a:schemeClr>
                </a:solidFill>
                <a:latin typeface="微软雅黑" panose="020B0503020204020204" pitchFamily="34" charset="-122"/>
                <a:ea typeface="微软雅黑" panose="020B0503020204020204" pitchFamily="34" charset="-122"/>
              </a:rPr>
              <a:t>UI</a:t>
            </a:r>
            <a:r>
              <a:rPr lang="zh-CN" altLang="en-US" sz="2400" b="1" dirty="0">
                <a:solidFill>
                  <a:schemeClr val="bg1">
                    <a:lumMod val="50000"/>
                  </a:schemeClr>
                </a:solidFill>
                <a:latin typeface="微软雅黑" panose="020B0503020204020204" pitchFamily="34" charset="-122"/>
                <a:ea typeface="微软雅黑" panose="020B0503020204020204" pitchFamily="34" charset="-122"/>
              </a:rPr>
              <a:t>设计</a:t>
            </a:r>
            <a:endParaRPr lang="zh-CN" altLang="en-US" sz="24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6" name="文本框 5">
            <a:extLst>
              <a:ext uri="{FF2B5EF4-FFF2-40B4-BE49-F238E27FC236}">
                <a16:creationId xmlns:a16="http://schemas.microsoft.com/office/drawing/2014/main" id="{ACD43458-E0F7-4A8E-8FCF-7FE21F4E4C23}"/>
              </a:ext>
            </a:extLst>
          </p:cNvPr>
          <p:cNvSpPr txBox="1"/>
          <p:nvPr/>
        </p:nvSpPr>
        <p:spPr>
          <a:xfrm>
            <a:off x="591076" y="6443279"/>
            <a:ext cx="11009850" cy="230832"/>
          </a:xfrm>
          <a:prstGeom prst="rect">
            <a:avLst/>
          </a:prstGeom>
          <a:noFill/>
        </p:spPr>
        <p:txBody>
          <a:bodyPr wrap="square" rtlCol="0">
            <a:spAutoFit/>
          </a:bodyPr>
          <a:lstStyle/>
          <a:p>
            <a:pPr algn="dist"/>
            <a:r>
              <a:rPr lang="en-US" altLang="zh-CN" sz="900" kern="7800" spc="600" dirty="0">
                <a:solidFill>
                  <a:srgbClr val="39834C"/>
                </a:solidFill>
                <a:latin typeface="微软雅黑" panose="020B0503020204020204" pitchFamily="34" charset="-122"/>
                <a:ea typeface="微软雅黑" panose="020B0503020204020204" pitchFamily="34" charset="-122"/>
              </a:rPr>
              <a:t>NANJING AGRICULTURAL UNIVERSITY INTRODUCTION</a:t>
            </a:r>
            <a:endParaRPr lang="zh-CN" altLang="en-US" sz="900" kern="7800" spc="600" dirty="0">
              <a:solidFill>
                <a:srgbClr val="39834C"/>
              </a:solidFill>
              <a:latin typeface="微软雅黑" panose="020B0503020204020204" pitchFamily="34" charset="-122"/>
              <a:ea typeface="微软雅黑" panose="020B0503020204020204" pitchFamily="34" charset="-122"/>
            </a:endParaRPr>
          </a:p>
        </p:txBody>
      </p:sp>
      <p:pic>
        <p:nvPicPr>
          <p:cNvPr id="7" name="图形 6">
            <a:extLst>
              <a:ext uri="{FF2B5EF4-FFF2-40B4-BE49-F238E27FC236}">
                <a16:creationId xmlns:a16="http://schemas.microsoft.com/office/drawing/2014/main" id="{7A782A84-F4A5-407B-8095-3255C8D177E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951720" y="348681"/>
            <a:ext cx="1801606" cy="400358"/>
          </a:xfrm>
          <a:prstGeom prst="rect">
            <a:avLst/>
          </a:prstGeom>
        </p:spPr>
      </p:pic>
      <p:cxnSp>
        <p:nvCxnSpPr>
          <p:cNvPr id="8" name="直接连接符 7">
            <a:extLst>
              <a:ext uri="{FF2B5EF4-FFF2-40B4-BE49-F238E27FC236}">
                <a16:creationId xmlns:a16="http://schemas.microsoft.com/office/drawing/2014/main" id="{E88E1603-24D4-4880-A446-F326E63B794B}"/>
              </a:ext>
            </a:extLst>
          </p:cNvPr>
          <p:cNvCxnSpPr/>
          <p:nvPr/>
        </p:nvCxnSpPr>
        <p:spPr>
          <a:xfrm>
            <a:off x="591076" y="749039"/>
            <a:ext cx="9246344" cy="0"/>
          </a:xfrm>
          <a:prstGeom prst="line">
            <a:avLst/>
          </a:prstGeom>
          <a:ln w="12700">
            <a:solidFill>
              <a:srgbClr val="39834C"/>
            </a:solidFill>
          </a:ln>
        </p:spPr>
        <p:style>
          <a:lnRef idx="1">
            <a:schemeClr val="accent1"/>
          </a:lnRef>
          <a:fillRef idx="0">
            <a:schemeClr val="accent1"/>
          </a:fillRef>
          <a:effectRef idx="0">
            <a:schemeClr val="accent1"/>
          </a:effectRef>
          <a:fontRef idx="minor">
            <a:schemeClr val="tx1"/>
          </a:fontRef>
        </p:style>
      </p:cxnSp>
      <p:sp>
        <p:nvSpPr>
          <p:cNvPr id="29" name="文本框 28">
            <a:extLst>
              <a:ext uri="{FF2B5EF4-FFF2-40B4-BE49-F238E27FC236}">
                <a16:creationId xmlns:a16="http://schemas.microsoft.com/office/drawing/2014/main" id="{4CCFE079-D34E-404A-9F8B-33D096F1CA15}"/>
              </a:ext>
            </a:extLst>
          </p:cNvPr>
          <p:cNvSpPr txBox="1"/>
          <p:nvPr/>
        </p:nvSpPr>
        <p:spPr>
          <a:xfrm>
            <a:off x="5214248" y="5977010"/>
            <a:ext cx="1769167" cy="400110"/>
          </a:xfrm>
          <a:prstGeom prst="rect">
            <a:avLst/>
          </a:prstGeom>
          <a:noFill/>
        </p:spPr>
        <p:txBody>
          <a:bodyPr wrap="square">
            <a:spAutoFit/>
          </a:bodyPr>
          <a:lstStyle>
            <a:defPPr>
              <a:defRPr lang="zh-CN"/>
            </a:defPPr>
            <a:lvl1pPr>
              <a:defRPr kern="100">
                <a:effectLst/>
                <a:ea typeface="等线" panose="02010600030101010101" pitchFamily="2" charset="-122"/>
                <a:cs typeface="Times New Roman" panose="02020603050405020304" pitchFamily="18" charset="0"/>
              </a:defRPr>
            </a:lvl1pPr>
          </a:lstStyle>
          <a:p>
            <a:r>
              <a:rPr lang="zh-CN" altLang="zh-CN" sz="2000" b="1" dirty="0"/>
              <a:t>风险管控设计</a:t>
            </a:r>
            <a:endParaRPr lang="zh-CN" altLang="en-US" sz="2000" b="1" dirty="0"/>
          </a:p>
        </p:txBody>
      </p:sp>
      <p:pic>
        <p:nvPicPr>
          <p:cNvPr id="10" name="图片 9">
            <a:extLst>
              <a:ext uri="{FF2B5EF4-FFF2-40B4-BE49-F238E27FC236}">
                <a16:creationId xmlns:a16="http://schemas.microsoft.com/office/drawing/2014/main" id="{B3741B20-E6D7-49D7-9601-89E8248D518C}"/>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1300800" y="834398"/>
            <a:ext cx="9590400" cy="4809600"/>
          </a:xfrm>
          <a:prstGeom prst="rect">
            <a:avLst/>
          </a:prstGeom>
        </p:spPr>
      </p:pic>
    </p:spTree>
    <p:extLst>
      <p:ext uri="{BB962C8B-B14F-4D97-AF65-F5344CB8AC3E}">
        <p14:creationId xmlns:p14="http://schemas.microsoft.com/office/powerpoint/2010/main" val="30866922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A9802D9E-2750-446D-8E6F-F3CC1F6FBE52}"/>
              </a:ext>
            </a:extLst>
          </p:cNvPr>
          <p:cNvSpPr/>
          <p:nvPr/>
        </p:nvSpPr>
        <p:spPr>
          <a:xfrm>
            <a:off x="228600" y="308413"/>
            <a:ext cx="288898" cy="440626"/>
          </a:xfrm>
          <a:prstGeom prst="rect">
            <a:avLst/>
          </a:prstGeom>
          <a:solidFill>
            <a:srgbClr val="3983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19B0C3CD-3587-4A5D-8776-499EC111E2BB}"/>
              </a:ext>
            </a:extLst>
          </p:cNvPr>
          <p:cNvSpPr txBox="1"/>
          <p:nvPr/>
        </p:nvSpPr>
        <p:spPr>
          <a:xfrm>
            <a:off x="517498" y="306574"/>
            <a:ext cx="2500177" cy="461665"/>
          </a:xfrm>
          <a:prstGeom prst="rect">
            <a:avLst/>
          </a:prstGeom>
          <a:noFill/>
        </p:spPr>
        <p:txBody>
          <a:bodyPr wrap="square" rtlCol="0">
            <a:spAutoFit/>
          </a:bodyPr>
          <a:lstStyle/>
          <a:p>
            <a:r>
              <a:rPr lang="en-US" altLang="zh-CN" sz="2400" b="1" dirty="0">
                <a:solidFill>
                  <a:schemeClr val="bg1">
                    <a:lumMod val="50000"/>
                  </a:schemeClr>
                </a:solidFill>
                <a:latin typeface="微软雅黑" panose="020B0503020204020204" pitchFamily="34" charset="-122"/>
                <a:ea typeface="微软雅黑" panose="020B0503020204020204" pitchFamily="34" charset="-122"/>
              </a:rPr>
              <a:t>1.1</a:t>
            </a:r>
            <a:r>
              <a:rPr lang="zh-CN" altLang="en-US" sz="2400" b="1" dirty="0">
                <a:solidFill>
                  <a:schemeClr val="bg1">
                    <a:lumMod val="50000"/>
                  </a:schemeClr>
                </a:solidFill>
                <a:latin typeface="微软雅黑" panose="020B0503020204020204" pitchFamily="34" charset="-122"/>
                <a:ea typeface="微软雅黑" panose="020B0503020204020204" pitchFamily="34" charset="-122"/>
              </a:rPr>
              <a:t>项目背景</a:t>
            </a:r>
            <a:endParaRPr lang="zh-CN" altLang="en-US" sz="24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6" name="文本框 5">
            <a:extLst>
              <a:ext uri="{FF2B5EF4-FFF2-40B4-BE49-F238E27FC236}">
                <a16:creationId xmlns:a16="http://schemas.microsoft.com/office/drawing/2014/main" id="{31F9E40C-8D35-436A-AB7A-1E1D1721D92F}"/>
              </a:ext>
            </a:extLst>
          </p:cNvPr>
          <p:cNvSpPr txBox="1"/>
          <p:nvPr/>
        </p:nvSpPr>
        <p:spPr>
          <a:xfrm>
            <a:off x="591076" y="6443279"/>
            <a:ext cx="11009850" cy="230832"/>
          </a:xfrm>
          <a:prstGeom prst="rect">
            <a:avLst/>
          </a:prstGeom>
          <a:noFill/>
        </p:spPr>
        <p:txBody>
          <a:bodyPr wrap="square" rtlCol="0">
            <a:spAutoFit/>
          </a:bodyPr>
          <a:lstStyle/>
          <a:p>
            <a:pPr algn="dist"/>
            <a:r>
              <a:rPr lang="en-US" altLang="zh-CN" sz="900" kern="7800" spc="600" dirty="0">
                <a:solidFill>
                  <a:srgbClr val="39834C"/>
                </a:solidFill>
                <a:latin typeface="微软雅黑" panose="020B0503020204020204" pitchFamily="34" charset="-122"/>
                <a:ea typeface="微软雅黑" panose="020B0503020204020204" pitchFamily="34" charset="-122"/>
              </a:rPr>
              <a:t>NANJING AGRICULTURAL UNIVERSITY INTRODUCTION</a:t>
            </a:r>
            <a:endParaRPr lang="zh-CN" altLang="en-US" sz="900" kern="7800" spc="600" dirty="0">
              <a:solidFill>
                <a:srgbClr val="39834C"/>
              </a:solidFill>
              <a:latin typeface="微软雅黑" panose="020B0503020204020204" pitchFamily="34" charset="-122"/>
              <a:ea typeface="微软雅黑" panose="020B0503020204020204" pitchFamily="34" charset="-122"/>
            </a:endParaRPr>
          </a:p>
        </p:txBody>
      </p:sp>
      <p:pic>
        <p:nvPicPr>
          <p:cNvPr id="7" name="图形 6">
            <a:extLst>
              <a:ext uri="{FF2B5EF4-FFF2-40B4-BE49-F238E27FC236}">
                <a16:creationId xmlns:a16="http://schemas.microsoft.com/office/drawing/2014/main" id="{6CDA5FF6-151A-4B00-8DFD-B3499F49B30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951720" y="348681"/>
            <a:ext cx="1801606" cy="400358"/>
          </a:xfrm>
          <a:prstGeom prst="rect">
            <a:avLst/>
          </a:prstGeom>
        </p:spPr>
      </p:pic>
      <p:cxnSp>
        <p:nvCxnSpPr>
          <p:cNvPr id="8" name="直接连接符 7">
            <a:extLst>
              <a:ext uri="{FF2B5EF4-FFF2-40B4-BE49-F238E27FC236}">
                <a16:creationId xmlns:a16="http://schemas.microsoft.com/office/drawing/2014/main" id="{1AA9F106-F924-478A-8578-E8F37EE63080}"/>
              </a:ext>
            </a:extLst>
          </p:cNvPr>
          <p:cNvCxnSpPr/>
          <p:nvPr/>
        </p:nvCxnSpPr>
        <p:spPr>
          <a:xfrm>
            <a:off x="591076" y="749039"/>
            <a:ext cx="9246344" cy="0"/>
          </a:xfrm>
          <a:prstGeom prst="line">
            <a:avLst/>
          </a:prstGeom>
          <a:ln w="12700">
            <a:solidFill>
              <a:srgbClr val="39834C"/>
            </a:solidFill>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25BF5B94-FCE9-4DD9-8067-ACCBE387A77E}"/>
              </a:ext>
            </a:extLst>
          </p:cNvPr>
          <p:cNvSpPr txBox="1"/>
          <p:nvPr/>
        </p:nvSpPr>
        <p:spPr>
          <a:xfrm>
            <a:off x="1165157" y="1041741"/>
            <a:ext cx="9861685" cy="4991751"/>
          </a:xfrm>
          <a:prstGeom prst="rect">
            <a:avLst/>
          </a:prstGeom>
          <a:noFill/>
        </p:spPr>
        <p:txBody>
          <a:bodyPr wrap="square" rtlCol="0">
            <a:spAutoFit/>
          </a:bodyPr>
          <a:lstStyle/>
          <a:p>
            <a:pPr>
              <a:lnSpc>
                <a:spcPct val="150000"/>
              </a:lnSpc>
            </a:pPr>
            <a:r>
              <a:rPr lang="zh-CN" altLang="zh-CN" sz="2400" kern="100" dirty="0">
                <a:effectLst/>
                <a:latin typeface="宋体" panose="02010600030101010101" pitchFamily="2" charset="-122"/>
                <a:ea typeface="宋体" panose="02010600030101010101" pitchFamily="2" charset="-122"/>
                <a:cs typeface="宋体" panose="02010600030101010101" pitchFamily="2" charset="-122"/>
              </a:rPr>
              <a:t>当前地方海事局在内河水上运输、水上游览等经营活动中推行</a:t>
            </a:r>
            <a:r>
              <a:rPr lang="zh-CN" altLang="zh-CN" sz="2400" kern="100" dirty="0">
                <a:solidFill>
                  <a:srgbClr val="00B050"/>
                </a:solidFill>
                <a:effectLst/>
                <a:latin typeface="宋体" panose="02010600030101010101" pitchFamily="2" charset="-122"/>
                <a:ea typeface="宋体" panose="02010600030101010101" pitchFamily="2" charset="-122"/>
                <a:cs typeface="宋体" panose="02010600030101010101" pitchFamily="2" charset="-122"/>
              </a:rPr>
              <a:t>安全风险分级管控</a:t>
            </a:r>
            <a:r>
              <a:rPr lang="zh-CN" altLang="zh-CN" sz="2400" kern="100" dirty="0">
                <a:effectLst/>
                <a:latin typeface="宋体" panose="02010600030101010101" pitchFamily="2" charset="-122"/>
                <a:ea typeface="宋体" panose="02010600030101010101" pitchFamily="2" charset="-122"/>
                <a:cs typeface="宋体" panose="02010600030101010101" pitchFamily="2" charset="-122"/>
              </a:rPr>
              <a:t>和</a:t>
            </a:r>
            <a:r>
              <a:rPr lang="zh-CN" altLang="zh-CN" sz="2400" kern="100" dirty="0">
                <a:solidFill>
                  <a:srgbClr val="00B050"/>
                </a:solidFill>
                <a:effectLst/>
                <a:latin typeface="宋体" panose="02010600030101010101" pitchFamily="2" charset="-122"/>
                <a:ea typeface="宋体" panose="02010600030101010101" pitchFamily="2" charset="-122"/>
                <a:cs typeface="宋体" panose="02010600030101010101" pitchFamily="2" charset="-122"/>
              </a:rPr>
              <a:t>隐患排查治理</a:t>
            </a:r>
            <a:r>
              <a:rPr lang="zh-CN" altLang="zh-CN" sz="2400" kern="100" dirty="0">
                <a:effectLst/>
                <a:latin typeface="宋体" panose="02010600030101010101" pitchFamily="2" charset="-122"/>
                <a:ea typeface="宋体" panose="02010600030101010101" pitchFamily="2" charset="-122"/>
                <a:cs typeface="宋体" panose="02010600030101010101" pitchFamily="2" charset="-122"/>
              </a:rPr>
              <a:t>双重预防机制。其实是各市县分区域治理，数据还是以</a:t>
            </a:r>
            <a:r>
              <a:rPr lang="zh-CN" altLang="zh-CN" sz="2400" kern="100" dirty="0">
                <a:solidFill>
                  <a:srgbClr val="00B050"/>
                </a:solidFill>
                <a:effectLst/>
                <a:latin typeface="宋体" panose="02010600030101010101" pitchFamily="2" charset="-122"/>
                <a:ea typeface="宋体" panose="02010600030101010101" pitchFamily="2" charset="-122"/>
                <a:cs typeface="宋体" panose="02010600030101010101" pitchFamily="2" charset="-122"/>
              </a:rPr>
              <a:t>专项治理</a:t>
            </a:r>
            <a:r>
              <a:rPr lang="zh-CN" altLang="zh-CN" sz="2400" kern="100" dirty="0">
                <a:effectLst/>
                <a:latin typeface="宋体" panose="02010600030101010101" pitchFamily="2" charset="-122"/>
                <a:ea typeface="宋体" panose="02010600030101010101" pitchFamily="2" charset="-122"/>
                <a:cs typeface="宋体" panose="02010600030101010101" pitchFamily="2" charset="-122"/>
              </a:rPr>
              <a:t>，</a:t>
            </a:r>
            <a:r>
              <a:rPr lang="zh-CN" altLang="zh-CN" sz="2400" kern="100" dirty="0">
                <a:solidFill>
                  <a:srgbClr val="00B050"/>
                </a:solidFill>
                <a:effectLst/>
                <a:latin typeface="宋体" panose="02010600030101010101" pitchFamily="2" charset="-122"/>
                <a:ea typeface="宋体" panose="02010600030101010101" pitchFamily="2" charset="-122"/>
                <a:cs typeface="宋体" panose="02010600030101010101" pitchFamily="2" charset="-122"/>
              </a:rPr>
              <a:t>人工采集</a:t>
            </a:r>
            <a:r>
              <a:rPr lang="zh-CN" altLang="zh-CN" sz="2400" kern="100" dirty="0">
                <a:effectLst/>
                <a:latin typeface="宋体" panose="02010600030101010101" pitchFamily="2" charset="-122"/>
                <a:ea typeface="宋体" panose="02010600030101010101" pitchFamily="2" charset="-122"/>
                <a:cs typeface="宋体" panose="02010600030101010101" pitchFamily="2" charset="-122"/>
              </a:rPr>
              <a:t>为主。</a:t>
            </a:r>
            <a:endParaRPr lang="en-US" altLang="zh-CN" sz="2400" kern="100" dirty="0">
              <a:latin typeface="宋体" panose="02010600030101010101" pitchFamily="2" charset="-122"/>
              <a:ea typeface="宋体" panose="02010600030101010101" pitchFamily="2" charset="-122"/>
              <a:cs typeface="宋体" panose="02010600030101010101" pitchFamily="2" charset="-122"/>
            </a:endParaRPr>
          </a:p>
          <a:p>
            <a:pPr>
              <a:lnSpc>
                <a:spcPct val="150000"/>
              </a:lnSpc>
            </a:pPr>
            <a:endParaRPr lang="en-US" altLang="zh-CN" sz="2400" kern="100" dirty="0">
              <a:effectLst/>
              <a:latin typeface="宋体" panose="02010600030101010101" pitchFamily="2" charset="-122"/>
              <a:ea typeface="宋体" panose="02010600030101010101" pitchFamily="2" charset="-122"/>
              <a:cs typeface="宋体" panose="02010600030101010101" pitchFamily="2" charset="-122"/>
            </a:endParaRPr>
          </a:p>
          <a:p>
            <a:pPr>
              <a:lnSpc>
                <a:spcPct val="150000"/>
              </a:lnSpc>
            </a:pPr>
            <a:r>
              <a:rPr lang="zh-CN" altLang="zh-CN" sz="2400" kern="100" dirty="0">
                <a:effectLst/>
                <a:latin typeface="宋体" panose="02010600030101010101" pitchFamily="2" charset="-122"/>
                <a:ea typeface="宋体" panose="02010600030101010101" pitchFamily="2" charset="-122"/>
                <a:cs typeface="宋体" panose="02010600030101010101" pitchFamily="2" charset="-122"/>
              </a:rPr>
              <a:t>我们前期参与的“</a:t>
            </a:r>
            <a:r>
              <a:rPr lang="zh-CN" altLang="zh-CN" sz="2400" kern="100" dirty="0">
                <a:effectLst/>
                <a:latin typeface="宋体" panose="02010600030101010101" pitchFamily="2" charset="-122"/>
                <a:ea typeface="宋体" panose="02010600030101010101" pitchFamily="2" charset="-122"/>
                <a:cs typeface="仿宋" panose="02010609060101010101" pitchFamily="49" charset="-122"/>
              </a:rPr>
              <a:t>江苏省水路行业安全生产风险管理与隐患治理信息系统</a:t>
            </a:r>
            <a:r>
              <a:rPr lang="zh-CN" altLang="zh-CN" sz="2400" kern="100" dirty="0">
                <a:effectLst/>
                <a:latin typeface="宋体" panose="02010600030101010101" pitchFamily="2" charset="-122"/>
                <a:ea typeface="宋体" panose="02010600030101010101" pitchFamily="2" charset="-122"/>
                <a:cs typeface="宋体" panose="02010600030101010101" pitchFamily="2" charset="-122"/>
              </a:rPr>
              <a:t>”涉及</a:t>
            </a:r>
            <a:r>
              <a:rPr lang="en-US" altLang="zh-CN" sz="2400" kern="100" dirty="0">
                <a:effectLst/>
                <a:latin typeface="宋体" panose="02010600030101010101" pitchFamily="2" charset="-122"/>
                <a:ea typeface="宋体" panose="02010600030101010101" pitchFamily="2" charset="-122"/>
                <a:cs typeface="宋体" panose="02010600030101010101" pitchFamily="2" charset="-122"/>
              </a:rPr>
              <a:t>17</a:t>
            </a:r>
            <a:r>
              <a:rPr lang="zh-CN" altLang="zh-CN" sz="2400" kern="100" dirty="0">
                <a:effectLst/>
                <a:latin typeface="宋体" panose="02010600030101010101" pitchFamily="2" charset="-122"/>
                <a:ea typeface="宋体" panose="02010600030101010101" pitchFamily="2" charset="-122"/>
                <a:cs typeface="宋体" panose="02010600030101010101" pitchFamily="2" charset="-122"/>
              </a:rPr>
              <a:t>个检查项目均为</a:t>
            </a:r>
            <a:r>
              <a:rPr lang="zh-CN" altLang="zh-CN" sz="2400" kern="100" dirty="0">
                <a:solidFill>
                  <a:srgbClr val="00B050"/>
                </a:solidFill>
                <a:effectLst/>
                <a:latin typeface="宋体" panose="02010600030101010101" pitchFamily="2" charset="-122"/>
                <a:ea typeface="宋体" panose="02010600030101010101" pitchFamily="2" charset="-122"/>
                <a:cs typeface="宋体" panose="02010600030101010101" pitchFamily="2" charset="-122"/>
              </a:rPr>
              <a:t>人工检查</a:t>
            </a:r>
            <a:r>
              <a:rPr lang="zh-CN" altLang="zh-CN" sz="2400" kern="100" dirty="0">
                <a:effectLst/>
                <a:latin typeface="宋体" panose="02010600030101010101" pitchFamily="2" charset="-122"/>
                <a:ea typeface="宋体" panose="02010600030101010101" pitchFamily="2" charset="-122"/>
                <a:cs typeface="宋体" panose="02010600030101010101" pitchFamily="2" charset="-122"/>
              </a:rPr>
              <a:t>。现有的巡航管理模式对航运</a:t>
            </a:r>
            <a:r>
              <a:rPr lang="zh-CN" altLang="zh-CN" sz="2400" kern="100" dirty="0">
                <a:solidFill>
                  <a:srgbClr val="00B050"/>
                </a:solidFill>
                <a:effectLst/>
                <a:latin typeface="宋体" panose="02010600030101010101" pitchFamily="2" charset="-122"/>
                <a:ea typeface="宋体" panose="02010600030101010101" pitchFamily="2" charset="-122"/>
                <a:cs typeface="宋体" panose="02010600030101010101" pitchFamily="2" charset="-122"/>
              </a:rPr>
              <a:t>环境监控</a:t>
            </a:r>
            <a:r>
              <a:rPr lang="zh-CN" altLang="zh-CN" sz="2400" kern="100" dirty="0">
                <a:effectLst/>
                <a:latin typeface="宋体" panose="02010600030101010101" pitchFamily="2" charset="-122"/>
                <a:ea typeface="宋体" panose="02010600030101010101" pitchFamily="2" charset="-122"/>
                <a:cs typeface="宋体" panose="02010600030101010101" pitchFamily="2" charset="-122"/>
              </a:rPr>
              <a:t>、</a:t>
            </a:r>
            <a:r>
              <a:rPr lang="zh-CN" altLang="zh-CN" sz="2400" kern="100" dirty="0">
                <a:solidFill>
                  <a:srgbClr val="00B050"/>
                </a:solidFill>
                <a:effectLst/>
                <a:latin typeface="宋体" panose="02010600030101010101" pitchFamily="2" charset="-122"/>
                <a:ea typeface="宋体" panose="02010600030101010101" pitchFamily="2" charset="-122"/>
                <a:cs typeface="宋体" panose="02010600030101010101" pitchFamily="2" charset="-122"/>
              </a:rPr>
              <a:t>遇险救助指挥</a:t>
            </a:r>
            <a:r>
              <a:rPr lang="zh-CN" altLang="zh-CN" sz="2400" kern="100" dirty="0">
                <a:effectLst/>
                <a:latin typeface="宋体" panose="02010600030101010101" pitchFamily="2" charset="-122"/>
                <a:ea typeface="宋体" panose="02010600030101010101" pitchFamily="2" charset="-122"/>
                <a:cs typeface="宋体" panose="02010600030101010101" pitchFamily="2" charset="-122"/>
              </a:rPr>
              <a:t>、</a:t>
            </a:r>
            <a:r>
              <a:rPr lang="zh-CN" altLang="zh-CN" sz="2400" kern="100" dirty="0">
                <a:solidFill>
                  <a:srgbClr val="00B050"/>
                </a:solidFill>
                <a:effectLst/>
                <a:latin typeface="宋体" panose="02010600030101010101" pitchFamily="2" charset="-122"/>
                <a:ea typeface="宋体" panose="02010600030101010101" pitchFamily="2" charset="-122"/>
                <a:cs typeface="宋体" panose="02010600030101010101" pitchFamily="2" charset="-122"/>
              </a:rPr>
              <a:t>调度</a:t>
            </a:r>
            <a:r>
              <a:rPr lang="zh-CN" altLang="zh-CN" sz="2400" kern="100" dirty="0">
                <a:effectLst/>
                <a:latin typeface="宋体" panose="02010600030101010101" pitchFamily="2" charset="-122"/>
                <a:ea typeface="宋体" panose="02010600030101010101" pitchFamily="2" charset="-122"/>
                <a:cs typeface="宋体" panose="02010600030101010101" pitchFamily="2" charset="-122"/>
              </a:rPr>
              <a:t>等等缺乏</a:t>
            </a:r>
            <a:r>
              <a:rPr lang="zh-CN" altLang="zh-CN" sz="2400" b="1" kern="100" dirty="0">
                <a:solidFill>
                  <a:srgbClr val="00B050"/>
                </a:solidFill>
                <a:effectLst/>
                <a:latin typeface="宋体" panose="02010600030101010101" pitchFamily="2" charset="-122"/>
                <a:ea typeface="宋体" panose="02010600030101010101" pitchFamily="2" charset="-122"/>
                <a:cs typeface="宋体" panose="02010600030101010101" pitchFamily="2" charset="-122"/>
              </a:rPr>
              <a:t>实时性</a:t>
            </a:r>
            <a:r>
              <a:rPr lang="zh-CN" altLang="zh-CN" sz="2400" kern="100" dirty="0">
                <a:effectLst/>
                <a:latin typeface="宋体" panose="02010600030101010101" pitchFamily="2" charset="-122"/>
                <a:ea typeface="宋体" panose="02010600030101010101" pitchFamily="2" charset="-122"/>
                <a:cs typeface="宋体" panose="02010600030101010101" pitchFamily="2" charset="-122"/>
              </a:rPr>
              <a:t>，监管部门对海事行业的信息化和智能化需求十分紧迫。</a:t>
            </a:r>
            <a:endParaRPr lang="zh-CN" altLang="zh-CN" sz="2400" kern="100" dirty="0">
              <a:effectLst/>
              <a:latin typeface="宋体" panose="02010600030101010101" pitchFamily="2" charset="-122"/>
              <a:ea typeface="宋体" panose="02010600030101010101" pitchFamily="2" charset="-122"/>
              <a:cs typeface="Times New Roman" panose="02020603050405020304" pitchFamily="18" charset="0"/>
            </a:endParaRPr>
          </a:p>
          <a:p>
            <a:pPr>
              <a:lnSpc>
                <a:spcPct val="150000"/>
              </a:lnSpc>
            </a:pPr>
            <a:endParaRPr lang="zh-CN" altLang="en-US" sz="2400"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341224605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DF6BAF10-02E2-43A5-A66C-D0135862C636}"/>
              </a:ext>
            </a:extLst>
          </p:cNvPr>
          <p:cNvSpPr/>
          <p:nvPr/>
        </p:nvSpPr>
        <p:spPr>
          <a:xfrm>
            <a:off x="228600" y="308413"/>
            <a:ext cx="288898" cy="440626"/>
          </a:xfrm>
          <a:prstGeom prst="rect">
            <a:avLst/>
          </a:prstGeom>
          <a:solidFill>
            <a:srgbClr val="3983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EA9E2B2B-5E20-470A-AF8E-491C3C21CEF6}"/>
              </a:ext>
            </a:extLst>
          </p:cNvPr>
          <p:cNvSpPr txBox="1"/>
          <p:nvPr/>
        </p:nvSpPr>
        <p:spPr>
          <a:xfrm>
            <a:off x="517498" y="306574"/>
            <a:ext cx="3511163" cy="461665"/>
          </a:xfrm>
          <a:prstGeom prst="rect">
            <a:avLst/>
          </a:prstGeom>
          <a:noFill/>
        </p:spPr>
        <p:txBody>
          <a:bodyPr wrap="square" rtlCol="0">
            <a:spAutoFit/>
          </a:bodyPr>
          <a:lstStyle/>
          <a:p>
            <a:r>
              <a:rPr lang="en-US" altLang="zh-CN" sz="2400" b="1" dirty="0">
                <a:solidFill>
                  <a:schemeClr val="bg1">
                    <a:lumMod val="50000"/>
                  </a:schemeClr>
                </a:solidFill>
                <a:latin typeface="微软雅黑" panose="020B0503020204020204" pitchFamily="34" charset="-122"/>
                <a:ea typeface="微软雅黑" panose="020B0503020204020204" pitchFamily="34" charset="-122"/>
              </a:rPr>
              <a:t>3.3</a:t>
            </a:r>
            <a:r>
              <a:rPr lang="zh-CN" altLang="en-US" sz="2400" b="1" dirty="0">
                <a:solidFill>
                  <a:schemeClr val="bg1">
                    <a:lumMod val="50000"/>
                  </a:schemeClr>
                </a:solidFill>
                <a:latin typeface="微软雅黑" panose="020B0503020204020204" pitchFamily="34" charset="-122"/>
                <a:ea typeface="微软雅黑" panose="020B0503020204020204" pitchFamily="34" charset="-122"/>
              </a:rPr>
              <a:t>大数据界面</a:t>
            </a:r>
            <a:r>
              <a:rPr lang="en-US" altLang="zh-CN" sz="2400" b="1" dirty="0">
                <a:solidFill>
                  <a:schemeClr val="bg1">
                    <a:lumMod val="50000"/>
                  </a:schemeClr>
                </a:solidFill>
                <a:latin typeface="微软雅黑" panose="020B0503020204020204" pitchFamily="34" charset="-122"/>
                <a:ea typeface="微软雅黑" panose="020B0503020204020204" pitchFamily="34" charset="-122"/>
              </a:rPr>
              <a:t>UI</a:t>
            </a:r>
            <a:r>
              <a:rPr lang="zh-CN" altLang="en-US" sz="2400" b="1" dirty="0">
                <a:solidFill>
                  <a:schemeClr val="bg1">
                    <a:lumMod val="50000"/>
                  </a:schemeClr>
                </a:solidFill>
                <a:latin typeface="微软雅黑" panose="020B0503020204020204" pitchFamily="34" charset="-122"/>
                <a:ea typeface="微软雅黑" panose="020B0503020204020204" pitchFamily="34" charset="-122"/>
              </a:rPr>
              <a:t>设计</a:t>
            </a:r>
            <a:endParaRPr lang="zh-CN" altLang="en-US" sz="24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6" name="文本框 5">
            <a:extLst>
              <a:ext uri="{FF2B5EF4-FFF2-40B4-BE49-F238E27FC236}">
                <a16:creationId xmlns:a16="http://schemas.microsoft.com/office/drawing/2014/main" id="{ACD43458-E0F7-4A8E-8FCF-7FE21F4E4C23}"/>
              </a:ext>
            </a:extLst>
          </p:cNvPr>
          <p:cNvSpPr txBox="1"/>
          <p:nvPr/>
        </p:nvSpPr>
        <p:spPr>
          <a:xfrm>
            <a:off x="591076" y="6443279"/>
            <a:ext cx="11009850" cy="230832"/>
          </a:xfrm>
          <a:prstGeom prst="rect">
            <a:avLst/>
          </a:prstGeom>
          <a:noFill/>
        </p:spPr>
        <p:txBody>
          <a:bodyPr wrap="square" rtlCol="0">
            <a:spAutoFit/>
          </a:bodyPr>
          <a:lstStyle/>
          <a:p>
            <a:pPr algn="dist"/>
            <a:r>
              <a:rPr lang="en-US" altLang="zh-CN" sz="900" kern="7800" spc="600" dirty="0">
                <a:solidFill>
                  <a:srgbClr val="39834C"/>
                </a:solidFill>
                <a:latin typeface="微软雅黑" panose="020B0503020204020204" pitchFamily="34" charset="-122"/>
                <a:ea typeface="微软雅黑" panose="020B0503020204020204" pitchFamily="34" charset="-122"/>
              </a:rPr>
              <a:t>NANJING AGRICULTURAL UNIVERSITY INTRODUCTION</a:t>
            </a:r>
            <a:endParaRPr lang="zh-CN" altLang="en-US" sz="900" kern="7800" spc="600" dirty="0">
              <a:solidFill>
                <a:srgbClr val="39834C"/>
              </a:solidFill>
              <a:latin typeface="微软雅黑" panose="020B0503020204020204" pitchFamily="34" charset="-122"/>
              <a:ea typeface="微软雅黑" panose="020B0503020204020204" pitchFamily="34" charset="-122"/>
            </a:endParaRPr>
          </a:p>
        </p:txBody>
      </p:sp>
      <p:pic>
        <p:nvPicPr>
          <p:cNvPr id="7" name="图形 6">
            <a:extLst>
              <a:ext uri="{FF2B5EF4-FFF2-40B4-BE49-F238E27FC236}">
                <a16:creationId xmlns:a16="http://schemas.microsoft.com/office/drawing/2014/main" id="{7A782A84-F4A5-407B-8095-3255C8D177E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951720" y="348681"/>
            <a:ext cx="1801606" cy="400358"/>
          </a:xfrm>
          <a:prstGeom prst="rect">
            <a:avLst/>
          </a:prstGeom>
        </p:spPr>
      </p:pic>
      <p:cxnSp>
        <p:nvCxnSpPr>
          <p:cNvPr id="8" name="直接连接符 7">
            <a:extLst>
              <a:ext uri="{FF2B5EF4-FFF2-40B4-BE49-F238E27FC236}">
                <a16:creationId xmlns:a16="http://schemas.microsoft.com/office/drawing/2014/main" id="{E88E1603-24D4-4880-A446-F326E63B794B}"/>
              </a:ext>
            </a:extLst>
          </p:cNvPr>
          <p:cNvCxnSpPr/>
          <p:nvPr/>
        </p:nvCxnSpPr>
        <p:spPr>
          <a:xfrm>
            <a:off x="591076" y="749039"/>
            <a:ext cx="9246344" cy="0"/>
          </a:xfrm>
          <a:prstGeom prst="line">
            <a:avLst/>
          </a:prstGeom>
          <a:ln w="12700">
            <a:solidFill>
              <a:srgbClr val="39834C"/>
            </a:solidFill>
          </a:ln>
        </p:spPr>
        <p:style>
          <a:lnRef idx="1">
            <a:schemeClr val="accent1"/>
          </a:lnRef>
          <a:fillRef idx="0">
            <a:schemeClr val="accent1"/>
          </a:fillRef>
          <a:effectRef idx="0">
            <a:schemeClr val="accent1"/>
          </a:effectRef>
          <a:fontRef idx="minor">
            <a:schemeClr val="tx1"/>
          </a:fontRef>
        </p:style>
      </p:cxnSp>
      <p:sp>
        <p:nvSpPr>
          <p:cNvPr id="29" name="文本框 28">
            <a:extLst>
              <a:ext uri="{FF2B5EF4-FFF2-40B4-BE49-F238E27FC236}">
                <a16:creationId xmlns:a16="http://schemas.microsoft.com/office/drawing/2014/main" id="{4CCFE079-D34E-404A-9F8B-33D096F1CA15}"/>
              </a:ext>
            </a:extLst>
          </p:cNvPr>
          <p:cNvSpPr txBox="1"/>
          <p:nvPr/>
        </p:nvSpPr>
        <p:spPr>
          <a:xfrm>
            <a:off x="5214248" y="5977010"/>
            <a:ext cx="1769167" cy="400110"/>
          </a:xfrm>
          <a:prstGeom prst="rect">
            <a:avLst/>
          </a:prstGeom>
          <a:noFill/>
        </p:spPr>
        <p:txBody>
          <a:bodyPr wrap="square">
            <a:spAutoFit/>
          </a:bodyPr>
          <a:lstStyle>
            <a:defPPr>
              <a:defRPr lang="zh-CN"/>
            </a:defPPr>
            <a:lvl1pPr>
              <a:defRPr kern="100">
                <a:effectLst/>
                <a:ea typeface="等线" panose="02010600030101010101" pitchFamily="2" charset="-122"/>
                <a:cs typeface="Times New Roman" panose="02020603050405020304" pitchFamily="18" charset="0"/>
              </a:defRPr>
            </a:lvl1pPr>
          </a:lstStyle>
          <a:p>
            <a:r>
              <a:rPr lang="zh-CN" altLang="zh-CN" sz="2000" b="1" dirty="0"/>
              <a:t>风险管控设计</a:t>
            </a:r>
            <a:endParaRPr lang="zh-CN" altLang="en-US" sz="2000" b="1" dirty="0"/>
          </a:p>
        </p:txBody>
      </p:sp>
      <p:pic>
        <p:nvPicPr>
          <p:cNvPr id="9" name="图片 8">
            <a:extLst>
              <a:ext uri="{FF2B5EF4-FFF2-40B4-BE49-F238E27FC236}">
                <a16:creationId xmlns:a16="http://schemas.microsoft.com/office/drawing/2014/main" id="{3F10D337-799E-4D52-926D-FE88BFDB6EE0}"/>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1300800" y="834398"/>
            <a:ext cx="9590400" cy="4809600"/>
          </a:xfrm>
          <a:prstGeom prst="rect">
            <a:avLst/>
          </a:prstGeom>
        </p:spPr>
      </p:pic>
    </p:spTree>
    <p:extLst>
      <p:ext uri="{BB962C8B-B14F-4D97-AF65-F5344CB8AC3E}">
        <p14:creationId xmlns:p14="http://schemas.microsoft.com/office/powerpoint/2010/main" val="135026287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DF6BAF10-02E2-43A5-A66C-D0135862C636}"/>
              </a:ext>
            </a:extLst>
          </p:cNvPr>
          <p:cNvSpPr/>
          <p:nvPr/>
        </p:nvSpPr>
        <p:spPr>
          <a:xfrm>
            <a:off x="228600" y="308413"/>
            <a:ext cx="288898" cy="440626"/>
          </a:xfrm>
          <a:prstGeom prst="rect">
            <a:avLst/>
          </a:prstGeom>
          <a:solidFill>
            <a:srgbClr val="3983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EA9E2B2B-5E20-470A-AF8E-491C3C21CEF6}"/>
              </a:ext>
            </a:extLst>
          </p:cNvPr>
          <p:cNvSpPr txBox="1"/>
          <p:nvPr/>
        </p:nvSpPr>
        <p:spPr>
          <a:xfrm>
            <a:off x="517498" y="306574"/>
            <a:ext cx="3511163" cy="461665"/>
          </a:xfrm>
          <a:prstGeom prst="rect">
            <a:avLst/>
          </a:prstGeom>
          <a:noFill/>
        </p:spPr>
        <p:txBody>
          <a:bodyPr wrap="square" rtlCol="0">
            <a:spAutoFit/>
          </a:bodyPr>
          <a:lstStyle/>
          <a:p>
            <a:r>
              <a:rPr lang="en-US" altLang="zh-CN" sz="2400" b="1" dirty="0">
                <a:solidFill>
                  <a:schemeClr val="bg1">
                    <a:lumMod val="50000"/>
                  </a:schemeClr>
                </a:solidFill>
                <a:latin typeface="微软雅黑" panose="020B0503020204020204" pitchFamily="34" charset="-122"/>
                <a:ea typeface="微软雅黑" panose="020B0503020204020204" pitchFamily="34" charset="-122"/>
              </a:rPr>
              <a:t>3.3</a:t>
            </a:r>
            <a:r>
              <a:rPr lang="zh-CN" altLang="en-US" sz="2400" b="1" dirty="0">
                <a:solidFill>
                  <a:schemeClr val="bg1">
                    <a:lumMod val="50000"/>
                  </a:schemeClr>
                </a:solidFill>
                <a:latin typeface="微软雅黑" panose="020B0503020204020204" pitchFamily="34" charset="-122"/>
                <a:ea typeface="微软雅黑" panose="020B0503020204020204" pitchFamily="34" charset="-122"/>
              </a:rPr>
              <a:t>大数据界面</a:t>
            </a:r>
            <a:r>
              <a:rPr lang="en-US" altLang="zh-CN" sz="2400" b="1" dirty="0">
                <a:solidFill>
                  <a:schemeClr val="bg1">
                    <a:lumMod val="50000"/>
                  </a:schemeClr>
                </a:solidFill>
                <a:latin typeface="微软雅黑" panose="020B0503020204020204" pitchFamily="34" charset="-122"/>
                <a:ea typeface="微软雅黑" panose="020B0503020204020204" pitchFamily="34" charset="-122"/>
              </a:rPr>
              <a:t>UI</a:t>
            </a:r>
            <a:r>
              <a:rPr lang="zh-CN" altLang="en-US" sz="2400" b="1" dirty="0">
                <a:solidFill>
                  <a:schemeClr val="bg1">
                    <a:lumMod val="50000"/>
                  </a:schemeClr>
                </a:solidFill>
                <a:latin typeface="微软雅黑" panose="020B0503020204020204" pitchFamily="34" charset="-122"/>
                <a:ea typeface="微软雅黑" panose="020B0503020204020204" pitchFamily="34" charset="-122"/>
              </a:rPr>
              <a:t>设计</a:t>
            </a:r>
            <a:endParaRPr lang="zh-CN" altLang="en-US" sz="24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6" name="文本框 5">
            <a:extLst>
              <a:ext uri="{FF2B5EF4-FFF2-40B4-BE49-F238E27FC236}">
                <a16:creationId xmlns:a16="http://schemas.microsoft.com/office/drawing/2014/main" id="{ACD43458-E0F7-4A8E-8FCF-7FE21F4E4C23}"/>
              </a:ext>
            </a:extLst>
          </p:cNvPr>
          <p:cNvSpPr txBox="1"/>
          <p:nvPr/>
        </p:nvSpPr>
        <p:spPr>
          <a:xfrm>
            <a:off x="591076" y="6443279"/>
            <a:ext cx="11009850" cy="230832"/>
          </a:xfrm>
          <a:prstGeom prst="rect">
            <a:avLst/>
          </a:prstGeom>
          <a:noFill/>
        </p:spPr>
        <p:txBody>
          <a:bodyPr wrap="square" rtlCol="0">
            <a:spAutoFit/>
          </a:bodyPr>
          <a:lstStyle/>
          <a:p>
            <a:pPr algn="dist"/>
            <a:r>
              <a:rPr lang="en-US" altLang="zh-CN" sz="900" kern="7800" spc="600" dirty="0">
                <a:solidFill>
                  <a:srgbClr val="39834C"/>
                </a:solidFill>
                <a:latin typeface="微软雅黑" panose="020B0503020204020204" pitchFamily="34" charset="-122"/>
                <a:ea typeface="微软雅黑" panose="020B0503020204020204" pitchFamily="34" charset="-122"/>
              </a:rPr>
              <a:t>NANJING AGRICULTURAL UNIVERSITY INTRODUCTION</a:t>
            </a:r>
            <a:endParaRPr lang="zh-CN" altLang="en-US" sz="900" kern="7800" spc="600" dirty="0">
              <a:solidFill>
                <a:srgbClr val="39834C"/>
              </a:solidFill>
              <a:latin typeface="微软雅黑" panose="020B0503020204020204" pitchFamily="34" charset="-122"/>
              <a:ea typeface="微软雅黑" panose="020B0503020204020204" pitchFamily="34" charset="-122"/>
            </a:endParaRPr>
          </a:p>
        </p:txBody>
      </p:sp>
      <p:pic>
        <p:nvPicPr>
          <p:cNvPr id="7" name="图形 6">
            <a:extLst>
              <a:ext uri="{FF2B5EF4-FFF2-40B4-BE49-F238E27FC236}">
                <a16:creationId xmlns:a16="http://schemas.microsoft.com/office/drawing/2014/main" id="{7A782A84-F4A5-407B-8095-3255C8D177E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951720" y="348681"/>
            <a:ext cx="1801606" cy="400358"/>
          </a:xfrm>
          <a:prstGeom prst="rect">
            <a:avLst/>
          </a:prstGeom>
        </p:spPr>
      </p:pic>
      <p:cxnSp>
        <p:nvCxnSpPr>
          <p:cNvPr id="8" name="直接连接符 7">
            <a:extLst>
              <a:ext uri="{FF2B5EF4-FFF2-40B4-BE49-F238E27FC236}">
                <a16:creationId xmlns:a16="http://schemas.microsoft.com/office/drawing/2014/main" id="{E88E1603-24D4-4880-A446-F326E63B794B}"/>
              </a:ext>
            </a:extLst>
          </p:cNvPr>
          <p:cNvCxnSpPr/>
          <p:nvPr/>
        </p:nvCxnSpPr>
        <p:spPr>
          <a:xfrm>
            <a:off x="591076" y="749039"/>
            <a:ext cx="9246344" cy="0"/>
          </a:xfrm>
          <a:prstGeom prst="line">
            <a:avLst/>
          </a:prstGeom>
          <a:ln w="12700">
            <a:solidFill>
              <a:srgbClr val="39834C"/>
            </a:solidFill>
          </a:ln>
        </p:spPr>
        <p:style>
          <a:lnRef idx="1">
            <a:schemeClr val="accent1"/>
          </a:lnRef>
          <a:fillRef idx="0">
            <a:schemeClr val="accent1"/>
          </a:fillRef>
          <a:effectRef idx="0">
            <a:schemeClr val="accent1"/>
          </a:effectRef>
          <a:fontRef idx="minor">
            <a:schemeClr val="tx1"/>
          </a:fontRef>
        </p:style>
      </p:cxnSp>
      <p:sp>
        <p:nvSpPr>
          <p:cNvPr id="29" name="文本框 28">
            <a:extLst>
              <a:ext uri="{FF2B5EF4-FFF2-40B4-BE49-F238E27FC236}">
                <a16:creationId xmlns:a16="http://schemas.microsoft.com/office/drawing/2014/main" id="{4CCFE079-D34E-404A-9F8B-33D096F1CA15}"/>
              </a:ext>
            </a:extLst>
          </p:cNvPr>
          <p:cNvSpPr txBox="1"/>
          <p:nvPr/>
        </p:nvSpPr>
        <p:spPr>
          <a:xfrm>
            <a:off x="5105158" y="5977004"/>
            <a:ext cx="1981682" cy="400110"/>
          </a:xfrm>
          <a:prstGeom prst="rect">
            <a:avLst/>
          </a:prstGeom>
          <a:noFill/>
        </p:spPr>
        <p:txBody>
          <a:bodyPr wrap="square">
            <a:spAutoFit/>
          </a:bodyPr>
          <a:lstStyle>
            <a:defPPr>
              <a:defRPr lang="zh-CN"/>
            </a:defPPr>
            <a:lvl1pPr>
              <a:defRPr kern="100">
                <a:effectLst/>
                <a:ea typeface="等线" panose="02010600030101010101" pitchFamily="2" charset="-122"/>
                <a:cs typeface="Times New Roman" panose="02020603050405020304" pitchFamily="18" charset="0"/>
              </a:defRPr>
            </a:lvl1pPr>
          </a:lstStyle>
          <a:p>
            <a:r>
              <a:rPr lang="zh-CN" altLang="en-US" sz="2000" b="1" dirty="0"/>
              <a:t>检查单查询</a:t>
            </a:r>
            <a:r>
              <a:rPr lang="zh-CN" altLang="zh-CN" sz="2000" b="1" dirty="0"/>
              <a:t>设计</a:t>
            </a:r>
            <a:endParaRPr lang="zh-CN" altLang="en-US" sz="2000" b="1" dirty="0"/>
          </a:p>
        </p:txBody>
      </p:sp>
      <p:pic>
        <p:nvPicPr>
          <p:cNvPr id="10" name="图片 9">
            <a:extLst>
              <a:ext uri="{FF2B5EF4-FFF2-40B4-BE49-F238E27FC236}">
                <a16:creationId xmlns:a16="http://schemas.microsoft.com/office/drawing/2014/main" id="{D4BCA00F-41CD-48DE-96F5-58C88FE8E54E}"/>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1300799" y="834404"/>
            <a:ext cx="9590400" cy="4809600"/>
          </a:xfrm>
          <a:prstGeom prst="rect">
            <a:avLst/>
          </a:prstGeom>
        </p:spPr>
      </p:pic>
    </p:spTree>
    <p:extLst>
      <p:ext uri="{BB962C8B-B14F-4D97-AF65-F5344CB8AC3E}">
        <p14:creationId xmlns:p14="http://schemas.microsoft.com/office/powerpoint/2010/main" val="148980733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DF6BAF10-02E2-43A5-A66C-D0135862C636}"/>
              </a:ext>
            </a:extLst>
          </p:cNvPr>
          <p:cNvSpPr/>
          <p:nvPr/>
        </p:nvSpPr>
        <p:spPr>
          <a:xfrm>
            <a:off x="228600" y="308413"/>
            <a:ext cx="288898" cy="440626"/>
          </a:xfrm>
          <a:prstGeom prst="rect">
            <a:avLst/>
          </a:prstGeom>
          <a:solidFill>
            <a:srgbClr val="3983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EA9E2B2B-5E20-470A-AF8E-491C3C21CEF6}"/>
              </a:ext>
            </a:extLst>
          </p:cNvPr>
          <p:cNvSpPr txBox="1"/>
          <p:nvPr/>
        </p:nvSpPr>
        <p:spPr>
          <a:xfrm>
            <a:off x="517498" y="306574"/>
            <a:ext cx="3511163" cy="461665"/>
          </a:xfrm>
          <a:prstGeom prst="rect">
            <a:avLst/>
          </a:prstGeom>
          <a:noFill/>
        </p:spPr>
        <p:txBody>
          <a:bodyPr wrap="square" rtlCol="0">
            <a:spAutoFit/>
          </a:bodyPr>
          <a:lstStyle/>
          <a:p>
            <a:r>
              <a:rPr lang="en-US" altLang="zh-CN" sz="2400" b="1" dirty="0">
                <a:solidFill>
                  <a:schemeClr val="bg1">
                    <a:lumMod val="50000"/>
                  </a:schemeClr>
                </a:solidFill>
                <a:latin typeface="微软雅黑" panose="020B0503020204020204" pitchFamily="34" charset="-122"/>
                <a:ea typeface="微软雅黑" panose="020B0503020204020204" pitchFamily="34" charset="-122"/>
              </a:rPr>
              <a:t>3.3</a:t>
            </a:r>
            <a:r>
              <a:rPr lang="zh-CN" altLang="en-US" sz="2400" b="1" dirty="0">
                <a:solidFill>
                  <a:schemeClr val="bg1">
                    <a:lumMod val="50000"/>
                  </a:schemeClr>
                </a:solidFill>
                <a:latin typeface="微软雅黑" panose="020B0503020204020204" pitchFamily="34" charset="-122"/>
                <a:ea typeface="微软雅黑" panose="020B0503020204020204" pitchFamily="34" charset="-122"/>
              </a:rPr>
              <a:t>大数据界面</a:t>
            </a:r>
            <a:r>
              <a:rPr lang="en-US" altLang="zh-CN" sz="2400" b="1" dirty="0">
                <a:solidFill>
                  <a:schemeClr val="bg1">
                    <a:lumMod val="50000"/>
                  </a:schemeClr>
                </a:solidFill>
                <a:latin typeface="微软雅黑" panose="020B0503020204020204" pitchFamily="34" charset="-122"/>
                <a:ea typeface="微软雅黑" panose="020B0503020204020204" pitchFamily="34" charset="-122"/>
              </a:rPr>
              <a:t>UI</a:t>
            </a:r>
            <a:r>
              <a:rPr lang="zh-CN" altLang="en-US" sz="2400" b="1" dirty="0">
                <a:solidFill>
                  <a:schemeClr val="bg1">
                    <a:lumMod val="50000"/>
                  </a:schemeClr>
                </a:solidFill>
                <a:latin typeface="微软雅黑" panose="020B0503020204020204" pitchFamily="34" charset="-122"/>
                <a:ea typeface="微软雅黑" panose="020B0503020204020204" pitchFamily="34" charset="-122"/>
              </a:rPr>
              <a:t>设计</a:t>
            </a:r>
            <a:endParaRPr lang="zh-CN" altLang="en-US" sz="24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6" name="文本框 5">
            <a:extLst>
              <a:ext uri="{FF2B5EF4-FFF2-40B4-BE49-F238E27FC236}">
                <a16:creationId xmlns:a16="http://schemas.microsoft.com/office/drawing/2014/main" id="{ACD43458-E0F7-4A8E-8FCF-7FE21F4E4C23}"/>
              </a:ext>
            </a:extLst>
          </p:cNvPr>
          <p:cNvSpPr txBox="1"/>
          <p:nvPr/>
        </p:nvSpPr>
        <p:spPr>
          <a:xfrm>
            <a:off x="591076" y="6443279"/>
            <a:ext cx="11009850" cy="230832"/>
          </a:xfrm>
          <a:prstGeom prst="rect">
            <a:avLst/>
          </a:prstGeom>
          <a:noFill/>
        </p:spPr>
        <p:txBody>
          <a:bodyPr wrap="square" rtlCol="0">
            <a:spAutoFit/>
          </a:bodyPr>
          <a:lstStyle/>
          <a:p>
            <a:pPr algn="dist"/>
            <a:r>
              <a:rPr lang="en-US" altLang="zh-CN" sz="900" kern="7800" spc="600" dirty="0">
                <a:solidFill>
                  <a:srgbClr val="39834C"/>
                </a:solidFill>
                <a:latin typeface="微软雅黑" panose="020B0503020204020204" pitchFamily="34" charset="-122"/>
                <a:ea typeface="微软雅黑" panose="020B0503020204020204" pitchFamily="34" charset="-122"/>
              </a:rPr>
              <a:t>NANJING AGRICULTURAL UNIVERSITY INTRODUCTION</a:t>
            </a:r>
            <a:endParaRPr lang="zh-CN" altLang="en-US" sz="900" kern="7800" spc="600" dirty="0">
              <a:solidFill>
                <a:srgbClr val="39834C"/>
              </a:solidFill>
              <a:latin typeface="微软雅黑" panose="020B0503020204020204" pitchFamily="34" charset="-122"/>
              <a:ea typeface="微软雅黑" panose="020B0503020204020204" pitchFamily="34" charset="-122"/>
            </a:endParaRPr>
          </a:p>
        </p:txBody>
      </p:sp>
      <p:pic>
        <p:nvPicPr>
          <p:cNvPr id="7" name="图形 6">
            <a:extLst>
              <a:ext uri="{FF2B5EF4-FFF2-40B4-BE49-F238E27FC236}">
                <a16:creationId xmlns:a16="http://schemas.microsoft.com/office/drawing/2014/main" id="{7A782A84-F4A5-407B-8095-3255C8D177E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951720" y="348681"/>
            <a:ext cx="1801606" cy="400358"/>
          </a:xfrm>
          <a:prstGeom prst="rect">
            <a:avLst/>
          </a:prstGeom>
        </p:spPr>
      </p:pic>
      <p:cxnSp>
        <p:nvCxnSpPr>
          <p:cNvPr id="8" name="直接连接符 7">
            <a:extLst>
              <a:ext uri="{FF2B5EF4-FFF2-40B4-BE49-F238E27FC236}">
                <a16:creationId xmlns:a16="http://schemas.microsoft.com/office/drawing/2014/main" id="{E88E1603-24D4-4880-A446-F326E63B794B}"/>
              </a:ext>
            </a:extLst>
          </p:cNvPr>
          <p:cNvCxnSpPr/>
          <p:nvPr/>
        </p:nvCxnSpPr>
        <p:spPr>
          <a:xfrm>
            <a:off x="591076" y="749039"/>
            <a:ext cx="9246344" cy="0"/>
          </a:xfrm>
          <a:prstGeom prst="line">
            <a:avLst/>
          </a:prstGeom>
          <a:ln w="12700">
            <a:solidFill>
              <a:srgbClr val="39834C"/>
            </a:solidFill>
          </a:ln>
        </p:spPr>
        <p:style>
          <a:lnRef idx="1">
            <a:schemeClr val="accent1"/>
          </a:lnRef>
          <a:fillRef idx="0">
            <a:schemeClr val="accent1"/>
          </a:fillRef>
          <a:effectRef idx="0">
            <a:schemeClr val="accent1"/>
          </a:effectRef>
          <a:fontRef idx="minor">
            <a:schemeClr val="tx1"/>
          </a:fontRef>
        </p:style>
      </p:cxnSp>
      <p:sp>
        <p:nvSpPr>
          <p:cNvPr id="29" name="文本框 28">
            <a:extLst>
              <a:ext uri="{FF2B5EF4-FFF2-40B4-BE49-F238E27FC236}">
                <a16:creationId xmlns:a16="http://schemas.microsoft.com/office/drawing/2014/main" id="{4CCFE079-D34E-404A-9F8B-33D096F1CA15}"/>
              </a:ext>
            </a:extLst>
          </p:cNvPr>
          <p:cNvSpPr txBox="1"/>
          <p:nvPr/>
        </p:nvSpPr>
        <p:spPr>
          <a:xfrm>
            <a:off x="5229518" y="6023970"/>
            <a:ext cx="1732963" cy="400110"/>
          </a:xfrm>
          <a:prstGeom prst="rect">
            <a:avLst/>
          </a:prstGeom>
          <a:noFill/>
        </p:spPr>
        <p:txBody>
          <a:bodyPr wrap="square">
            <a:spAutoFit/>
          </a:bodyPr>
          <a:lstStyle>
            <a:defPPr>
              <a:defRPr lang="zh-CN"/>
            </a:defPPr>
            <a:lvl1pPr>
              <a:defRPr kern="100">
                <a:effectLst/>
                <a:ea typeface="等线" panose="02010600030101010101" pitchFamily="2" charset="-122"/>
                <a:cs typeface="Times New Roman" panose="02020603050405020304" pitchFamily="18" charset="0"/>
              </a:defRPr>
            </a:lvl1pPr>
          </a:lstStyle>
          <a:p>
            <a:r>
              <a:rPr lang="zh-CN" altLang="en-US" sz="2000" b="1" dirty="0"/>
              <a:t>检查任务</a:t>
            </a:r>
            <a:r>
              <a:rPr lang="zh-CN" altLang="zh-CN" sz="2000" b="1" dirty="0"/>
              <a:t>设计</a:t>
            </a:r>
            <a:endParaRPr lang="zh-CN" altLang="en-US" sz="2000" b="1" dirty="0"/>
          </a:p>
        </p:txBody>
      </p:sp>
      <p:pic>
        <p:nvPicPr>
          <p:cNvPr id="9" name="图片 8">
            <a:extLst>
              <a:ext uri="{FF2B5EF4-FFF2-40B4-BE49-F238E27FC236}">
                <a16:creationId xmlns:a16="http://schemas.microsoft.com/office/drawing/2014/main" id="{D9928F24-08CE-4691-AC15-024AA8B9DBB4}"/>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1300799" y="875024"/>
            <a:ext cx="9590400" cy="4809600"/>
          </a:xfrm>
          <a:prstGeom prst="rect">
            <a:avLst/>
          </a:prstGeom>
        </p:spPr>
      </p:pic>
    </p:spTree>
    <p:extLst>
      <p:ext uri="{BB962C8B-B14F-4D97-AF65-F5344CB8AC3E}">
        <p14:creationId xmlns:p14="http://schemas.microsoft.com/office/powerpoint/2010/main" val="353967935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DF6BAF10-02E2-43A5-A66C-D0135862C636}"/>
              </a:ext>
            </a:extLst>
          </p:cNvPr>
          <p:cNvSpPr/>
          <p:nvPr/>
        </p:nvSpPr>
        <p:spPr>
          <a:xfrm>
            <a:off x="228600" y="308413"/>
            <a:ext cx="288898" cy="440626"/>
          </a:xfrm>
          <a:prstGeom prst="rect">
            <a:avLst/>
          </a:prstGeom>
          <a:solidFill>
            <a:srgbClr val="3983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EA9E2B2B-5E20-470A-AF8E-491C3C21CEF6}"/>
              </a:ext>
            </a:extLst>
          </p:cNvPr>
          <p:cNvSpPr txBox="1"/>
          <p:nvPr/>
        </p:nvSpPr>
        <p:spPr>
          <a:xfrm>
            <a:off x="517498" y="306574"/>
            <a:ext cx="3511163" cy="461665"/>
          </a:xfrm>
          <a:prstGeom prst="rect">
            <a:avLst/>
          </a:prstGeom>
          <a:noFill/>
        </p:spPr>
        <p:txBody>
          <a:bodyPr wrap="square" rtlCol="0">
            <a:spAutoFit/>
          </a:bodyPr>
          <a:lstStyle/>
          <a:p>
            <a:r>
              <a:rPr lang="en-US" altLang="zh-CN" sz="2400" b="1" dirty="0">
                <a:solidFill>
                  <a:schemeClr val="bg1">
                    <a:lumMod val="50000"/>
                  </a:schemeClr>
                </a:solidFill>
                <a:latin typeface="微软雅黑" panose="020B0503020204020204" pitchFamily="34" charset="-122"/>
                <a:ea typeface="微软雅黑" panose="020B0503020204020204" pitchFamily="34" charset="-122"/>
              </a:rPr>
              <a:t>3.3</a:t>
            </a:r>
            <a:r>
              <a:rPr lang="zh-CN" altLang="en-US" sz="2400" b="1" dirty="0">
                <a:solidFill>
                  <a:schemeClr val="bg1">
                    <a:lumMod val="50000"/>
                  </a:schemeClr>
                </a:solidFill>
                <a:latin typeface="微软雅黑" panose="020B0503020204020204" pitchFamily="34" charset="-122"/>
                <a:ea typeface="微软雅黑" panose="020B0503020204020204" pitchFamily="34" charset="-122"/>
              </a:rPr>
              <a:t>大数据界面</a:t>
            </a:r>
            <a:r>
              <a:rPr lang="en-US" altLang="zh-CN" sz="2400" b="1" dirty="0">
                <a:solidFill>
                  <a:schemeClr val="bg1">
                    <a:lumMod val="50000"/>
                  </a:schemeClr>
                </a:solidFill>
                <a:latin typeface="微软雅黑" panose="020B0503020204020204" pitchFamily="34" charset="-122"/>
                <a:ea typeface="微软雅黑" panose="020B0503020204020204" pitchFamily="34" charset="-122"/>
              </a:rPr>
              <a:t>UI</a:t>
            </a:r>
            <a:r>
              <a:rPr lang="zh-CN" altLang="en-US" sz="2400" b="1" dirty="0">
                <a:solidFill>
                  <a:schemeClr val="bg1">
                    <a:lumMod val="50000"/>
                  </a:schemeClr>
                </a:solidFill>
                <a:latin typeface="微软雅黑" panose="020B0503020204020204" pitchFamily="34" charset="-122"/>
                <a:ea typeface="微软雅黑" panose="020B0503020204020204" pitchFamily="34" charset="-122"/>
              </a:rPr>
              <a:t>设计</a:t>
            </a:r>
            <a:endParaRPr lang="zh-CN" altLang="en-US" sz="24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6" name="文本框 5">
            <a:extLst>
              <a:ext uri="{FF2B5EF4-FFF2-40B4-BE49-F238E27FC236}">
                <a16:creationId xmlns:a16="http://schemas.microsoft.com/office/drawing/2014/main" id="{ACD43458-E0F7-4A8E-8FCF-7FE21F4E4C23}"/>
              </a:ext>
            </a:extLst>
          </p:cNvPr>
          <p:cNvSpPr txBox="1"/>
          <p:nvPr/>
        </p:nvSpPr>
        <p:spPr>
          <a:xfrm>
            <a:off x="591076" y="6443279"/>
            <a:ext cx="11009850" cy="230832"/>
          </a:xfrm>
          <a:prstGeom prst="rect">
            <a:avLst/>
          </a:prstGeom>
          <a:noFill/>
        </p:spPr>
        <p:txBody>
          <a:bodyPr wrap="square" rtlCol="0">
            <a:spAutoFit/>
          </a:bodyPr>
          <a:lstStyle/>
          <a:p>
            <a:pPr algn="dist"/>
            <a:r>
              <a:rPr lang="en-US" altLang="zh-CN" sz="900" kern="7800" spc="600" dirty="0">
                <a:solidFill>
                  <a:srgbClr val="39834C"/>
                </a:solidFill>
                <a:latin typeface="微软雅黑" panose="020B0503020204020204" pitchFamily="34" charset="-122"/>
                <a:ea typeface="微软雅黑" panose="020B0503020204020204" pitchFamily="34" charset="-122"/>
              </a:rPr>
              <a:t>NANJING AGRICULTURAL UNIVERSITY INTRODUCTION</a:t>
            </a:r>
            <a:endParaRPr lang="zh-CN" altLang="en-US" sz="900" kern="7800" spc="600" dirty="0">
              <a:solidFill>
                <a:srgbClr val="39834C"/>
              </a:solidFill>
              <a:latin typeface="微软雅黑" panose="020B0503020204020204" pitchFamily="34" charset="-122"/>
              <a:ea typeface="微软雅黑" panose="020B0503020204020204" pitchFamily="34" charset="-122"/>
            </a:endParaRPr>
          </a:p>
        </p:txBody>
      </p:sp>
      <p:pic>
        <p:nvPicPr>
          <p:cNvPr id="7" name="图形 6">
            <a:extLst>
              <a:ext uri="{FF2B5EF4-FFF2-40B4-BE49-F238E27FC236}">
                <a16:creationId xmlns:a16="http://schemas.microsoft.com/office/drawing/2014/main" id="{7A782A84-F4A5-407B-8095-3255C8D177E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951720" y="348681"/>
            <a:ext cx="1801606" cy="400358"/>
          </a:xfrm>
          <a:prstGeom prst="rect">
            <a:avLst/>
          </a:prstGeom>
        </p:spPr>
      </p:pic>
      <p:cxnSp>
        <p:nvCxnSpPr>
          <p:cNvPr id="8" name="直接连接符 7">
            <a:extLst>
              <a:ext uri="{FF2B5EF4-FFF2-40B4-BE49-F238E27FC236}">
                <a16:creationId xmlns:a16="http://schemas.microsoft.com/office/drawing/2014/main" id="{E88E1603-24D4-4880-A446-F326E63B794B}"/>
              </a:ext>
            </a:extLst>
          </p:cNvPr>
          <p:cNvCxnSpPr/>
          <p:nvPr/>
        </p:nvCxnSpPr>
        <p:spPr>
          <a:xfrm>
            <a:off x="591076" y="749039"/>
            <a:ext cx="9246344" cy="0"/>
          </a:xfrm>
          <a:prstGeom prst="line">
            <a:avLst/>
          </a:prstGeom>
          <a:ln w="12700">
            <a:solidFill>
              <a:srgbClr val="39834C"/>
            </a:solidFill>
          </a:ln>
        </p:spPr>
        <p:style>
          <a:lnRef idx="1">
            <a:schemeClr val="accent1"/>
          </a:lnRef>
          <a:fillRef idx="0">
            <a:schemeClr val="accent1"/>
          </a:fillRef>
          <a:effectRef idx="0">
            <a:schemeClr val="accent1"/>
          </a:effectRef>
          <a:fontRef idx="minor">
            <a:schemeClr val="tx1"/>
          </a:fontRef>
        </p:style>
      </p:cxnSp>
      <p:sp>
        <p:nvSpPr>
          <p:cNvPr id="29" name="文本框 28">
            <a:extLst>
              <a:ext uri="{FF2B5EF4-FFF2-40B4-BE49-F238E27FC236}">
                <a16:creationId xmlns:a16="http://schemas.microsoft.com/office/drawing/2014/main" id="{4CCFE079-D34E-404A-9F8B-33D096F1CA15}"/>
              </a:ext>
            </a:extLst>
          </p:cNvPr>
          <p:cNvSpPr txBox="1"/>
          <p:nvPr/>
        </p:nvSpPr>
        <p:spPr>
          <a:xfrm>
            <a:off x="4914011" y="5957795"/>
            <a:ext cx="2363978" cy="400110"/>
          </a:xfrm>
          <a:prstGeom prst="rect">
            <a:avLst/>
          </a:prstGeom>
          <a:noFill/>
        </p:spPr>
        <p:txBody>
          <a:bodyPr wrap="square">
            <a:spAutoFit/>
          </a:bodyPr>
          <a:lstStyle>
            <a:defPPr>
              <a:defRPr lang="zh-CN"/>
            </a:defPPr>
            <a:lvl1pPr>
              <a:defRPr kern="100">
                <a:effectLst/>
                <a:ea typeface="等线" panose="02010600030101010101" pitchFamily="2" charset="-122"/>
                <a:cs typeface="Times New Roman" panose="02020603050405020304" pitchFamily="18" charset="0"/>
              </a:defRPr>
            </a:lvl1pPr>
          </a:lstStyle>
          <a:p>
            <a:r>
              <a:rPr lang="zh-CN" altLang="en-US" sz="2000" b="1" dirty="0"/>
              <a:t>检查项目管理</a:t>
            </a:r>
            <a:r>
              <a:rPr lang="zh-CN" altLang="zh-CN" sz="2000" b="1" dirty="0"/>
              <a:t>设计</a:t>
            </a:r>
            <a:endParaRPr lang="zh-CN" altLang="en-US" sz="2000" b="1" dirty="0"/>
          </a:p>
        </p:txBody>
      </p:sp>
      <p:pic>
        <p:nvPicPr>
          <p:cNvPr id="10" name="图片 9">
            <a:extLst>
              <a:ext uri="{FF2B5EF4-FFF2-40B4-BE49-F238E27FC236}">
                <a16:creationId xmlns:a16="http://schemas.microsoft.com/office/drawing/2014/main" id="{18A4C858-94D8-48BC-8985-CB36D2DAE916}"/>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1300800" y="853613"/>
            <a:ext cx="9590400" cy="4809600"/>
          </a:xfrm>
          <a:prstGeom prst="rect">
            <a:avLst/>
          </a:prstGeom>
        </p:spPr>
      </p:pic>
    </p:spTree>
    <p:extLst>
      <p:ext uri="{BB962C8B-B14F-4D97-AF65-F5344CB8AC3E}">
        <p14:creationId xmlns:p14="http://schemas.microsoft.com/office/powerpoint/2010/main" val="271004540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DF6BAF10-02E2-43A5-A66C-D0135862C636}"/>
              </a:ext>
            </a:extLst>
          </p:cNvPr>
          <p:cNvSpPr/>
          <p:nvPr/>
        </p:nvSpPr>
        <p:spPr>
          <a:xfrm>
            <a:off x="228600" y="308413"/>
            <a:ext cx="288898" cy="440626"/>
          </a:xfrm>
          <a:prstGeom prst="rect">
            <a:avLst/>
          </a:prstGeom>
          <a:solidFill>
            <a:srgbClr val="3983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EA9E2B2B-5E20-470A-AF8E-491C3C21CEF6}"/>
              </a:ext>
            </a:extLst>
          </p:cNvPr>
          <p:cNvSpPr txBox="1"/>
          <p:nvPr/>
        </p:nvSpPr>
        <p:spPr>
          <a:xfrm>
            <a:off x="517498" y="306574"/>
            <a:ext cx="3511163" cy="461665"/>
          </a:xfrm>
          <a:prstGeom prst="rect">
            <a:avLst/>
          </a:prstGeom>
          <a:noFill/>
        </p:spPr>
        <p:txBody>
          <a:bodyPr wrap="square" rtlCol="0">
            <a:spAutoFit/>
          </a:bodyPr>
          <a:lstStyle/>
          <a:p>
            <a:r>
              <a:rPr lang="en-US" altLang="zh-CN" sz="2400" b="1" dirty="0">
                <a:solidFill>
                  <a:schemeClr val="bg1">
                    <a:lumMod val="50000"/>
                  </a:schemeClr>
                </a:solidFill>
                <a:latin typeface="微软雅黑" panose="020B0503020204020204" pitchFamily="34" charset="-122"/>
                <a:ea typeface="微软雅黑" panose="020B0503020204020204" pitchFamily="34" charset="-122"/>
              </a:rPr>
              <a:t>3.3</a:t>
            </a:r>
            <a:r>
              <a:rPr lang="zh-CN" altLang="en-US" sz="2400" b="1" dirty="0">
                <a:solidFill>
                  <a:schemeClr val="bg1">
                    <a:lumMod val="50000"/>
                  </a:schemeClr>
                </a:solidFill>
                <a:latin typeface="微软雅黑" panose="020B0503020204020204" pitchFamily="34" charset="-122"/>
                <a:ea typeface="微软雅黑" panose="020B0503020204020204" pitchFamily="34" charset="-122"/>
              </a:rPr>
              <a:t>大数据界面</a:t>
            </a:r>
            <a:r>
              <a:rPr lang="en-US" altLang="zh-CN" sz="2400" b="1" dirty="0">
                <a:solidFill>
                  <a:schemeClr val="bg1">
                    <a:lumMod val="50000"/>
                  </a:schemeClr>
                </a:solidFill>
                <a:latin typeface="微软雅黑" panose="020B0503020204020204" pitchFamily="34" charset="-122"/>
                <a:ea typeface="微软雅黑" panose="020B0503020204020204" pitchFamily="34" charset="-122"/>
              </a:rPr>
              <a:t>UI</a:t>
            </a:r>
            <a:r>
              <a:rPr lang="zh-CN" altLang="en-US" sz="2400" b="1" dirty="0">
                <a:solidFill>
                  <a:schemeClr val="bg1">
                    <a:lumMod val="50000"/>
                  </a:schemeClr>
                </a:solidFill>
                <a:latin typeface="微软雅黑" panose="020B0503020204020204" pitchFamily="34" charset="-122"/>
                <a:ea typeface="微软雅黑" panose="020B0503020204020204" pitchFamily="34" charset="-122"/>
              </a:rPr>
              <a:t>设计</a:t>
            </a:r>
            <a:endParaRPr lang="zh-CN" altLang="en-US" sz="24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6" name="文本框 5">
            <a:extLst>
              <a:ext uri="{FF2B5EF4-FFF2-40B4-BE49-F238E27FC236}">
                <a16:creationId xmlns:a16="http://schemas.microsoft.com/office/drawing/2014/main" id="{ACD43458-E0F7-4A8E-8FCF-7FE21F4E4C23}"/>
              </a:ext>
            </a:extLst>
          </p:cNvPr>
          <p:cNvSpPr txBox="1"/>
          <p:nvPr/>
        </p:nvSpPr>
        <p:spPr>
          <a:xfrm>
            <a:off x="591076" y="6443279"/>
            <a:ext cx="11009850" cy="230832"/>
          </a:xfrm>
          <a:prstGeom prst="rect">
            <a:avLst/>
          </a:prstGeom>
          <a:noFill/>
        </p:spPr>
        <p:txBody>
          <a:bodyPr wrap="square" rtlCol="0">
            <a:spAutoFit/>
          </a:bodyPr>
          <a:lstStyle/>
          <a:p>
            <a:pPr algn="dist"/>
            <a:r>
              <a:rPr lang="en-US" altLang="zh-CN" sz="900" kern="7800" spc="600" dirty="0">
                <a:solidFill>
                  <a:srgbClr val="39834C"/>
                </a:solidFill>
                <a:latin typeface="微软雅黑" panose="020B0503020204020204" pitchFamily="34" charset="-122"/>
                <a:ea typeface="微软雅黑" panose="020B0503020204020204" pitchFamily="34" charset="-122"/>
              </a:rPr>
              <a:t>NANJING AGRICULTURAL UNIVERSITY INTRODUCTION</a:t>
            </a:r>
            <a:endParaRPr lang="zh-CN" altLang="en-US" sz="900" kern="7800" spc="600" dirty="0">
              <a:solidFill>
                <a:srgbClr val="39834C"/>
              </a:solidFill>
              <a:latin typeface="微软雅黑" panose="020B0503020204020204" pitchFamily="34" charset="-122"/>
              <a:ea typeface="微软雅黑" panose="020B0503020204020204" pitchFamily="34" charset="-122"/>
            </a:endParaRPr>
          </a:p>
        </p:txBody>
      </p:sp>
      <p:pic>
        <p:nvPicPr>
          <p:cNvPr id="7" name="图形 6">
            <a:extLst>
              <a:ext uri="{FF2B5EF4-FFF2-40B4-BE49-F238E27FC236}">
                <a16:creationId xmlns:a16="http://schemas.microsoft.com/office/drawing/2014/main" id="{7A782A84-F4A5-407B-8095-3255C8D177E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951720" y="348681"/>
            <a:ext cx="1801606" cy="400358"/>
          </a:xfrm>
          <a:prstGeom prst="rect">
            <a:avLst/>
          </a:prstGeom>
        </p:spPr>
      </p:pic>
      <p:cxnSp>
        <p:nvCxnSpPr>
          <p:cNvPr id="8" name="直接连接符 7">
            <a:extLst>
              <a:ext uri="{FF2B5EF4-FFF2-40B4-BE49-F238E27FC236}">
                <a16:creationId xmlns:a16="http://schemas.microsoft.com/office/drawing/2014/main" id="{E88E1603-24D4-4880-A446-F326E63B794B}"/>
              </a:ext>
            </a:extLst>
          </p:cNvPr>
          <p:cNvCxnSpPr/>
          <p:nvPr/>
        </p:nvCxnSpPr>
        <p:spPr>
          <a:xfrm>
            <a:off x="591076" y="749039"/>
            <a:ext cx="9246344" cy="0"/>
          </a:xfrm>
          <a:prstGeom prst="line">
            <a:avLst/>
          </a:prstGeom>
          <a:ln w="12700">
            <a:solidFill>
              <a:srgbClr val="39834C"/>
            </a:solidFill>
          </a:ln>
        </p:spPr>
        <p:style>
          <a:lnRef idx="1">
            <a:schemeClr val="accent1"/>
          </a:lnRef>
          <a:fillRef idx="0">
            <a:schemeClr val="accent1"/>
          </a:fillRef>
          <a:effectRef idx="0">
            <a:schemeClr val="accent1"/>
          </a:effectRef>
          <a:fontRef idx="minor">
            <a:schemeClr val="tx1"/>
          </a:fontRef>
        </p:style>
      </p:cxnSp>
      <p:sp>
        <p:nvSpPr>
          <p:cNvPr id="29" name="文本框 28">
            <a:extLst>
              <a:ext uri="{FF2B5EF4-FFF2-40B4-BE49-F238E27FC236}">
                <a16:creationId xmlns:a16="http://schemas.microsoft.com/office/drawing/2014/main" id="{4CCFE079-D34E-404A-9F8B-33D096F1CA15}"/>
              </a:ext>
            </a:extLst>
          </p:cNvPr>
          <p:cNvSpPr txBox="1"/>
          <p:nvPr/>
        </p:nvSpPr>
        <p:spPr>
          <a:xfrm>
            <a:off x="4914011" y="5957795"/>
            <a:ext cx="2363978" cy="400110"/>
          </a:xfrm>
          <a:prstGeom prst="rect">
            <a:avLst/>
          </a:prstGeom>
          <a:noFill/>
        </p:spPr>
        <p:txBody>
          <a:bodyPr wrap="square">
            <a:spAutoFit/>
          </a:bodyPr>
          <a:lstStyle>
            <a:defPPr>
              <a:defRPr lang="zh-CN"/>
            </a:defPPr>
            <a:lvl1pPr>
              <a:defRPr kern="100">
                <a:effectLst/>
                <a:ea typeface="等线" panose="02010600030101010101" pitchFamily="2" charset="-122"/>
                <a:cs typeface="Times New Roman" panose="02020603050405020304" pitchFamily="18" charset="0"/>
              </a:defRPr>
            </a:lvl1pPr>
          </a:lstStyle>
          <a:p>
            <a:r>
              <a:rPr lang="zh-CN" altLang="en-US" sz="2000" b="1" dirty="0"/>
              <a:t>检查项目管理</a:t>
            </a:r>
            <a:r>
              <a:rPr lang="zh-CN" altLang="zh-CN" sz="2000" b="1" dirty="0"/>
              <a:t>设计</a:t>
            </a:r>
            <a:endParaRPr lang="zh-CN" altLang="en-US" sz="2000" b="1" dirty="0"/>
          </a:p>
        </p:txBody>
      </p:sp>
      <p:pic>
        <p:nvPicPr>
          <p:cNvPr id="9" name="图片 8">
            <a:extLst>
              <a:ext uri="{FF2B5EF4-FFF2-40B4-BE49-F238E27FC236}">
                <a16:creationId xmlns:a16="http://schemas.microsoft.com/office/drawing/2014/main" id="{DDE6236E-8EC6-47C2-B470-9C379F410D81}"/>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1300800" y="834413"/>
            <a:ext cx="9590400" cy="4809600"/>
          </a:xfrm>
          <a:prstGeom prst="rect">
            <a:avLst/>
          </a:prstGeom>
        </p:spPr>
      </p:pic>
    </p:spTree>
    <p:extLst>
      <p:ext uri="{BB962C8B-B14F-4D97-AF65-F5344CB8AC3E}">
        <p14:creationId xmlns:p14="http://schemas.microsoft.com/office/powerpoint/2010/main" val="179066515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DF6BAF10-02E2-43A5-A66C-D0135862C636}"/>
              </a:ext>
            </a:extLst>
          </p:cNvPr>
          <p:cNvSpPr/>
          <p:nvPr/>
        </p:nvSpPr>
        <p:spPr>
          <a:xfrm>
            <a:off x="228600" y="308413"/>
            <a:ext cx="288898" cy="440626"/>
          </a:xfrm>
          <a:prstGeom prst="rect">
            <a:avLst/>
          </a:prstGeom>
          <a:solidFill>
            <a:srgbClr val="3983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EA9E2B2B-5E20-470A-AF8E-491C3C21CEF6}"/>
              </a:ext>
            </a:extLst>
          </p:cNvPr>
          <p:cNvSpPr txBox="1"/>
          <p:nvPr/>
        </p:nvSpPr>
        <p:spPr>
          <a:xfrm>
            <a:off x="517498" y="306574"/>
            <a:ext cx="3511163" cy="461665"/>
          </a:xfrm>
          <a:prstGeom prst="rect">
            <a:avLst/>
          </a:prstGeom>
          <a:noFill/>
        </p:spPr>
        <p:txBody>
          <a:bodyPr wrap="square" rtlCol="0">
            <a:spAutoFit/>
          </a:bodyPr>
          <a:lstStyle/>
          <a:p>
            <a:r>
              <a:rPr lang="en-US" altLang="zh-CN" sz="2400" b="1" dirty="0">
                <a:solidFill>
                  <a:schemeClr val="bg1">
                    <a:lumMod val="50000"/>
                  </a:schemeClr>
                </a:solidFill>
                <a:latin typeface="微软雅黑" panose="020B0503020204020204" pitchFamily="34" charset="-122"/>
                <a:ea typeface="微软雅黑" panose="020B0503020204020204" pitchFamily="34" charset="-122"/>
              </a:rPr>
              <a:t>3.3</a:t>
            </a:r>
            <a:r>
              <a:rPr lang="zh-CN" altLang="en-US" sz="2400" b="1" dirty="0">
                <a:solidFill>
                  <a:schemeClr val="bg1">
                    <a:lumMod val="50000"/>
                  </a:schemeClr>
                </a:solidFill>
                <a:latin typeface="微软雅黑" panose="020B0503020204020204" pitchFamily="34" charset="-122"/>
                <a:ea typeface="微软雅黑" panose="020B0503020204020204" pitchFamily="34" charset="-122"/>
              </a:rPr>
              <a:t>大数据界面</a:t>
            </a:r>
            <a:r>
              <a:rPr lang="en-US" altLang="zh-CN" sz="2400" b="1" dirty="0">
                <a:solidFill>
                  <a:schemeClr val="bg1">
                    <a:lumMod val="50000"/>
                  </a:schemeClr>
                </a:solidFill>
                <a:latin typeface="微软雅黑" panose="020B0503020204020204" pitchFamily="34" charset="-122"/>
                <a:ea typeface="微软雅黑" panose="020B0503020204020204" pitchFamily="34" charset="-122"/>
              </a:rPr>
              <a:t>UI</a:t>
            </a:r>
            <a:r>
              <a:rPr lang="zh-CN" altLang="en-US" sz="2400" b="1" dirty="0">
                <a:solidFill>
                  <a:schemeClr val="bg1">
                    <a:lumMod val="50000"/>
                  </a:schemeClr>
                </a:solidFill>
                <a:latin typeface="微软雅黑" panose="020B0503020204020204" pitchFamily="34" charset="-122"/>
                <a:ea typeface="微软雅黑" panose="020B0503020204020204" pitchFamily="34" charset="-122"/>
              </a:rPr>
              <a:t>设计</a:t>
            </a:r>
            <a:endParaRPr lang="zh-CN" altLang="en-US" sz="24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6" name="文本框 5">
            <a:extLst>
              <a:ext uri="{FF2B5EF4-FFF2-40B4-BE49-F238E27FC236}">
                <a16:creationId xmlns:a16="http://schemas.microsoft.com/office/drawing/2014/main" id="{ACD43458-E0F7-4A8E-8FCF-7FE21F4E4C23}"/>
              </a:ext>
            </a:extLst>
          </p:cNvPr>
          <p:cNvSpPr txBox="1"/>
          <p:nvPr/>
        </p:nvSpPr>
        <p:spPr>
          <a:xfrm>
            <a:off x="591076" y="6443279"/>
            <a:ext cx="11009850" cy="230832"/>
          </a:xfrm>
          <a:prstGeom prst="rect">
            <a:avLst/>
          </a:prstGeom>
          <a:noFill/>
        </p:spPr>
        <p:txBody>
          <a:bodyPr wrap="square" rtlCol="0">
            <a:spAutoFit/>
          </a:bodyPr>
          <a:lstStyle/>
          <a:p>
            <a:pPr algn="dist"/>
            <a:r>
              <a:rPr lang="en-US" altLang="zh-CN" sz="900" kern="7800" spc="600" dirty="0">
                <a:solidFill>
                  <a:srgbClr val="39834C"/>
                </a:solidFill>
                <a:latin typeface="微软雅黑" panose="020B0503020204020204" pitchFamily="34" charset="-122"/>
                <a:ea typeface="微软雅黑" panose="020B0503020204020204" pitchFamily="34" charset="-122"/>
              </a:rPr>
              <a:t>NANJING AGRICULTURAL UNIVERSITY INTRODUCTION</a:t>
            </a:r>
            <a:endParaRPr lang="zh-CN" altLang="en-US" sz="900" kern="7800" spc="600" dirty="0">
              <a:solidFill>
                <a:srgbClr val="39834C"/>
              </a:solidFill>
              <a:latin typeface="微软雅黑" panose="020B0503020204020204" pitchFamily="34" charset="-122"/>
              <a:ea typeface="微软雅黑" panose="020B0503020204020204" pitchFamily="34" charset="-122"/>
            </a:endParaRPr>
          </a:p>
        </p:txBody>
      </p:sp>
      <p:pic>
        <p:nvPicPr>
          <p:cNvPr id="7" name="图形 6">
            <a:extLst>
              <a:ext uri="{FF2B5EF4-FFF2-40B4-BE49-F238E27FC236}">
                <a16:creationId xmlns:a16="http://schemas.microsoft.com/office/drawing/2014/main" id="{7A782A84-F4A5-407B-8095-3255C8D177E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951720" y="348681"/>
            <a:ext cx="1801606" cy="400358"/>
          </a:xfrm>
          <a:prstGeom prst="rect">
            <a:avLst/>
          </a:prstGeom>
        </p:spPr>
      </p:pic>
      <p:cxnSp>
        <p:nvCxnSpPr>
          <p:cNvPr id="8" name="直接连接符 7">
            <a:extLst>
              <a:ext uri="{FF2B5EF4-FFF2-40B4-BE49-F238E27FC236}">
                <a16:creationId xmlns:a16="http://schemas.microsoft.com/office/drawing/2014/main" id="{E88E1603-24D4-4880-A446-F326E63B794B}"/>
              </a:ext>
            </a:extLst>
          </p:cNvPr>
          <p:cNvCxnSpPr/>
          <p:nvPr/>
        </p:nvCxnSpPr>
        <p:spPr>
          <a:xfrm>
            <a:off x="591076" y="749039"/>
            <a:ext cx="9246344" cy="0"/>
          </a:xfrm>
          <a:prstGeom prst="line">
            <a:avLst/>
          </a:prstGeom>
          <a:ln w="12700">
            <a:solidFill>
              <a:srgbClr val="39834C"/>
            </a:solidFill>
          </a:ln>
        </p:spPr>
        <p:style>
          <a:lnRef idx="1">
            <a:schemeClr val="accent1"/>
          </a:lnRef>
          <a:fillRef idx="0">
            <a:schemeClr val="accent1"/>
          </a:fillRef>
          <a:effectRef idx="0">
            <a:schemeClr val="accent1"/>
          </a:effectRef>
          <a:fontRef idx="minor">
            <a:schemeClr val="tx1"/>
          </a:fontRef>
        </p:style>
      </p:cxnSp>
      <p:sp>
        <p:nvSpPr>
          <p:cNvPr id="29" name="文本框 28">
            <a:extLst>
              <a:ext uri="{FF2B5EF4-FFF2-40B4-BE49-F238E27FC236}">
                <a16:creationId xmlns:a16="http://schemas.microsoft.com/office/drawing/2014/main" id="{4CCFE079-D34E-404A-9F8B-33D096F1CA15}"/>
              </a:ext>
            </a:extLst>
          </p:cNvPr>
          <p:cNvSpPr txBox="1"/>
          <p:nvPr/>
        </p:nvSpPr>
        <p:spPr>
          <a:xfrm>
            <a:off x="4914011" y="5957795"/>
            <a:ext cx="2363978" cy="400110"/>
          </a:xfrm>
          <a:prstGeom prst="rect">
            <a:avLst/>
          </a:prstGeom>
          <a:noFill/>
        </p:spPr>
        <p:txBody>
          <a:bodyPr wrap="square">
            <a:spAutoFit/>
          </a:bodyPr>
          <a:lstStyle>
            <a:defPPr>
              <a:defRPr lang="zh-CN"/>
            </a:defPPr>
            <a:lvl1pPr>
              <a:defRPr kern="100">
                <a:effectLst/>
                <a:ea typeface="等线" panose="02010600030101010101" pitchFamily="2" charset="-122"/>
                <a:cs typeface="Times New Roman" panose="02020603050405020304" pitchFamily="18" charset="0"/>
              </a:defRPr>
            </a:lvl1pPr>
          </a:lstStyle>
          <a:p>
            <a:r>
              <a:rPr lang="zh-CN" altLang="en-US" sz="2000" b="1" dirty="0"/>
              <a:t>检查项目管理</a:t>
            </a:r>
            <a:r>
              <a:rPr lang="zh-CN" altLang="zh-CN" sz="2000" b="1" dirty="0"/>
              <a:t>设计</a:t>
            </a:r>
            <a:endParaRPr lang="zh-CN" altLang="en-US" sz="2000" b="1" dirty="0"/>
          </a:p>
        </p:txBody>
      </p:sp>
      <p:pic>
        <p:nvPicPr>
          <p:cNvPr id="10" name="图片 9">
            <a:extLst>
              <a:ext uri="{FF2B5EF4-FFF2-40B4-BE49-F238E27FC236}">
                <a16:creationId xmlns:a16="http://schemas.microsoft.com/office/drawing/2014/main" id="{8C64DCD2-2B4F-4365-8158-5903508F69C9}"/>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1300800" y="834413"/>
            <a:ext cx="9590400" cy="4809600"/>
          </a:xfrm>
          <a:prstGeom prst="rect">
            <a:avLst/>
          </a:prstGeom>
        </p:spPr>
      </p:pic>
    </p:spTree>
    <p:extLst>
      <p:ext uri="{BB962C8B-B14F-4D97-AF65-F5344CB8AC3E}">
        <p14:creationId xmlns:p14="http://schemas.microsoft.com/office/powerpoint/2010/main" val="330043076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DF6BAF10-02E2-43A5-A66C-D0135862C636}"/>
              </a:ext>
            </a:extLst>
          </p:cNvPr>
          <p:cNvSpPr/>
          <p:nvPr/>
        </p:nvSpPr>
        <p:spPr>
          <a:xfrm>
            <a:off x="228600" y="308413"/>
            <a:ext cx="288898" cy="440626"/>
          </a:xfrm>
          <a:prstGeom prst="rect">
            <a:avLst/>
          </a:prstGeom>
          <a:solidFill>
            <a:srgbClr val="3983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EA9E2B2B-5E20-470A-AF8E-491C3C21CEF6}"/>
              </a:ext>
            </a:extLst>
          </p:cNvPr>
          <p:cNvSpPr txBox="1"/>
          <p:nvPr/>
        </p:nvSpPr>
        <p:spPr>
          <a:xfrm>
            <a:off x="517498" y="306574"/>
            <a:ext cx="3511163" cy="461665"/>
          </a:xfrm>
          <a:prstGeom prst="rect">
            <a:avLst/>
          </a:prstGeom>
          <a:noFill/>
        </p:spPr>
        <p:txBody>
          <a:bodyPr wrap="square" rtlCol="0">
            <a:spAutoFit/>
          </a:bodyPr>
          <a:lstStyle/>
          <a:p>
            <a:r>
              <a:rPr lang="en-US" altLang="zh-CN" sz="2400" b="1" dirty="0">
                <a:solidFill>
                  <a:schemeClr val="bg1">
                    <a:lumMod val="50000"/>
                  </a:schemeClr>
                </a:solidFill>
                <a:latin typeface="微软雅黑" panose="020B0503020204020204" pitchFamily="34" charset="-122"/>
                <a:ea typeface="微软雅黑" panose="020B0503020204020204" pitchFamily="34" charset="-122"/>
              </a:rPr>
              <a:t>3.3</a:t>
            </a:r>
            <a:r>
              <a:rPr lang="zh-CN" altLang="en-US" sz="2400" b="1" dirty="0">
                <a:solidFill>
                  <a:schemeClr val="bg1">
                    <a:lumMod val="50000"/>
                  </a:schemeClr>
                </a:solidFill>
                <a:latin typeface="微软雅黑" panose="020B0503020204020204" pitchFamily="34" charset="-122"/>
                <a:ea typeface="微软雅黑" panose="020B0503020204020204" pitchFamily="34" charset="-122"/>
              </a:rPr>
              <a:t>大数据界面</a:t>
            </a:r>
            <a:r>
              <a:rPr lang="en-US" altLang="zh-CN" sz="2400" b="1" dirty="0">
                <a:solidFill>
                  <a:schemeClr val="bg1">
                    <a:lumMod val="50000"/>
                  </a:schemeClr>
                </a:solidFill>
                <a:latin typeface="微软雅黑" panose="020B0503020204020204" pitchFamily="34" charset="-122"/>
                <a:ea typeface="微软雅黑" panose="020B0503020204020204" pitchFamily="34" charset="-122"/>
              </a:rPr>
              <a:t>UI</a:t>
            </a:r>
            <a:r>
              <a:rPr lang="zh-CN" altLang="en-US" sz="2400" b="1" dirty="0">
                <a:solidFill>
                  <a:schemeClr val="bg1">
                    <a:lumMod val="50000"/>
                  </a:schemeClr>
                </a:solidFill>
                <a:latin typeface="微软雅黑" panose="020B0503020204020204" pitchFamily="34" charset="-122"/>
                <a:ea typeface="微软雅黑" panose="020B0503020204020204" pitchFamily="34" charset="-122"/>
              </a:rPr>
              <a:t>设计</a:t>
            </a:r>
            <a:endParaRPr lang="zh-CN" altLang="en-US" sz="24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6" name="文本框 5">
            <a:extLst>
              <a:ext uri="{FF2B5EF4-FFF2-40B4-BE49-F238E27FC236}">
                <a16:creationId xmlns:a16="http://schemas.microsoft.com/office/drawing/2014/main" id="{ACD43458-E0F7-4A8E-8FCF-7FE21F4E4C23}"/>
              </a:ext>
            </a:extLst>
          </p:cNvPr>
          <p:cNvSpPr txBox="1"/>
          <p:nvPr/>
        </p:nvSpPr>
        <p:spPr>
          <a:xfrm>
            <a:off x="591076" y="6443279"/>
            <a:ext cx="11009850" cy="230832"/>
          </a:xfrm>
          <a:prstGeom prst="rect">
            <a:avLst/>
          </a:prstGeom>
          <a:noFill/>
        </p:spPr>
        <p:txBody>
          <a:bodyPr wrap="square" rtlCol="0">
            <a:spAutoFit/>
          </a:bodyPr>
          <a:lstStyle/>
          <a:p>
            <a:pPr algn="dist"/>
            <a:r>
              <a:rPr lang="en-US" altLang="zh-CN" sz="900" kern="7800" spc="600" dirty="0">
                <a:solidFill>
                  <a:srgbClr val="39834C"/>
                </a:solidFill>
                <a:latin typeface="微软雅黑" panose="020B0503020204020204" pitchFamily="34" charset="-122"/>
                <a:ea typeface="微软雅黑" panose="020B0503020204020204" pitchFamily="34" charset="-122"/>
              </a:rPr>
              <a:t>NANJING AGRICULTURAL UNIVERSITY INTRODUCTION</a:t>
            </a:r>
            <a:endParaRPr lang="zh-CN" altLang="en-US" sz="900" kern="7800" spc="600" dirty="0">
              <a:solidFill>
                <a:srgbClr val="39834C"/>
              </a:solidFill>
              <a:latin typeface="微软雅黑" panose="020B0503020204020204" pitchFamily="34" charset="-122"/>
              <a:ea typeface="微软雅黑" panose="020B0503020204020204" pitchFamily="34" charset="-122"/>
            </a:endParaRPr>
          </a:p>
        </p:txBody>
      </p:sp>
      <p:pic>
        <p:nvPicPr>
          <p:cNvPr id="7" name="图形 6">
            <a:extLst>
              <a:ext uri="{FF2B5EF4-FFF2-40B4-BE49-F238E27FC236}">
                <a16:creationId xmlns:a16="http://schemas.microsoft.com/office/drawing/2014/main" id="{7A782A84-F4A5-407B-8095-3255C8D177E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951720" y="348681"/>
            <a:ext cx="1801606" cy="400358"/>
          </a:xfrm>
          <a:prstGeom prst="rect">
            <a:avLst/>
          </a:prstGeom>
        </p:spPr>
      </p:pic>
      <p:cxnSp>
        <p:nvCxnSpPr>
          <p:cNvPr id="8" name="直接连接符 7">
            <a:extLst>
              <a:ext uri="{FF2B5EF4-FFF2-40B4-BE49-F238E27FC236}">
                <a16:creationId xmlns:a16="http://schemas.microsoft.com/office/drawing/2014/main" id="{E88E1603-24D4-4880-A446-F326E63B794B}"/>
              </a:ext>
            </a:extLst>
          </p:cNvPr>
          <p:cNvCxnSpPr/>
          <p:nvPr/>
        </p:nvCxnSpPr>
        <p:spPr>
          <a:xfrm>
            <a:off x="591076" y="749039"/>
            <a:ext cx="9246344" cy="0"/>
          </a:xfrm>
          <a:prstGeom prst="line">
            <a:avLst/>
          </a:prstGeom>
          <a:ln w="12700">
            <a:solidFill>
              <a:srgbClr val="39834C"/>
            </a:solidFill>
          </a:ln>
        </p:spPr>
        <p:style>
          <a:lnRef idx="1">
            <a:schemeClr val="accent1"/>
          </a:lnRef>
          <a:fillRef idx="0">
            <a:schemeClr val="accent1"/>
          </a:fillRef>
          <a:effectRef idx="0">
            <a:schemeClr val="accent1"/>
          </a:effectRef>
          <a:fontRef idx="minor">
            <a:schemeClr val="tx1"/>
          </a:fontRef>
        </p:style>
      </p:cxnSp>
      <p:sp>
        <p:nvSpPr>
          <p:cNvPr id="29" name="文本框 28">
            <a:extLst>
              <a:ext uri="{FF2B5EF4-FFF2-40B4-BE49-F238E27FC236}">
                <a16:creationId xmlns:a16="http://schemas.microsoft.com/office/drawing/2014/main" id="{4CCFE079-D34E-404A-9F8B-33D096F1CA15}"/>
              </a:ext>
            </a:extLst>
          </p:cNvPr>
          <p:cNvSpPr txBox="1"/>
          <p:nvPr/>
        </p:nvSpPr>
        <p:spPr>
          <a:xfrm>
            <a:off x="4914011" y="5957795"/>
            <a:ext cx="2363978" cy="400110"/>
          </a:xfrm>
          <a:prstGeom prst="rect">
            <a:avLst/>
          </a:prstGeom>
          <a:noFill/>
        </p:spPr>
        <p:txBody>
          <a:bodyPr wrap="square">
            <a:spAutoFit/>
          </a:bodyPr>
          <a:lstStyle>
            <a:defPPr>
              <a:defRPr lang="zh-CN"/>
            </a:defPPr>
            <a:lvl1pPr>
              <a:defRPr kern="100">
                <a:effectLst/>
                <a:ea typeface="等线" panose="02010600030101010101" pitchFamily="2" charset="-122"/>
                <a:cs typeface="Times New Roman" panose="02020603050405020304" pitchFamily="18" charset="0"/>
              </a:defRPr>
            </a:lvl1pPr>
          </a:lstStyle>
          <a:p>
            <a:r>
              <a:rPr lang="zh-CN" altLang="en-US" sz="2000" b="1" dirty="0"/>
              <a:t>检查项目管理</a:t>
            </a:r>
            <a:r>
              <a:rPr lang="zh-CN" altLang="zh-CN" sz="2000" b="1" dirty="0"/>
              <a:t>设计</a:t>
            </a:r>
            <a:endParaRPr lang="zh-CN" altLang="en-US" sz="2000" b="1" dirty="0"/>
          </a:p>
        </p:txBody>
      </p:sp>
      <p:pic>
        <p:nvPicPr>
          <p:cNvPr id="9" name="图片 8">
            <a:extLst>
              <a:ext uri="{FF2B5EF4-FFF2-40B4-BE49-F238E27FC236}">
                <a16:creationId xmlns:a16="http://schemas.microsoft.com/office/drawing/2014/main" id="{8700883A-669F-414D-9E39-9CA314769656}"/>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1300800" y="834413"/>
            <a:ext cx="9590400" cy="4809600"/>
          </a:xfrm>
          <a:prstGeom prst="rect">
            <a:avLst/>
          </a:prstGeom>
        </p:spPr>
      </p:pic>
    </p:spTree>
    <p:extLst>
      <p:ext uri="{BB962C8B-B14F-4D97-AF65-F5344CB8AC3E}">
        <p14:creationId xmlns:p14="http://schemas.microsoft.com/office/powerpoint/2010/main" val="308914124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DF6BAF10-02E2-43A5-A66C-D0135862C636}"/>
              </a:ext>
            </a:extLst>
          </p:cNvPr>
          <p:cNvSpPr/>
          <p:nvPr/>
        </p:nvSpPr>
        <p:spPr>
          <a:xfrm>
            <a:off x="228600" y="308413"/>
            <a:ext cx="288898" cy="440626"/>
          </a:xfrm>
          <a:prstGeom prst="rect">
            <a:avLst/>
          </a:prstGeom>
          <a:solidFill>
            <a:srgbClr val="3983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EA9E2B2B-5E20-470A-AF8E-491C3C21CEF6}"/>
              </a:ext>
            </a:extLst>
          </p:cNvPr>
          <p:cNvSpPr txBox="1"/>
          <p:nvPr/>
        </p:nvSpPr>
        <p:spPr>
          <a:xfrm>
            <a:off x="517498" y="306574"/>
            <a:ext cx="3511163" cy="461665"/>
          </a:xfrm>
          <a:prstGeom prst="rect">
            <a:avLst/>
          </a:prstGeom>
          <a:noFill/>
        </p:spPr>
        <p:txBody>
          <a:bodyPr wrap="square" rtlCol="0">
            <a:spAutoFit/>
          </a:bodyPr>
          <a:lstStyle/>
          <a:p>
            <a:r>
              <a:rPr lang="en-US" altLang="zh-CN" sz="2400" b="1" dirty="0">
                <a:solidFill>
                  <a:schemeClr val="bg1">
                    <a:lumMod val="50000"/>
                  </a:schemeClr>
                </a:solidFill>
                <a:latin typeface="微软雅黑" panose="020B0503020204020204" pitchFamily="34" charset="-122"/>
                <a:ea typeface="微软雅黑" panose="020B0503020204020204" pitchFamily="34" charset="-122"/>
              </a:rPr>
              <a:t>3.3</a:t>
            </a:r>
            <a:r>
              <a:rPr lang="zh-CN" altLang="en-US" sz="2400" b="1" dirty="0">
                <a:solidFill>
                  <a:schemeClr val="bg1">
                    <a:lumMod val="50000"/>
                  </a:schemeClr>
                </a:solidFill>
                <a:latin typeface="微软雅黑" panose="020B0503020204020204" pitchFamily="34" charset="-122"/>
                <a:ea typeface="微软雅黑" panose="020B0503020204020204" pitchFamily="34" charset="-122"/>
              </a:rPr>
              <a:t>大数据界面</a:t>
            </a:r>
            <a:r>
              <a:rPr lang="en-US" altLang="zh-CN" sz="2400" b="1" dirty="0">
                <a:solidFill>
                  <a:schemeClr val="bg1">
                    <a:lumMod val="50000"/>
                  </a:schemeClr>
                </a:solidFill>
                <a:latin typeface="微软雅黑" panose="020B0503020204020204" pitchFamily="34" charset="-122"/>
                <a:ea typeface="微软雅黑" panose="020B0503020204020204" pitchFamily="34" charset="-122"/>
              </a:rPr>
              <a:t>UI</a:t>
            </a:r>
            <a:r>
              <a:rPr lang="zh-CN" altLang="en-US" sz="2400" b="1" dirty="0">
                <a:solidFill>
                  <a:schemeClr val="bg1">
                    <a:lumMod val="50000"/>
                  </a:schemeClr>
                </a:solidFill>
                <a:latin typeface="微软雅黑" panose="020B0503020204020204" pitchFamily="34" charset="-122"/>
                <a:ea typeface="微软雅黑" panose="020B0503020204020204" pitchFamily="34" charset="-122"/>
              </a:rPr>
              <a:t>设计</a:t>
            </a:r>
            <a:endParaRPr lang="zh-CN" altLang="en-US" sz="24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6" name="文本框 5">
            <a:extLst>
              <a:ext uri="{FF2B5EF4-FFF2-40B4-BE49-F238E27FC236}">
                <a16:creationId xmlns:a16="http://schemas.microsoft.com/office/drawing/2014/main" id="{ACD43458-E0F7-4A8E-8FCF-7FE21F4E4C23}"/>
              </a:ext>
            </a:extLst>
          </p:cNvPr>
          <p:cNvSpPr txBox="1"/>
          <p:nvPr/>
        </p:nvSpPr>
        <p:spPr>
          <a:xfrm>
            <a:off x="591076" y="6443279"/>
            <a:ext cx="11009850" cy="230832"/>
          </a:xfrm>
          <a:prstGeom prst="rect">
            <a:avLst/>
          </a:prstGeom>
          <a:noFill/>
        </p:spPr>
        <p:txBody>
          <a:bodyPr wrap="square" rtlCol="0">
            <a:spAutoFit/>
          </a:bodyPr>
          <a:lstStyle/>
          <a:p>
            <a:pPr algn="dist"/>
            <a:r>
              <a:rPr lang="en-US" altLang="zh-CN" sz="900" kern="7800" spc="600" dirty="0">
                <a:solidFill>
                  <a:srgbClr val="39834C"/>
                </a:solidFill>
                <a:latin typeface="微软雅黑" panose="020B0503020204020204" pitchFamily="34" charset="-122"/>
                <a:ea typeface="微软雅黑" panose="020B0503020204020204" pitchFamily="34" charset="-122"/>
              </a:rPr>
              <a:t>NANJING AGRICULTURAL UNIVERSITY INTRODUCTION</a:t>
            </a:r>
            <a:endParaRPr lang="zh-CN" altLang="en-US" sz="900" kern="7800" spc="600" dirty="0">
              <a:solidFill>
                <a:srgbClr val="39834C"/>
              </a:solidFill>
              <a:latin typeface="微软雅黑" panose="020B0503020204020204" pitchFamily="34" charset="-122"/>
              <a:ea typeface="微软雅黑" panose="020B0503020204020204" pitchFamily="34" charset="-122"/>
            </a:endParaRPr>
          </a:p>
        </p:txBody>
      </p:sp>
      <p:pic>
        <p:nvPicPr>
          <p:cNvPr id="7" name="图形 6">
            <a:extLst>
              <a:ext uri="{FF2B5EF4-FFF2-40B4-BE49-F238E27FC236}">
                <a16:creationId xmlns:a16="http://schemas.microsoft.com/office/drawing/2014/main" id="{7A782A84-F4A5-407B-8095-3255C8D177E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951720" y="348681"/>
            <a:ext cx="1801606" cy="400358"/>
          </a:xfrm>
          <a:prstGeom prst="rect">
            <a:avLst/>
          </a:prstGeom>
        </p:spPr>
      </p:pic>
      <p:cxnSp>
        <p:nvCxnSpPr>
          <p:cNvPr id="8" name="直接连接符 7">
            <a:extLst>
              <a:ext uri="{FF2B5EF4-FFF2-40B4-BE49-F238E27FC236}">
                <a16:creationId xmlns:a16="http://schemas.microsoft.com/office/drawing/2014/main" id="{E88E1603-24D4-4880-A446-F326E63B794B}"/>
              </a:ext>
            </a:extLst>
          </p:cNvPr>
          <p:cNvCxnSpPr/>
          <p:nvPr/>
        </p:nvCxnSpPr>
        <p:spPr>
          <a:xfrm>
            <a:off x="591076" y="749039"/>
            <a:ext cx="9246344" cy="0"/>
          </a:xfrm>
          <a:prstGeom prst="line">
            <a:avLst/>
          </a:prstGeom>
          <a:ln w="12700">
            <a:solidFill>
              <a:srgbClr val="39834C"/>
            </a:solidFill>
          </a:ln>
        </p:spPr>
        <p:style>
          <a:lnRef idx="1">
            <a:schemeClr val="accent1"/>
          </a:lnRef>
          <a:fillRef idx="0">
            <a:schemeClr val="accent1"/>
          </a:fillRef>
          <a:effectRef idx="0">
            <a:schemeClr val="accent1"/>
          </a:effectRef>
          <a:fontRef idx="minor">
            <a:schemeClr val="tx1"/>
          </a:fontRef>
        </p:style>
      </p:cxnSp>
      <p:sp>
        <p:nvSpPr>
          <p:cNvPr id="29" name="文本框 28">
            <a:extLst>
              <a:ext uri="{FF2B5EF4-FFF2-40B4-BE49-F238E27FC236}">
                <a16:creationId xmlns:a16="http://schemas.microsoft.com/office/drawing/2014/main" id="{4CCFE079-D34E-404A-9F8B-33D096F1CA15}"/>
              </a:ext>
            </a:extLst>
          </p:cNvPr>
          <p:cNvSpPr txBox="1"/>
          <p:nvPr/>
        </p:nvSpPr>
        <p:spPr>
          <a:xfrm>
            <a:off x="4914011" y="5957795"/>
            <a:ext cx="2363978" cy="400110"/>
          </a:xfrm>
          <a:prstGeom prst="rect">
            <a:avLst/>
          </a:prstGeom>
          <a:noFill/>
        </p:spPr>
        <p:txBody>
          <a:bodyPr wrap="square">
            <a:spAutoFit/>
          </a:bodyPr>
          <a:lstStyle>
            <a:defPPr>
              <a:defRPr lang="zh-CN"/>
            </a:defPPr>
            <a:lvl1pPr>
              <a:defRPr kern="100">
                <a:effectLst/>
                <a:ea typeface="等线" panose="02010600030101010101" pitchFamily="2" charset="-122"/>
                <a:cs typeface="Times New Roman" panose="02020603050405020304" pitchFamily="18" charset="0"/>
              </a:defRPr>
            </a:lvl1pPr>
          </a:lstStyle>
          <a:p>
            <a:r>
              <a:rPr lang="zh-CN" altLang="en-US" sz="2000" b="1" dirty="0"/>
              <a:t>检查项目管理</a:t>
            </a:r>
            <a:r>
              <a:rPr lang="zh-CN" altLang="zh-CN" sz="2000" b="1" dirty="0"/>
              <a:t>设计</a:t>
            </a:r>
            <a:endParaRPr lang="zh-CN" altLang="en-US" sz="2000" b="1" dirty="0"/>
          </a:p>
        </p:txBody>
      </p:sp>
      <p:pic>
        <p:nvPicPr>
          <p:cNvPr id="10" name="图片 9">
            <a:extLst>
              <a:ext uri="{FF2B5EF4-FFF2-40B4-BE49-F238E27FC236}">
                <a16:creationId xmlns:a16="http://schemas.microsoft.com/office/drawing/2014/main" id="{49946F9F-AD5F-4EC7-87A1-C548AE286FE4}"/>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1300800" y="853613"/>
            <a:ext cx="9590400" cy="4809600"/>
          </a:xfrm>
          <a:prstGeom prst="rect">
            <a:avLst/>
          </a:prstGeom>
        </p:spPr>
      </p:pic>
    </p:spTree>
    <p:extLst>
      <p:ext uri="{BB962C8B-B14F-4D97-AF65-F5344CB8AC3E}">
        <p14:creationId xmlns:p14="http://schemas.microsoft.com/office/powerpoint/2010/main" val="78759188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DF6BAF10-02E2-43A5-A66C-D0135862C636}"/>
              </a:ext>
            </a:extLst>
          </p:cNvPr>
          <p:cNvSpPr/>
          <p:nvPr/>
        </p:nvSpPr>
        <p:spPr>
          <a:xfrm>
            <a:off x="228600" y="308413"/>
            <a:ext cx="288898" cy="440626"/>
          </a:xfrm>
          <a:prstGeom prst="rect">
            <a:avLst/>
          </a:prstGeom>
          <a:solidFill>
            <a:srgbClr val="3983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EA9E2B2B-5E20-470A-AF8E-491C3C21CEF6}"/>
              </a:ext>
            </a:extLst>
          </p:cNvPr>
          <p:cNvSpPr txBox="1"/>
          <p:nvPr/>
        </p:nvSpPr>
        <p:spPr>
          <a:xfrm>
            <a:off x="517498" y="306574"/>
            <a:ext cx="3511163" cy="461665"/>
          </a:xfrm>
          <a:prstGeom prst="rect">
            <a:avLst/>
          </a:prstGeom>
          <a:noFill/>
        </p:spPr>
        <p:txBody>
          <a:bodyPr wrap="square" rtlCol="0">
            <a:spAutoFit/>
          </a:bodyPr>
          <a:lstStyle/>
          <a:p>
            <a:r>
              <a:rPr lang="en-US" altLang="zh-CN" sz="2400" b="1" dirty="0">
                <a:solidFill>
                  <a:schemeClr val="bg1">
                    <a:lumMod val="50000"/>
                  </a:schemeClr>
                </a:solidFill>
                <a:latin typeface="微软雅黑" panose="020B0503020204020204" pitchFamily="34" charset="-122"/>
                <a:ea typeface="微软雅黑" panose="020B0503020204020204" pitchFamily="34" charset="-122"/>
              </a:rPr>
              <a:t>3.3</a:t>
            </a:r>
            <a:r>
              <a:rPr lang="zh-CN" altLang="en-US" sz="2400" b="1" dirty="0">
                <a:solidFill>
                  <a:schemeClr val="bg1">
                    <a:lumMod val="50000"/>
                  </a:schemeClr>
                </a:solidFill>
                <a:latin typeface="微软雅黑" panose="020B0503020204020204" pitchFamily="34" charset="-122"/>
                <a:ea typeface="微软雅黑" panose="020B0503020204020204" pitchFamily="34" charset="-122"/>
              </a:rPr>
              <a:t>大数据界面</a:t>
            </a:r>
            <a:r>
              <a:rPr lang="en-US" altLang="zh-CN" sz="2400" b="1" dirty="0">
                <a:solidFill>
                  <a:schemeClr val="bg1">
                    <a:lumMod val="50000"/>
                  </a:schemeClr>
                </a:solidFill>
                <a:latin typeface="微软雅黑" panose="020B0503020204020204" pitchFamily="34" charset="-122"/>
                <a:ea typeface="微软雅黑" panose="020B0503020204020204" pitchFamily="34" charset="-122"/>
              </a:rPr>
              <a:t>UI</a:t>
            </a:r>
            <a:r>
              <a:rPr lang="zh-CN" altLang="en-US" sz="2400" b="1" dirty="0">
                <a:solidFill>
                  <a:schemeClr val="bg1">
                    <a:lumMod val="50000"/>
                  </a:schemeClr>
                </a:solidFill>
                <a:latin typeface="微软雅黑" panose="020B0503020204020204" pitchFamily="34" charset="-122"/>
                <a:ea typeface="微软雅黑" panose="020B0503020204020204" pitchFamily="34" charset="-122"/>
              </a:rPr>
              <a:t>设计</a:t>
            </a:r>
            <a:endParaRPr lang="zh-CN" altLang="en-US" sz="24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6" name="文本框 5">
            <a:extLst>
              <a:ext uri="{FF2B5EF4-FFF2-40B4-BE49-F238E27FC236}">
                <a16:creationId xmlns:a16="http://schemas.microsoft.com/office/drawing/2014/main" id="{ACD43458-E0F7-4A8E-8FCF-7FE21F4E4C23}"/>
              </a:ext>
            </a:extLst>
          </p:cNvPr>
          <p:cNvSpPr txBox="1"/>
          <p:nvPr/>
        </p:nvSpPr>
        <p:spPr>
          <a:xfrm>
            <a:off x="591076" y="6443279"/>
            <a:ext cx="11009850" cy="230832"/>
          </a:xfrm>
          <a:prstGeom prst="rect">
            <a:avLst/>
          </a:prstGeom>
          <a:noFill/>
        </p:spPr>
        <p:txBody>
          <a:bodyPr wrap="square" rtlCol="0">
            <a:spAutoFit/>
          </a:bodyPr>
          <a:lstStyle/>
          <a:p>
            <a:pPr algn="dist"/>
            <a:r>
              <a:rPr lang="en-US" altLang="zh-CN" sz="900" kern="7800" spc="600" dirty="0">
                <a:solidFill>
                  <a:srgbClr val="39834C"/>
                </a:solidFill>
                <a:latin typeface="微软雅黑" panose="020B0503020204020204" pitchFamily="34" charset="-122"/>
                <a:ea typeface="微软雅黑" panose="020B0503020204020204" pitchFamily="34" charset="-122"/>
              </a:rPr>
              <a:t>NANJING AGRICULTURAL UNIVERSITY INTRODUCTION</a:t>
            </a:r>
            <a:endParaRPr lang="zh-CN" altLang="en-US" sz="900" kern="7800" spc="600" dirty="0">
              <a:solidFill>
                <a:srgbClr val="39834C"/>
              </a:solidFill>
              <a:latin typeface="微软雅黑" panose="020B0503020204020204" pitchFamily="34" charset="-122"/>
              <a:ea typeface="微软雅黑" panose="020B0503020204020204" pitchFamily="34" charset="-122"/>
            </a:endParaRPr>
          </a:p>
        </p:txBody>
      </p:sp>
      <p:pic>
        <p:nvPicPr>
          <p:cNvPr id="7" name="图形 6">
            <a:extLst>
              <a:ext uri="{FF2B5EF4-FFF2-40B4-BE49-F238E27FC236}">
                <a16:creationId xmlns:a16="http://schemas.microsoft.com/office/drawing/2014/main" id="{7A782A84-F4A5-407B-8095-3255C8D177E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951720" y="348681"/>
            <a:ext cx="1801606" cy="400358"/>
          </a:xfrm>
          <a:prstGeom prst="rect">
            <a:avLst/>
          </a:prstGeom>
        </p:spPr>
      </p:pic>
      <p:cxnSp>
        <p:nvCxnSpPr>
          <p:cNvPr id="8" name="直接连接符 7">
            <a:extLst>
              <a:ext uri="{FF2B5EF4-FFF2-40B4-BE49-F238E27FC236}">
                <a16:creationId xmlns:a16="http://schemas.microsoft.com/office/drawing/2014/main" id="{E88E1603-24D4-4880-A446-F326E63B794B}"/>
              </a:ext>
            </a:extLst>
          </p:cNvPr>
          <p:cNvCxnSpPr/>
          <p:nvPr/>
        </p:nvCxnSpPr>
        <p:spPr>
          <a:xfrm>
            <a:off x="591076" y="749039"/>
            <a:ext cx="9246344" cy="0"/>
          </a:xfrm>
          <a:prstGeom prst="line">
            <a:avLst/>
          </a:prstGeom>
          <a:ln w="12700">
            <a:solidFill>
              <a:srgbClr val="39834C"/>
            </a:solidFill>
          </a:ln>
        </p:spPr>
        <p:style>
          <a:lnRef idx="1">
            <a:schemeClr val="accent1"/>
          </a:lnRef>
          <a:fillRef idx="0">
            <a:schemeClr val="accent1"/>
          </a:fillRef>
          <a:effectRef idx="0">
            <a:schemeClr val="accent1"/>
          </a:effectRef>
          <a:fontRef idx="minor">
            <a:schemeClr val="tx1"/>
          </a:fontRef>
        </p:style>
      </p:cxnSp>
      <p:sp>
        <p:nvSpPr>
          <p:cNvPr id="29" name="文本框 28">
            <a:extLst>
              <a:ext uri="{FF2B5EF4-FFF2-40B4-BE49-F238E27FC236}">
                <a16:creationId xmlns:a16="http://schemas.microsoft.com/office/drawing/2014/main" id="{4CCFE079-D34E-404A-9F8B-33D096F1CA15}"/>
              </a:ext>
            </a:extLst>
          </p:cNvPr>
          <p:cNvSpPr txBox="1"/>
          <p:nvPr/>
        </p:nvSpPr>
        <p:spPr>
          <a:xfrm>
            <a:off x="4914011" y="5957795"/>
            <a:ext cx="2363978" cy="400110"/>
          </a:xfrm>
          <a:prstGeom prst="rect">
            <a:avLst/>
          </a:prstGeom>
          <a:noFill/>
        </p:spPr>
        <p:txBody>
          <a:bodyPr wrap="square">
            <a:spAutoFit/>
          </a:bodyPr>
          <a:lstStyle>
            <a:defPPr>
              <a:defRPr lang="zh-CN"/>
            </a:defPPr>
            <a:lvl1pPr>
              <a:defRPr kern="100">
                <a:effectLst/>
                <a:ea typeface="等线" panose="02010600030101010101" pitchFamily="2" charset="-122"/>
                <a:cs typeface="Times New Roman" panose="02020603050405020304" pitchFamily="18" charset="0"/>
              </a:defRPr>
            </a:lvl1pPr>
          </a:lstStyle>
          <a:p>
            <a:r>
              <a:rPr lang="zh-CN" altLang="en-US" sz="2000" b="1" dirty="0"/>
              <a:t>检查项目管理</a:t>
            </a:r>
            <a:r>
              <a:rPr lang="zh-CN" altLang="zh-CN" sz="2000" b="1" dirty="0"/>
              <a:t>设计</a:t>
            </a:r>
            <a:endParaRPr lang="zh-CN" altLang="en-US" sz="2000" b="1" dirty="0"/>
          </a:p>
        </p:txBody>
      </p:sp>
      <p:pic>
        <p:nvPicPr>
          <p:cNvPr id="9" name="图片 8">
            <a:extLst>
              <a:ext uri="{FF2B5EF4-FFF2-40B4-BE49-F238E27FC236}">
                <a16:creationId xmlns:a16="http://schemas.microsoft.com/office/drawing/2014/main" id="{B70414E3-9E74-49BD-B6AF-82F56F4ABB41}"/>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1300800" y="853613"/>
            <a:ext cx="9590400" cy="4809600"/>
          </a:xfrm>
          <a:prstGeom prst="rect">
            <a:avLst/>
          </a:prstGeom>
        </p:spPr>
      </p:pic>
    </p:spTree>
    <p:extLst>
      <p:ext uri="{BB962C8B-B14F-4D97-AF65-F5344CB8AC3E}">
        <p14:creationId xmlns:p14="http://schemas.microsoft.com/office/powerpoint/2010/main" val="393126247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550D50A1-F43B-45A1-A526-1A45DB8B03D1}"/>
              </a:ext>
            </a:extLst>
          </p:cNvPr>
          <p:cNvSpPr txBox="1"/>
          <p:nvPr/>
        </p:nvSpPr>
        <p:spPr>
          <a:xfrm>
            <a:off x="881665" y="1627327"/>
            <a:ext cx="5589064" cy="1862048"/>
          </a:xfrm>
          <a:prstGeom prst="rect">
            <a:avLst/>
          </a:prstGeom>
          <a:noFill/>
        </p:spPr>
        <p:txBody>
          <a:bodyPr wrap="square" rtlCol="0">
            <a:spAutoFit/>
          </a:bodyPr>
          <a:lstStyle/>
          <a:p>
            <a:r>
              <a:rPr lang="en-US" altLang="zh-CN" sz="11500" b="1" dirty="0">
                <a:solidFill>
                  <a:srgbClr val="AFC9B6">
                    <a:alpha val="50000"/>
                  </a:srgbClr>
                </a:solidFill>
                <a:latin typeface="微软雅黑" panose="020B0503020204020204" pitchFamily="34" charset="-122"/>
                <a:ea typeface="微软雅黑" panose="020B0503020204020204" pitchFamily="34" charset="-122"/>
              </a:rPr>
              <a:t>Part.4</a:t>
            </a:r>
            <a:endParaRPr lang="zh-CN" altLang="en-US" sz="11500" b="1" dirty="0">
              <a:solidFill>
                <a:srgbClr val="AFC9B6">
                  <a:alpha val="50000"/>
                </a:srgbClr>
              </a:solidFill>
              <a:latin typeface="微软雅黑" panose="020B0503020204020204" pitchFamily="34" charset="-122"/>
              <a:ea typeface="微软雅黑" panose="020B0503020204020204" pitchFamily="34" charset="-122"/>
            </a:endParaRPr>
          </a:p>
        </p:txBody>
      </p:sp>
      <p:sp>
        <p:nvSpPr>
          <p:cNvPr id="13" name="文本框 12">
            <a:extLst>
              <a:ext uri="{FF2B5EF4-FFF2-40B4-BE49-F238E27FC236}">
                <a16:creationId xmlns:a16="http://schemas.microsoft.com/office/drawing/2014/main" id="{D34F94DB-5ECE-4CD4-AA5A-197F1584C4F8}"/>
              </a:ext>
            </a:extLst>
          </p:cNvPr>
          <p:cNvSpPr txBox="1"/>
          <p:nvPr/>
        </p:nvSpPr>
        <p:spPr>
          <a:xfrm>
            <a:off x="1009559" y="2654791"/>
            <a:ext cx="2954655" cy="923330"/>
          </a:xfrm>
          <a:prstGeom prst="rect">
            <a:avLst/>
          </a:prstGeom>
          <a:noFill/>
        </p:spPr>
        <p:txBody>
          <a:bodyPr wrap="none" rtlCol="0" anchor="t">
            <a:spAutoFit/>
          </a:bodyPr>
          <a:lstStyle/>
          <a:p>
            <a:pPr lvl="0">
              <a:spcBef>
                <a:spcPct val="0"/>
              </a:spcBef>
              <a:defRPr/>
            </a:pPr>
            <a:r>
              <a:rPr lang="zh-CN" altLang="en-US" sz="5400" b="1" dirty="0">
                <a:gradFill>
                  <a:gsLst>
                    <a:gs pos="73000">
                      <a:srgbClr val="42806F"/>
                    </a:gs>
                    <a:gs pos="0">
                      <a:srgbClr val="71B280"/>
                    </a:gs>
                    <a:gs pos="100000">
                      <a:srgbClr val="134E5E"/>
                    </a:gs>
                  </a:gsLst>
                  <a:lin ang="2700000" scaled="1"/>
                </a:gradFill>
                <a:latin typeface="微软雅黑" panose="020B0503020204020204" pitchFamily="34" charset="-122"/>
                <a:ea typeface="微软雅黑" panose="020B0503020204020204" pitchFamily="34" charset="-122"/>
                <a:sym typeface="+mn-ea"/>
              </a:rPr>
              <a:t>测试报告</a:t>
            </a:r>
          </a:p>
        </p:txBody>
      </p:sp>
      <p:grpSp>
        <p:nvGrpSpPr>
          <p:cNvPr id="14" name="组合 13">
            <a:extLst>
              <a:ext uri="{FF2B5EF4-FFF2-40B4-BE49-F238E27FC236}">
                <a16:creationId xmlns:a16="http://schemas.microsoft.com/office/drawing/2014/main" id="{6DDDEE42-AD1A-4D28-A269-9BECF2E04C52}"/>
              </a:ext>
            </a:extLst>
          </p:cNvPr>
          <p:cNvGrpSpPr/>
          <p:nvPr/>
        </p:nvGrpSpPr>
        <p:grpSpPr>
          <a:xfrm>
            <a:off x="-1665" y="3431780"/>
            <a:ext cx="12201447" cy="3431316"/>
            <a:chOff x="-1665" y="3431780"/>
            <a:chExt cx="12201447" cy="3431316"/>
          </a:xfrm>
          <a:gradFill>
            <a:gsLst>
              <a:gs pos="73000">
                <a:srgbClr val="42806F"/>
              </a:gs>
              <a:gs pos="0">
                <a:srgbClr val="71B280"/>
              </a:gs>
              <a:gs pos="100000">
                <a:srgbClr val="134E5E"/>
              </a:gs>
            </a:gsLst>
            <a:lin ang="2700000" scaled="1"/>
          </a:gradFill>
        </p:grpSpPr>
        <p:sp>
          <p:nvSpPr>
            <p:cNvPr id="15" name="任意多边形: 形状 14">
              <a:extLst>
                <a:ext uri="{FF2B5EF4-FFF2-40B4-BE49-F238E27FC236}">
                  <a16:creationId xmlns:a16="http://schemas.microsoft.com/office/drawing/2014/main" id="{27236523-D838-43E0-8333-841F0775B4AF}"/>
                </a:ext>
              </a:extLst>
            </p:cNvPr>
            <p:cNvSpPr/>
            <p:nvPr/>
          </p:nvSpPr>
          <p:spPr>
            <a:xfrm>
              <a:off x="-1665" y="3726952"/>
              <a:ext cx="12201215" cy="3136144"/>
            </a:xfrm>
            <a:custGeom>
              <a:avLst/>
              <a:gdLst>
                <a:gd name="connsiteX0" fmla="*/ 0 w 12201215"/>
                <a:gd name="connsiteY0" fmla="*/ 2222826 h 3136144"/>
                <a:gd name="connsiteX1" fmla="*/ 0 w 12201215"/>
                <a:gd name="connsiteY1" fmla="*/ 3136145 h 3136144"/>
                <a:gd name="connsiteX2" fmla="*/ 12201216 w 12201215"/>
                <a:gd name="connsiteY2" fmla="*/ 3136145 h 3136144"/>
                <a:gd name="connsiteX3" fmla="*/ 12201216 w 12201215"/>
                <a:gd name="connsiteY3" fmla="*/ 463 h 3136144"/>
                <a:gd name="connsiteX4" fmla="*/ 12078421 w 12201215"/>
                <a:gd name="connsiteY4" fmla="*/ 0 h 3136144"/>
                <a:gd name="connsiteX5" fmla="*/ 0 w 12201215"/>
                <a:gd name="connsiteY5" fmla="*/ 2222826 h 3136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201215" h="3136144">
                  <a:moveTo>
                    <a:pt x="0" y="2222826"/>
                  </a:moveTo>
                  <a:lnTo>
                    <a:pt x="0" y="3136145"/>
                  </a:lnTo>
                  <a:lnTo>
                    <a:pt x="12201216" y="3136145"/>
                  </a:lnTo>
                  <a:lnTo>
                    <a:pt x="12201216" y="463"/>
                  </a:lnTo>
                  <a:cubicBezTo>
                    <a:pt x="12160206" y="232"/>
                    <a:pt x="12119430" y="0"/>
                    <a:pt x="12078421" y="0"/>
                  </a:cubicBezTo>
                  <a:cubicBezTo>
                    <a:pt x="7822754" y="232"/>
                    <a:pt x="3750816" y="787048"/>
                    <a:pt x="0" y="2222826"/>
                  </a:cubicBezTo>
                  <a:close/>
                </a:path>
              </a:pathLst>
            </a:custGeom>
            <a:grpFill/>
            <a:ln w="23153" cap="flat">
              <a:noFill/>
              <a:prstDash val="solid"/>
              <a:miter/>
            </a:ln>
          </p:spPr>
          <p:txBody>
            <a:bodyPr rtlCol="0" anchor="ctr"/>
            <a:lstStyle/>
            <a:p>
              <a:endParaRPr lang="zh-CN" altLang="en-US"/>
            </a:p>
          </p:txBody>
        </p:sp>
        <p:sp>
          <p:nvSpPr>
            <p:cNvPr id="16" name="任意多边形: 形状 15">
              <a:extLst>
                <a:ext uri="{FF2B5EF4-FFF2-40B4-BE49-F238E27FC236}">
                  <a16:creationId xmlns:a16="http://schemas.microsoft.com/office/drawing/2014/main" id="{8291AD57-FAE0-4105-992A-7E7BCE72E824}"/>
                </a:ext>
              </a:extLst>
            </p:cNvPr>
            <p:cNvSpPr/>
            <p:nvPr/>
          </p:nvSpPr>
          <p:spPr>
            <a:xfrm>
              <a:off x="-1665" y="3431780"/>
              <a:ext cx="12201447" cy="2299052"/>
            </a:xfrm>
            <a:custGeom>
              <a:avLst/>
              <a:gdLst>
                <a:gd name="connsiteX0" fmla="*/ 12078653 w 12201447"/>
                <a:gd name="connsiteY0" fmla="*/ 65568 h 2299052"/>
                <a:gd name="connsiteX1" fmla="*/ 12201448 w 12201447"/>
                <a:gd name="connsiteY1" fmla="*/ 66032 h 2299052"/>
                <a:gd name="connsiteX2" fmla="*/ 12201448 w 12201447"/>
                <a:gd name="connsiteY2" fmla="*/ 695 h 2299052"/>
                <a:gd name="connsiteX3" fmla="*/ 12078653 w 12201447"/>
                <a:gd name="connsiteY3" fmla="*/ 0 h 2299052"/>
                <a:gd name="connsiteX4" fmla="*/ 0 w 12201447"/>
                <a:gd name="connsiteY4" fmla="*/ 2220510 h 2299052"/>
                <a:gd name="connsiteX5" fmla="*/ 0 w 12201447"/>
                <a:gd name="connsiteY5" fmla="*/ 2299052 h 2299052"/>
                <a:gd name="connsiteX6" fmla="*/ 12078653 w 12201447"/>
                <a:gd name="connsiteY6" fmla="*/ 65568 h 2299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01447" h="2299052">
                  <a:moveTo>
                    <a:pt x="12078653" y="65568"/>
                  </a:moveTo>
                  <a:cubicBezTo>
                    <a:pt x="12119661" y="65568"/>
                    <a:pt x="12160438" y="65800"/>
                    <a:pt x="12201448" y="66032"/>
                  </a:cubicBezTo>
                  <a:lnTo>
                    <a:pt x="12201448" y="695"/>
                  </a:lnTo>
                  <a:cubicBezTo>
                    <a:pt x="12160438" y="463"/>
                    <a:pt x="12119661" y="0"/>
                    <a:pt x="12078653" y="0"/>
                  </a:cubicBezTo>
                  <a:cubicBezTo>
                    <a:pt x="7907089" y="0"/>
                    <a:pt x="3849748" y="746735"/>
                    <a:pt x="0" y="2220510"/>
                  </a:cubicBezTo>
                  <a:lnTo>
                    <a:pt x="0" y="2299052"/>
                  </a:lnTo>
                  <a:cubicBezTo>
                    <a:pt x="3752206" y="856555"/>
                    <a:pt x="7824607" y="65568"/>
                    <a:pt x="12078653" y="65568"/>
                  </a:cubicBezTo>
                  <a:close/>
                </a:path>
              </a:pathLst>
            </a:custGeom>
            <a:grpFill/>
            <a:ln w="23153" cap="flat">
              <a:noFill/>
              <a:prstDash val="solid"/>
              <a:miter/>
            </a:ln>
          </p:spPr>
          <p:txBody>
            <a:bodyPr rtlCol="0" anchor="ctr"/>
            <a:lstStyle/>
            <a:p>
              <a:endParaRPr lang="zh-CN" altLang="en-US"/>
            </a:p>
          </p:txBody>
        </p:sp>
      </p:grpSp>
      <p:grpSp>
        <p:nvGrpSpPr>
          <p:cNvPr id="17" name="图形 132">
            <a:extLst>
              <a:ext uri="{FF2B5EF4-FFF2-40B4-BE49-F238E27FC236}">
                <a16:creationId xmlns:a16="http://schemas.microsoft.com/office/drawing/2014/main" id="{9141973F-AC23-49DD-9A6B-EAA71467521A}"/>
              </a:ext>
            </a:extLst>
          </p:cNvPr>
          <p:cNvGrpSpPr/>
          <p:nvPr/>
        </p:nvGrpSpPr>
        <p:grpSpPr>
          <a:xfrm>
            <a:off x="2238689" y="5564963"/>
            <a:ext cx="9832192" cy="1272947"/>
            <a:chOff x="4972076" y="3281193"/>
            <a:chExt cx="2249758" cy="291270"/>
          </a:xfrm>
          <a:solidFill>
            <a:schemeClr val="bg1">
              <a:alpha val="10000"/>
            </a:schemeClr>
          </a:solidFill>
        </p:grpSpPr>
        <p:sp>
          <p:nvSpPr>
            <p:cNvPr id="18" name="任意多边形: 形状 17">
              <a:extLst>
                <a:ext uri="{FF2B5EF4-FFF2-40B4-BE49-F238E27FC236}">
                  <a16:creationId xmlns:a16="http://schemas.microsoft.com/office/drawing/2014/main" id="{15EAEAFA-8792-4BB4-AB9F-1B2D0B53A072}"/>
                </a:ext>
              </a:extLst>
            </p:cNvPr>
            <p:cNvSpPr/>
            <p:nvPr/>
          </p:nvSpPr>
          <p:spPr>
            <a:xfrm>
              <a:off x="4972076" y="3305967"/>
              <a:ext cx="138848" cy="239999"/>
            </a:xfrm>
            <a:custGeom>
              <a:avLst/>
              <a:gdLst>
                <a:gd name="connsiteX0" fmla="*/ 138848 w 138848"/>
                <a:gd name="connsiteY0" fmla="*/ 4541 h 239999"/>
                <a:gd name="connsiteX1" fmla="*/ 126656 w 138848"/>
                <a:gd name="connsiteY1" fmla="*/ 636 h 239999"/>
                <a:gd name="connsiteX2" fmla="*/ 112369 w 138848"/>
                <a:gd name="connsiteY2" fmla="*/ 9399 h 239999"/>
                <a:gd name="connsiteX3" fmla="*/ 100177 w 138848"/>
                <a:gd name="connsiteY3" fmla="*/ 11971 h 239999"/>
                <a:gd name="connsiteX4" fmla="*/ 93700 w 138848"/>
                <a:gd name="connsiteY4" fmla="*/ 12542 h 239999"/>
                <a:gd name="connsiteX5" fmla="*/ 85889 w 138848"/>
                <a:gd name="connsiteY5" fmla="*/ 15495 h 239999"/>
                <a:gd name="connsiteX6" fmla="*/ 77603 w 138848"/>
                <a:gd name="connsiteY6" fmla="*/ 23115 h 239999"/>
                <a:gd name="connsiteX7" fmla="*/ 63601 w 138848"/>
                <a:gd name="connsiteY7" fmla="*/ 21591 h 239999"/>
                <a:gd name="connsiteX8" fmla="*/ 56267 w 138848"/>
                <a:gd name="connsiteY8" fmla="*/ 19686 h 239999"/>
                <a:gd name="connsiteX9" fmla="*/ 49409 w 138848"/>
                <a:gd name="connsiteY9" fmla="*/ 14828 h 239999"/>
                <a:gd name="connsiteX10" fmla="*/ 44075 w 138848"/>
                <a:gd name="connsiteY10" fmla="*/ 10542 h 239999"/>
                <a:gd name="connsiteX11" fmla="*/ 25882 w 138848"/>
                <a:gd name="connsiteY11" fmla="*/ 20162 h 239999"/>
                <a:gd name="connsiteX12" fmla="*/ 18452 w 138848"/>
                <a:gd name="connsiteY12" fmla="*/ 26354 h 239999"/>
                <a:gd name="connsiteX13" fmla="*/ 13690 w 138848"/>
                <a:gd name="connsiteY13" fmla="*/ 39974 h 239999"/>
                <a:gd name="connsiteX14" fmla="*/ 11594 w 138848"/>
                <a:gd name="connsiteY14" fmla="*/ 51214 h 239999"/>
                <a:gd name="connsiteX15" fmla="*/ 9023 w 138848"/>
                <a:gd name="connsiteY15" fmla="*/ 59310 h 239999"/>
                <a:gd name="connsiteX16" fmla="*/ 7022 w 138848"/>
                <a:gd name="connsiteY16" fmla="*/ 66168 h 239999"/>
                <a:gd name="connsiteX17" fmla="*/ 355 w 138848"/>
                <a:gd name="connsiteY17" fmla="*/ 72836 h 239999"/>
                <a:gd name="connsiteX18" fmla="*/ 1688 w 138848"/>
                <a:gd name="connsiteY18" fmla="*/ 81313 h 239999"/>
                <a:gd name="connsiteX19" fmla="*/ 3022 w 138848"/>
                <a:gd name="connsiteY19" fmla="*/ 86837 h 239999"/>
                <a:gd name="connsiteX20" fmla="*/ 10166 w 138848"/>
                <a:gd name="connsiteY20" fmla="*/ 88647 h 239999"/>
                <a:gd name="connsiteX21" fmla="*/ 17786 w 138848"/>
                <a:gd name="connsiteY21" fmla="*/ 93981 h 239999"/>
                <a:gd name="connsiteX22" fmla="*/ 25596 w 138848"/>
                <a:gd name="connsiteY22" fmla="*/ 84361 h 239999"/>
                <a:gd name="connsiteX23" fmla="*/ 34835 w 138848"/>
                <a:gd name="connsiteY23" fmla="*/ 76741 h 239999"/>
                <a:gd name="connsiteX24" fmla="*/ 45408 w 138848"/>
                <a:gd name="connsiteY24" fmla="*/ 68264 h 239999"/>
                <a:gd name="connsiteX25" fmla="*/ 61029 w 138848"/>
                <a:gd name="connsiteY25" fmla="*/ 62930 h 239999"/>
                <a:gd name="connsiteX26" fmla="*/ 83127 w 138848"/>
                <a:gd name="connsiteY26" fmla="*/ 63596 h 239999"/>
                <a:gd name="connsiteX27" fmla="*/ 80365 w 138848"/>
                <a:gd name="connsiteY27" fmla="*/ 74645 h 239999"/>
                <a:gd name="connsiteX28" fmla="*/ 79889 w 138848"/>
                <a:gd name="connsiteY28" fmla="*/ 81313 h 239999"/>
                <a:gd name="connsiteX29" fmla="*/ 75317 w 138848"/>
                <a:gd name="connsiteY29" fmla="*/ 91695 h 239999"/>
                <a:gd name="connsiteX30" fmla="*/ 77412 w 138848"/>
                <a:gd name="connsiteY30" fmla="*/ 99791 h 239999"/>
                <a:gd name="connsiteX31" fmla="*/ 77603 w 138848"/>
                <a:gd name="connsiteY31" fmla="*/ 108745 h 239999"/>
                <a:gd name="connsiteX32" fmla="*/ 76460 w 138848"/>
                <a:gd name="connsiteY32" fmla="*/ 119127 h 239999"/>
                <a:gd name="connsiteX33" fmla="*/ 75031 w 138848"/>
                <a:gd name="connsiteY33" fmla="*/ 138272 h 239999"/>
                <a:gd name="connsiteX34" fmla="*/ 75031 w 138848"/>
                <a:gd name="connsiteY34" fmla="*/ 149321 h 239999"/>
                <a:gd name="connsiteX35" fmla="*/ 73697 w 138848"/>
                <a:gd name="connsiteY35" fmla="*/ 157608 h 239999"/>
                <a:gd name="connsiteX36" fmla="*/ 72078 w 138848"/>
                <a:gd name="connsiteY36" fmla="*/ 165895 h 239999"/>
                <a:gd name="connsiteX37" fmla="*/ 74364 w 138848"/>
                <a:gd name="connsiteY37" fmla="*/ 172848 h 239999"/>
                <a:gd name="connsiteX38" fmla="*/ 69792 w 138848"/>
                <a:gd name="connsiteY38" fmla="*/ 181611 h 239999"/>
                <a:gd name="connsiteX39" fmla="*/ 71126 w 138848"/>
                <a:gd name="connsiteY39" fmla="*/ 191041 h 239999"/>
                <a:gd name="connsiteX40" fmla="*/ 71316 w 138848"/>
                <a:gd name="connsiteY40" fmla="*/ 205519 h 239999"/>
                <a:gd name="connsiteX41" fmla="*/ 70364 w 138848"/>
                <a:gd name="connsiteY41" fmla="*/ 215901 h 239999"/>
                <a:gd name="connsiteX42" fmla="*/ 66935 w 138848"/>
                <a:gd name="connsiteY42" fmla="*/ 222759 h 239999"/>
                <a:gd name="connsiteX43" fmla="*/ 73126 w 138848"/>
                <a:gd name="connsiteY43" fmla="*/ 231998 h 239999"/>
                <a:gd name="connsiteX44" fmla="*/ 80270 w 138848"/>
                <a:gd name="connsiteY44" fmla="*/ 239999 h 239999"/>
                <a:gd name="connsiteX45" fmla="*/ 90366 w 138848"/>
                <a:gd name="connsiteY45" fmla="*/ 239523 h 239999"/>
                <a:gd name="connsiteX46" fmla="*/ 92176 w 138848"/>
                <a:gd name="connsiteY46" fmla="*/ 231236 h 239999"/>
                <a:gd name="connsiteX47" fmla="*/ 96748 w 138848"/>
                <a:gd name="connsiteY47" fmla="*/ 221807 h 239999"/>
                <a:gd name="connsiteX48" fmla="*/ 95795 w 138848"/>
                <a:gd name="connsiteY48" fmla="*/ 210281 h 239999"/>
                <a:gd name="connsiteX49" fmla="*/ 99034 w 138848"/>
                <a:gd name="connsiteY49" fmla="*/ 202947 h 239999"/>
                <a:gd name="connsiteX50" fmla="*/ 96081 w 138848"/>
                <a:gd name="connsiteY50" fmla="*/ 194184 h 239999"/>
                <a:gd name="connsiteX51" fmla="*/ 97700 w 138848"/>
                <a:gd name="connsiteY51" fmla="*/ 175134 h 239999"/>
                <a:gd name="connsiteX52" fmla="*/ 106463 w 138848"/>
                <a:gd name="connsiteY52" fmla="*/ 155989 h 239999"/>
                <a:gd name="connsiteX53" fmla="*/ 103511 w 138848"/>
                <a:gd name="connsiteY53" fmla="*/ 141987 h 239999"/>
                <a:gd name="connsiteX54" fmla="*/ 106082 w 138848"/>
                <a:gd name="connsiteY54" fmla="*/ 135034 h 239999"/>
                <a:gd name="connsiteX55" fmla="*/ 102653 w 138848"/>
                <a:gd name="connsiteY55" fmla="*/ 121699 h 239999"/>
                <a:gd name="connsiteX56" fmla="*/ 104273 w 138848"/>
                <a:gd name="connsiteY56" fmla="*/ 114555 h 239999"/>
                <a:gd name="connsiteX57" fmla="*/ 103320 w 138848"/>
                <a:gd name="connsiteY57" fmla="*/ 110174 h 239999"/>
                <a:gd name="connsiteX58" fmla="*/ 102177 w 138848"/>
                <a:gd name="connsiteY58" fmla="*/ 103220 h 239999"/>
                <a:gd name="connsiteX59" fmla="*/ 104463 w 138848"/>
                <a:gd name="connsiteY59" fmla="*/ 93791 h 239999"/>
                <a:gd name="connsiteX60" fmla="*/ 103987 w 138848"/>
                <a:gd name="connsiteY60" fmla="*/ 85980 h 239999"/>
                <a:gd name="connsiteX61" fmla="*/ 103987 w 138848"/>
                <a:gd name="connsiteY61" fmla="*/ 46356 h 239999"/>
                <a:gd name="connsiteX62" fmla="*/ 103796 w 138848"/>
                <a:gd name="connsiteY62" fmla="*/ 40832 h 239999"/>
                <a:gd name="connsiteX63" fmla="*/ 112083 w 138848"/>
                <a:gd name="connsiteY63" fmla="*/ 33688 h 239999"/>
                <a:gd name="connsiteX64" fmla="*/ 113036 w 138848"/>
                <a:gd name="connsiteY64" fmla="*/ 28354 h 239999"/>
                <a:gd name="connsiteX65" fmla="*/ 120179 w 138848"/>
                <a:gd name="connsiteY65" fmla="*/ 21020 h 239999"/>
                <a:gd name="connsiteX66" fmla="*/ 124561 w 138848"/>
                <a:gd name="connsiteY66" fmla="*/ 18067 h 239999"/>
                <a:gd name="connsiteX67" fmla="*/ 129609 w 138848"/>
                <a:gd name="connsiteY67" fmla="*/ 10923 h 239999"/>
                <a:gd name="connsiteX68" fmla="*/ 138848 w 138848"/>
                <a:gd name="connsiteY68" fmla="*/ 4541 h 239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138848" h="239999">
                  <a:moveTo>
                    <a:pt x="138848" y="4541"/>
                  </a:moveTo>
                  <a:cubicBezTo>
                    <a:pt x="138848" y="1112"/>
                    <a:pt x="131705" y="-1174"/>
                    <a:pt x="126656" y="636"/>
                  </a:cubicBezTo>
                  <a:cubicBezTo>
                    <a:pt x="121608" y="2446"/>
                    <a:pt x="118370" y="9113"/>
                    <a:pt x="112369" y="9399"/>
                  </a:cubicBezTo>
                  <a:cubicBezTo>
                    <a:pt x="106368" y="9590"/>
                    <a:pt x="102272" y="11018"/>
                    <a:pt x="100177" y="11971"/>
                  </a:cubicBezTo>
                  <a:cubicBezTo>
                    <a:pt x="98081" y="12828"/>
                    <a:pt x="94652" y="12542"/>
                    <a:pt x="93700" y="12542"/>
                  </a:cubicBezTo>
                  <a:cubicBezTo>
                    <a:pt x="92747" y="12542"/>
                    <a:pt x="88842" y="15781"/>
                    <a:pt x="85889" y="15495"/>
                  </a:cubicBezTo>
                  <a:cubicBezTo>
                    <a:pt x="82937" y="15305"/>
                    <a:pt x="82460" y="21972"/>
                    <a:pt x="77603" y="23115"/>
                  </a:cubicBezTo>
                  <a:cubicBezTo>
                    <a:pt x="72840" y="24353"/>
                    <a:pt x="65411" y="23401"/>
                    <a:pt x="63601" y="21591"/>
                  </a:cubicBezTo>
                  <a:cubicBezTo>
                    <a:pt x="61791" y="19686"/>
                    <a:pt x="57410" y="19686"/>
                    <a:pt x="56267" y="19686"/>
                  </a:cubicBezTo>
                  <a:cubicBezTo>
                    <a:pt x="55124" y="19686"/>
                    <a:pt x="52076" y="15971"/>
                    <a:pt x="49409" y="14828"/>
                  </a:cubicBezTo>
                  <a:cubicBezTo>
                    <a:pt x="46551" y="13685"/>
                    <a:pt x="46837" y="11209"/>
                    <a:pt x="44075" y="10542"/>
                  </a:cubicBezTo>
                  <a:cubicBezTo>
                    <a:pt x="41312" y="9780"/>
                    <a:pt x="35407" y="8447"/>
                    <a:pt x="25882" y="20162"/>
                  </a:cubicBezTo>
                  <a:cubicBezTo>
                    <a:pt x="23786" y="22734"/>
                    <a:pt x="19881" y="25211"/>
                    <a:pt x="18452" y="26354"/>
                  </a:cubicBezTo>
                  <a:cubicBezTo>
                    <a:pt x="17119" y="27497"/>
                    <a:pt x="11594" y="35402"/>
                    <a:pt x="13690" y="39974"/>
                  </a:cubicBezTo>
                  <a:cubicBezTo>
                    <a:pt x="15785" y="44546"/>
                    <a:pt x="12737" y="50357"/>
                    <a:pt x="11594" y="51214"/>
                  </a:cubicBezTo>
                  <a:cubicBezTo>
                    <a:pt x="10451" y="52166"/>
                    <a:pt x="9499" y="56262"/>
                    <a:pt x="9023" y="59310"/>
                  </a:cubicBezTo>
                  <a:cubicBezTo>
                    <a:pt x="8546" y="62263"/>
                    <a:pt x="7022" y="63692"/>
                    <a:pt x="7022" y="66168"/>
                  </a:cubicBezTo>
                  <a:cubicBezTo>
                    <a:pt x="7022" y="68645"/>
                    <a:pt x="1307" y="71407"/>
                    <a:pt x="355" y="72836"/>
                  </a:cubicBezTo>
                  <a:cubicBezTo>
                    <a:pt x="-598" y="74169"/>
                    <a:pt x="545" y="78360"/>
                    <a:pt x="1688" y="81313"/>
                  </a:cubicBezTo>
                  <a:cubicBezTo>
                    <a:pt x="2831" y="84266"/>
                    <a:pt x="1498" y="86171"/>
                    <a:pt x="3022" y="86837"/>
                  </a:cubicBezTo>
                  <a:cubicBezTo>
                    <a:pt x="4641" y="87504"/>
                    <a:pt x="8546" y="86647"/>
                    <a:pt x="10166" y="88647"/>
                  </a:cubicBezTo>
                  <a:cubicBezTo>
                    <a:pt x="11785" y="90743"/>
                    <a:pt x="14738" y="94172"/>
                    <a:pt x="17786" y="93981"/>
                  </a:cubicBezTo>
                  <a:cubicBezTo>
                    <a:pt x="20738" y="93791"/>
                    <a:pt x="25120" y="86361"/>
                    <a:pt x="25596" y="84361"/>
                  </a:cubicBezTo>
                  <a:cubicBezTo>
                    <a:pt x="26072" y="82265"/>
                    <a:pt x="31597" y="77217"/>
                    <a:pt x="34835" y="76741"/>
                  </a:cubicBezTo>
                  <a:cubicBezTo>
                    <a:pt x="38074" y="76265"/>
                    <a:pt x="41312" y="69216"/>
                    <a:pt x="45408" y="68264"/>
                  </a:cubicBezTo>
                  <a:cubicBezTo>
                    <a:pt x="49599" y="67311"/>
                    <a:pt x="56648" y="67787"/>
                    <a:pt x="61029" y="62930"/>
                  </a:cubicBezTo>
                  <a:cubicBezTo>
                    <a:pt x="65411" y="58072"/>
                    <a:pt x="80555" y="55786"/>
                    <a:pt x="83127" y="63596"/>
                  </a:cubicBezTo>
                  <a:cubicBezTo>
                    <a:pt x="85699" y="71407"/>
                    <a:pt x="80555" y="72169"/>
                    <a:pt x="80365" y="74645"/>
                  </a:cubicBezTo>
                  <a:cubicBezTo>
                    <a:pt x="80174" y="77217"/>
                    <a:pt x="81698" y="78551"/>
                    <a:pt x="79889" y="81313"/>
                  </a:cubicBezTo>
                  <a:cubicBezTo>
                    <a:pt x="78079" y="84075"/>
                    <a:pt x="75031" y="89790"/>
                    <a:pt x="75317" y="91695"/>
                  </a:cubicBezTo>
                  <a:cubicBezTo>
                    <a:pt x="75507" y="93505"/>
                    <a:pt x="78079" y="97029"/>
                    <a:pt x="77412" y="99791"/>
                  </a:cubicBezTo>
                  <a:cubicBezTo>
                    <a:pt x="76745" y="102554"/>
                    <a:pt x="76745" y="106459"/>
                    <a:pt x="77603" y="108745"/>
                  </a:cubicBezTo>
                  <a:cubicBezTo>
                    <a:pt x="75317" y="112841"/>
                    <a:pt x="75793" y="115889"/>
                    <a:pt x="76460" y="119127"/>
                  </a:cubicBezTo>
                  <a:cubicBezTo>
                    <a:pt x="75793" y="123223"/>
                    <a:pt x="73697" y="134558"/>
                    <a:pt x="75031" y="138272"/>
                  </a:cubicBezTo>
                  <a:cubicBezTo>
                    <a:pt x="76460" y="141225"/>
                    <a:pt x="74078" y="145226"/>
                    <a:pt x="75031" y="149321"/>
                  </a:cubicBezTo>
                  <a:cubicBezTo>
                    <a:pt x="72459" y="153036"/>
                    <a:pt x="73697" y="154655"/>
                    <a:pt x="73697" y="157608"/>
                  </a:cubicBezTo>
                  <a:cubicBezTo>
                    <a:pt x="73697" y="160561"/>
                    <a:pt x="72745" y="163609"/>
                    <a:pt x="72078" y="165895"/>
                  </a:cubicBezTo>
                  <a:cubicBezTo>
                    <a:pt x="71411" y="168181"/>
                    <a:pt x="74174" y="169991"/>
                    <a:pt x="74364" y="172848"/>
                  </a:cubicBezTo>
                  <a:cubicBezTo>
                    <a:pt x="74555" y="175610"/>
                    <a:pt x="69506" y="178849"/>
                    <a:pt x="69792" y="181611"/>
                  </a:cubicBezTo>
                  <a:cubicBezTo>
                    <a:pt x="69983" y="184373"/>
                    <a:pt x="70745" y="188088"/>
                    <a:pt x="71126" y="191041"/>
                  </a:cubicBezTo>
                  <a:cubicBezTo>
                    <a:pt x="71602" y="193994"/>
                    <a:pt x="69030" y="200471"/>
                    <a:pt x="71316" y="205519"/>
                  </a:cubicBezTo>
                  <a:cubicBezTo>
                    <a:pt x="69506" y="211234"/>
                    <a:pt x="70173" y="213615"/>
                    <a:pt x="70364" y="215901"/>
                  </a:cubicBezTo>
                  <a:cubicBezTo>
                    <a:pt x="70554" y="218187"/>
                    <a:pt x="66268" y="220283"/>
                    <a:pt x="66935" y="222759"/>
                  </a:cubicBezTo>
                  <a:cubicBezTo>
                    <a:pt x="67601" y="225331"/>
                    <a:pt x="71792" y="230855"/>
                    <a:pt x="73126" y="231998"/>
                  </a:cubicBezTo>
                  <a:cubicBezTo>
                    <a:pt x="74459" y="233141"/>
                    <a:pt x="79603" y="239142"/>
                    <a:pt x="80270" y="239999"/>
                  </a:cubicBezTo>
                  <a:cubicBezTo>
                    <a:pt x="83222" y="239523"/>
                    <a:pt x="88080" y="239523"/>
                    <a:pt x="90366" y="239523"/>
                  </a:cubicBezTo>
                  <a:cubicBezTo>
                    <a:pt x="92938" y="237237"/>
                    <a:pt x="95224" y="235808"/>
                    <a:pt x="92176" y="231236"/>
                  </a:cubicBezTo>
                  <a:cubicBezTo>
                    <a:pt x="89223" y="226664"/>
                    <a:pt x="94271" y="225045"/>
                    <a:pt x="96748" y="221807"/>
                  </a:cubicBezTo>
                  <a:cubicBezTo>
                    <a:pt x="99320" y="218568"/>
                    <a:pt x="97700" y="214472"/>
                    <a:pt x="95795" y="210281"/>
                  </a:cubicBezTo>
                  <a:cubicBezTo>
                    <a:pt x="93986" y="206090"/>
                    <a:pt x="98367" y="206376"/>
                    <a:pt x="99034" y="202947"/>
                  </a:cubicBezTo>
                  <a:cubicBezTo>
                    <a:pt x="99701" y="199518"/>
                    <a:pt x="98081" y="197899"/>
                    <a:pt x="96081" y="194184"/>
                  </a:cubicBezTo>
                  <a:cubicBezTo>
                    <a:pt x="96081" y="187707"/>
                    <a:pt x="96557" y="177420"/>
                    <a:pt x="97700" y="175134"/>
                  </a:cubicBezTo>
                  <a:cubicBezTo>
                    <a:pt x="98843" y="172848"/>
                    <a:pt x="106463" y="159227"/>
                    <a:pt x="106463" y="155989"/>
                  </a:cubicBezTo>
                  <a:cubicBezTo>
                    <a:pt x="106463" y="152750"/>
                    <a:pt x="106273" y="146369"/>
                    <a:pt x="103511" y="141987"/>
                  </a:cubicBezTo>
                  <a:cubicBezTo>
                    <a:pt x="103034" y="139415"/>
                    <a:pt x="105320" y="138558"/>
                    <a:pt x="106082" y="135034"/>
                  </a:cubicBezTo>
                  <a:cubicBezTo>
                    <a:pt x="106749" y="131605"/>
                    <a:pt x="106749" y="125604"/>
                    <a:pt x="102653" y="121699"/>
                  </a:cubicBezTo>
                  <a:cubicBezTo>
                    <a:pt x="102177" y="116651"/>
                    <a:pt x="104463" y="116651"/>
                    <a:pt x="104273" y="114555"/>
                  </a:cubicBezTo>
                  <a:cubicBezTo>
                    <a:pt x="104082" y="112460"/>
                    <a:pt x="102463" y="111983"/>
                    <a:pt x="103320" y="110174"/>
                  </a:cubicBezTo>
                  <a:cubicBezTo>
                    <a:pt x="104273" y="108364"/>
                    <a:pt x="103987" y="106459"/>
                    <a:pt x="102177" y="103220"/>
                  </a:cubicBezTo>
                  <a:cubicBezTo>
                    <a:pt x="100367" y="99982"/>
                    <a:pt x="102653" y="96553"/>
                    <a:pt x="104463" y="93791"/>
                  </a:cubicBezTo>
                  <a:cubicBezTo>
                    <a:pt x="106273" y="91028"/>
                    <a:pt x="105606" y="89409"/>
                    <a:pt x="103987" y="85980"/>
                  </a:cubicBezTo>
                  <a:cubicBezTo>
                    <a:pt x="104463" y="81599"/>
                    <a:pt x="103987" y="48737"/>
                    <a:pt x="103987" y="46356"/>
                  </a:cubicBezTo>
                  <a:cubicBezTo>
                    <a:pt x="103987" y="44070"/>
                    <a:pt x="101891" y="41498"/>
                    <a:pt x="103796" y="40832"/>
                  </a:cubicBezTo>
                  <a:cubicBezTo>
                    <a:pt x="105606" y="40165"/>
                    <a:pt x="109130" y="40355"/>
                    <a:pt x="112083" y="33688"/>
                  </a:cubicBezTo>
                  <a:cubicBezTo>
                    <a:pt x="115036" y="27020"/>
                    <a:pt x="112559" y="30926"/>
                    <a:pt x="113036" y="28354"/>
                  </a:cubicBezTo>
                  <a:cubicBezTo>
                    <a:pt x="114845" y="27020"/>
                    <a:pt x="118560" y="21686"/>
                    <a:pt x="120179" y="21020"/>
                  </a:cubicBezTo>
                  <a:cubicBezTo>
                    <a:pt x="121799" y="20353"/>
                    <a:pt x="123418" y="20829"/>
                    <a:pt x="124561" y="18067"/>
                  </a:cubicBezTo>
                  <a:cubicBezTo>
                    <a:pt x="125704" y="15305"/>
                    <a:pt x="127133" y="11590"/>
                    <a:pt x="129609" y="10923"/>
                  </a:cubicBezTo>
                  <a:cubicBezTo>
                    <a:pt x="132181" y="10256"/>
                    <a:pt x="138848" y="8161"/>
                    <a:pt x="138848" y="4541"/>
                  </a:cubicBezTo>
                  <a:close/>
                </a:path>
              </a:pathLst>
            </a:custGeom>
            <a:grpFill/>
            <a:ln w="9525" cap="flat">
              <a:noFill/>
              <a:prstDash val="solid"/>
              <a:miter/>
            </a:ln>
          </p:spPr>
          <p:txBody>
            <a:bodyPr rtlCol="0" anchor="ctr"/>
            <a:lstStyle/>
            <a:p>
              <a:endParaRPr lang="zh-CN" altLang="en-US"/>
            </a:p>
          </p:txBody>
        </p:sp>
        <p:sp>
          <p:nvSpPr>
            <p:cNvPr id="19" name="任意多边形: 形状 18">
              <a:extLst>
                <a:ext uri="{FF2B5EF4-FFF2-40B4-BE49-F238E27FC236}">
                  <a16:creationId xmlns:a16="http://schemas.microsoft.com/office/drawing/2014/main" id="{44608CE3-8F6B-4565-B3A1-70CCF92FA621}"/>
                </a:ext>
              </a:extLst>
            </p:cNvPr>
            <p:cNvSpPr/>
            <p:nvPr/>
          </p:nvSpPr>
          <p:spPr>
            <a:xfrm>
              <a:off x="5138249" y="3332725"/>
              <a:ext cx="195647" cy="48984"/>
            </a:xfrm>
            <a:custGeom>
              <a:avLst/>
              <a:gdLst>
                <a:gd name="connsiteX0" fmla="*/ 24205 w 195647"/>
                <a:gd name="connsiteY0" fmla="*/ 17312 h 48984"/>
                <a:gd name="connsiteX1" fmla="*/ 10394 w 195647"/>
                <a:gd name="connsiteY1" fmla="*/ 15026 h 48984"/>
                <a:gd name="connsiteX2" fmla="*/ 1631 w 195647"/>
                <a:gd name="connsiteY2" fmla="*/ 18931 h 48984"/>
                <a:gd name="connsiteX3" fmla="*/ 11 w 195647"/>
                <a:gd name="connsiteY3" fmla="*/ 26551 h 48984"/>
                <a:gd name="connsiteX4" fmla="*/ 1821 w 195647"/>
                <a:gd name="connsiteY4" fmla="*/ 34647 h 48984"/>
                <a:gd name="connsiteX5" fmla="*/ 5250 w 195647"/>
                <a:gd name="connsiteY5" fmla="*/ 43124 h 48984"/>
                <a:gd name="connsiteX6" fmla="*/ 14204 w 195647"/>
                <a:gd name="connsiteY6" fmla="*/ 46077 h 48984"/>
                <a:gd name="connsiteX7" fmla="*/ 27062 w 195647"/>
                <a:gd name="connsiteY7" fmla="*/ 46077 h 48984"/>
                <a:gd name="connsiteX8" fmla="*/ 40207 w 195647"/>
                <a:gd name="connsiteY8" fmla="*/ 48554 h 48984"/>
                <a:gd name="connsiteX9" fmla="*/ 61638 w 195647"/>
                <a:gd name="connsiteY9" fmla="*/ 44172 h 48984"/>
                <a:gd name="connsiteX10" fmla="*/ 74306 w 195647"/>
                <a:gd name="connsiteY10" fmla="*/ 44172 h 48984"/>
                <a:gd name="connsiteX11" fmla="*/ 84689 w 195647"/>
                <a:gd name="connsiteY11" fmla="*/ 42553 h 48984"/>
                <a:gd name="connsiteX12" fmla="*/ 96690 w 195647"/>
                <a:gd name="connsiteY12" fmla="*/ 42553 h 48984"/>
                <a:gd name="connsiteX13" fmla="*/ 105453 w 195647"/>
                <a:gd name="connsiteY13" fmla="*/ 46934 h 48984"/>
                <a:gd name="connsiteX14" fmla="*/ 122027 w 195647"/>
                <a:gd name="connsiteY14" fmla="*/ 46744 h 48984"/>
                <a:gd name="connsiteX15" fmla="*/ 129170 w 195647"/>
                <a:gd name="connsiteY15" fmla="*/ 48554 h 48984"/>
                <a:gd name="connsiteX16" fmla="*/ 139267 w 195647"/>
                <a:gd name="connsiteY16" fmla="*/ 43029 h 48984"/>
                <a:gd name="connsiteX17" fmla="*/ 154031 w 195647"/>
                <a:gd name="connsiteY17" fmla="*/ 46268 h 48984"/>
                <a:gd name="connsiteX18" fmla="*/ 166223 w 195647"/>
                <a:gd name="connsiteY18" fmla="*/ 40934 h 48984"/>
                <a:gd name="connsiteX19" fmla="*/ 178415 w 195647"/>
                <a:gd name="connsiteY19" fmla="*/ 39124 h 48984"/>
                <a:gd name="connsiteX20" fmla="*/ 189178 w 195647"/>
                <a:gd name="connsiteY20" fmla="*/ 32933 h 48984"/>
                <a:gd name="connsiteX21" fmla="*/ 189845 w 195647"/>
                <a:gd name="connsiteY21" fmla="*/ 27408 h 48984"/>
                <a:gd name="connsiteX22" fmla="*/ 193083 w 195647"/>
                <a:gd name="connsiteY22" fmla="*/ 16169 h 48984"/>
                <a:gd name="connsiteX23" fmla="*/ 194417 w 195647"/>
                <a:gd name="connsiteY23" fmla="*/ 7406 h 48984"/>
                <a:gd name="connsiteX24" fmla="*/ 189083 w 195647"/>
                <a:gd name="connsiteY24" fmla="*/ 929 h 48984"/>
                <a:gd name="connsiteX25" fmla="*/ 180796 w 195647"/>
                <a:gd name="connsiteY25" fmla="*/ 452 h 48984"/>
                <a:gd name="connsiteX26" fmla="*/ 170223 w 195647"/>
                <a:gd name="connsiteY26" fmla="*/ 6453 h 48984"/>
                <a:gd name="connsiteX27" fmla="*/ 164508 w 195647"/>
                <a:gd name="connsiteY27" fmla="*/ 8549 h 48984"/>
                <a:gd name="connsiteX28" fmla="*/ 155745 w 195647"/>
                <a:gd name="connsiteY28" fmla="*/ 7882 h 48984"/>
                <a:gd name="connsiteX29" fmla="*/ 148792 w 195647"/>
                <a:gd name="connsiteY29" fmla="*/ 9977 h 48984"/>
                <a:gd name="connsiteX30" fmla="*/ 140791 w 195647"/>
                <a:gd name="connsiteY30" fmla="*/ 8834 h 48984"/>
                <a:gd name="connsiteX31" fmla="*/ 132218 w 195647"/>
                <a:gd name="connsiteY31" fmla="*/ 11406 h 48984"/>
                <a:gd name="connsiteX32" fmla="*/ 127837 w 195647"/>
                <a:gd name="connsiteY32" fmla="*/ 9787 h 48984"/>
                <a:gd name="connsiteX33" fmla="*/ 119550 w 195647"/>
                <a:gd name="connsiteY33" fmla="*/ 12359 h 48984"/>
                <a:gd name="connsiteX34" fmla="*/ 111740 w 195647"/>
                <a:gd name="connsiteY34" fmla="*/ 10073 h 48984"/>
                <a:gd name="connsiteX35" fmla="*/ 106025 w 195647"/>
                <a:gd name="connsiteY35" fmla="*/ 14168 h 48984"/>
                <a:gd name="connsiteX36" fmla="*/ 98405 w 195647"/>
                <a:gd name="connsiteY36" fmla="*/ 14645 h 48984"/>
                <a:gd name="connsiteX37" fmla="*/ 88784 w 195647"/>
                <a:gd name="connsiteY37" fmla="*/ 17216 h 48984"/>
                <a:gd name="connsiteX38" fmla="*/ 83069 w 195647"/>
                <a:gd name="connsiteY38" fmla="*/ 17216 h 48984"/>
                <a:gd name="connsiteX39" fmla="*/ 77069 w 195647"/>
                <a:gd name="connsiteY39" fmla="*/ 15883 h 48984"/>
                <a:gd name="connsiteX40" fmla="*/ 70115 w 195647"/>
                <a:gd name="connsiteY40" fmla="*/ 17978 h 48984"/>
                <a:gd name="connsiteX41" fmla="*/ 61829 w 195647"/>
                <a:gd name="connsiteY41" fmla="*/ 18931 h 48984"/>
                <a:gd name="connsiteX42" fmla="*/ 54875 w 195647"/>
                <a:gd name="connsiteY42" fmla="*/ 16835 h 48984"/>
                <a:gd name="connsiteX43" fmla="*/ 44303 w 195647"/>
                <a:gd name="connsiteY43" fmla="*/ 15026 h 48984"/>
                <a:gd name="connsiteX44" fmla="*/ 36683 w 195647"/>
                <a:gd name="connsiteY44" fmla="*/ 15978 h 48984"/>
                <a:gd name="connsiteX45" fmla="*/ 29063 w 195647"/>
                <a:gd name="connsiteY45" fmla="*/ 17121 h 48984"/>
                <a:gd name="connsiteX46" fmla="*/ 24205 w 195647"/>
                <a:gd name="connsiteY46" fmla="*/ 17312 h 48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195647" h="48984">
                  <a:moveTo>
                    <a:pt x="24205" y="17312"/>
                  </a:moveTo>
                  <a:cubicBezTo>
                    <a:pt x="21919" y="17312"/>
                    <a:pt x="14775" y="15026"/>
                    <a:pt x="10394" y="15026"/>
                  </a:cubicBezTo>
                  <a:cubicBezTo>
                    <a:pt x="6012" y="15026"/>
                    <a:pt x="1916" y="15978"/>
                    <a:pt x="1631" y="18931"/>
                  </a:cubicBezTo>
                  <a:cubicBezTo>
                    <a:pt x="1440" y="21884"/>
                    <a:pt x="297" y="25598"/>
                    <a:pt x="11" y="26551"/>
                  </a:cubicBezTo>
                  <a:cubicBezTo>
                    <a:pt x="-179" y="27503"/>
                    <a:pt x="2107" y="30266"/>
                    <a:pt x="1821" y="34647"/>
                  </a:cubicBezTo>
                  <a:cubicBezTo>
                    <a:pt x="1631" y="39029"/>
                    <a:pt x="2297" y="42934"/>
                    <a:pt x="5250" y="43124"/>
                  </a:cubicBezTo>
                  <a:cubicBezTo>
                    <a:pt x="8298" y="43315"/>
                    <a:pt x="11727" y="44267"/>
                    <a:pt x="14204" y="46077"/>
                  </a:cubicBezTo>
                  <a:cubicBezTo>
                    <a:pt x="16775" y="47887"/>
                    <a:pt x="23157" y="43982"/>
                    <a:pt x="27062" y="46077"/>
                  </a:cubicBezTo>
                  <a:cubicBezTo>
                    <a:pt x="30968" y="48173"/>
                    <a:pt x="36016" y="49792"/>
                    <a:pt x="40207" y="48554"/>
                  </a:cubicBezTo>
                  <a:cubicBezTo>
                    <a:pt x="44303" y="47411"/>
                    <a:pt x="54018" y="43505"/>
                    <a:pt x="61638" y="44172"/>
                  </a:cubicBezTo>
                  <a:cubicBezTo>
                    <a:pt x="69258" y="44839"/>
                    <a:pt x="70877" y="44839"/>
                    <a:pt x="74306" y="44172"/>
                  </a:cubicBezTo>
                  <a:cubicBezTo>
                    <a:pt x="77735" y="43505"/>
                    <a:pt x="82593" y="42077"/>
                    <a:pt x="84689" y="42553"/>
                  </a:cubicBezTo>
                  <a:cubicBezTo>
                    <a:pt x="86784" y="43029"/>
                    <a:pt x="93452" y="42362"/>
                    <a:pt x="96690" y="42553"/>
                  </a:cubicBezTo>
                  <a:cubicBezTo>
                    <a:pt x="99929" y="42743"/>
                    <a:pt x="102215" y="45315"/>
                    <a:pt x="105453" y="46934"/>
                  </a:cubicBezTo>
                  <a:cubicBezTo>
                    <a:pt x="108692" y="48554"/>
                    <a:pt x="119264" y="47125"/>
                    <a:pt x="122027" y="46744"/>
                  </a:cubicBezTo>
                  <a:cubicBezTo>
                    <a:pt x="124789" y="46268"/>
                    <a:pt x="126884" y="48363"/>
                    <a:pt x="129170" y="48554"/>
                  </a:cubicBezTo>
                  <a:cubicBezTo>
                    <a:pt x="131456" y="48744"/>
                    <a:pt x="135647" y="45791"/>
                    <a:pt x="139267" y="43029"/>
                  </a:cubicBezTo>
                  <a:cubicBezTo>
                    <a:pt x="145458" y="45791"/>
                    <a:pt x="149363" y="46744"/>
                    <a:pt x="154031" y="46268"/>
                  </a:cubicBezTo>
                  <a:cubicBezTo>
                    <a:pt x="158603" y="45791"/>
                    <a:pt x="163651" y="43315"/>
                    <a:pt x="166223" y="40934"/>
                  </a:cubicBezTo>
                  <a:cubicBezTo>
                    <a:pt x="173176" y="42553"/>
                    <a:pt x="176129" y="41410"/>
                    <a:pt x="178415" y="39124"/>
                  </a:cubicBezTo>
                  <a:cubicBezTo>
                    <a:pt x="183463" y="39791"/>
                    <a:pt x="187368" y="35409"/>
                    <a:pt x="189178" y="32933"/>
                  </a:cubicBezTo>
                  <a:cubicBezTo>
                    <a:pt x="190988" y="30361"/>
                    <a:pt x="188225" y="30170"/>
                    <a:pt x="189845" y="27408"/>
                  </a:cubicBezTo>
                  <a:cubicBezTo>
                    <a:pt x="191464" y="24646"/>
                    <a:pt x="193083" y="20455"/>
                    <a:pt x="193083" y="16169"/>
                  </a:cubicBezTo>
                  <a:cubicBezTo>
                    <a:pt x="195845" y="11120"/>
                    <a:pt x="196512" y="8549"/>
                    <a:pt x="194417" y="7406"/>
                  </a:cubicBezTo>
                  <a:cubicBezTo>
                    <a:pt x="192321" y="6263"/>
                    <a:pt x="189368" y="2072"/>
                    <a:pt x="189083" y="929"/>
                  </a:cubicBezTo>
                  <a:cubicBezTo>
                    <a:pt x="188892" y="-214"/>
                    <a:pt x="183368" y="-214"/>
                    <a:pt x="180796" y="452"/>
                  </a:cubicBezTo>
                  <a:cubicBezTo>
                    <a:pt x="178224" y="1119"/>
                    <a:pt x="172985" y="6929"/>
                    <a:pt x="170223" y="6453"/>
                  </a:cubicBezTo>
                  <a:cubicBezTo>
                    <a:pt x="167461" y="5977"/>
                    <a:pt x="166508" y="8549"/>
                    <a:pt x="164508" y="8549"/>
                  </a:cubicBezTo>
                  <a:cubicBezTo>
                    <a:pt x="162413" y="8549"/>
                    <a:pt x="156888" y="8549"/>
                    <a:pt x="155745" y="7882"/>
                  </a:cubicBezTo>
                  <a:cubicBezTo>
                    <a:pt x="154602" y="7215"/>
                    <a:pt x="151840" y="9501"/>
                    <a:pt x="148792" y="9977"/>
                  </a:cubicBezTo>
                  <a:cubicBezTo>
                    <a:pt x="145839" y="10454"/>
                    <a:pt x="142315" y="8834"/>
                    <a:pt x="140791" y="8834"/>
                  </a:cubicBezTo>
                  <a:cubicBezTo>
                    <a:pt x="139172" y="8834"/>
                    <a:pt x="133457" y="11406"/>
                    <a:pt x="132218" y="11406"/>
                  </a:cubicBezTo>
                  <a:cubicBezTo>
                    <a:pt x="131075" y="11406"/>
                    <a:pt x="129266" y="9787"/>
                    <a:pt x="127837" y="9787"/>
                  </a:cubicBezTo>
                  <a:cubicBezTo>
                    <a:pt x="126408" y="9787"/>
                    <a:pt x="122979" y="12359"/>
                    <a:pt x="119550" y="12359"/>
                  </a:cubicBezTo>
                  <a:cubicBezTo>
                    <a:pt x="116121" y="12359"/>
                    <a:pt x="113073" y="10073"/>
                    <a:pt x="111740" y="10073"/>
                  </a:cubicBezTo>
                  <a:cubicBezTo>
                    <a:pt x="110406" y="10073"/>
                    <a:pt x="107358" y="14168"/>
                    <a:pt x="106025" y="14168"/>
                  </a:cubicBezTo>
                  <a:cubicBezTo>
                    <a:pt x="104596" y="14168"/>
                    <a:pt x="101453" y="13216"/>
                    <a:pt x="98405" y="14645"/>
                  </a:cubicBezTo>
                  <a:cubicBezTo>
                    <a:pt x="95452" y="15978"/>
                    <a:pt x="90594" y="17407"/>
                    <a:pt x="88784" y="17216"/>
                  </a:cubicBezTo>
                  <a:cubicBezTo>
                    <a:pt x="86975" y="17026"/>
                    <a:pt x="84879" y="17026"/>
                    <a:pt x="83069" y="17216"/>
                  </a:cubicBezTo>
                  <a:cubicBezTo>
                    <a:pt x="81260" y="17407"/>
                    <a:pt x="78212" y="16073"/>
                    <a:pt x="77069" y="15883"/>
                  </a:cubicBezTo>
                  <a:cubicBezTo>
                    <a:pt x="75926" y="15692"/>
                    <a:pt x="72020" y="17978"/>
                    <a:pt x="70115" y="17978"/>
                  </a:cubicBezTo>
                  <a:cubicBezTo>
                    <a:pt x="68306" y="17978"/>
                    <a:pt x="64115" y="18645"/>
                    <a:pt x="61829" y="18931"/>
                  </a:cubicBezTo>
                  <a:cubicBezTo>
                    <a:pt x="59543" y="19121"/>
                    <a:pt x="58114" y="17597"/>
                    <a:pt x="54875" y="16835"/>
                  </a:cubicBezTo>
                  <a:cubicBezTo>
                    <a:pt x="51637" y="16169"/>
                    <a:pt x="47255" y="15026"/>
                    <a:pt x="44303" y="15026"/>
                  </a:cubicBezTo>
                  <a:cubicBezTo>
                    <a:pt x="41350" y="15026"/>
                    <a:pt x="39445" y="14549"/>
                    <a:pt x="36683" y="15978"/>
                  </a:cubicBezTo>
                  <a:cubicBezTo>
                    <a:pt x="32777" y="14359"/>
                    <a:pt x="31349" y="16931"/>
                    <a:pt x="29063" y="17121"/>
                  </a:cubicBezTo>
                  <a:cubicBezTo>
                    <a:pt x="26967" y="17121"/>
                    <a:pt x="24205" y="17312"/>
                    <a:pt x="24205" y="17312"/>
                  </a:cubicBezTo>
                  <a:close/>
                </a:path>
              </a:pathLst>
            </a:custGeom>
            <a:grpFill/>
            <a:ln w="9525" cap="flat">
              <a:noFill/>
              <a:prstDash val="solid"/>
              <a:miter/>
            </a:ln>
          </p:spPr>
          <p:txBody>
            <a:bodyPr rtlCol="0" anchor="ctr"/>
            <a:lstStyle/>
            <a:p>
              <a:endParaRPr lang="zh-CN" altLang="en-US"/>
            </a:p>
          </p:txBody>
        </p:sp>
        <p:sp>
          <p:nvSpPr>
            <p:cNvPr id="20" name="任意多边形: 形状 19">
              <a:extLst>
                <a:ext uri="{FF2B5EF4-FFF2-40B4-BE49-F238E27FC236}">
                  <a16:creationId xmlns:a16="http://schemas.microsoft.com/office/drawing/2014/main" id="{D7D17B1C-59CF-4757-845C-64A8B757C917}"/>
                </a:ext>
              </a:extLst>
            </p:cNvPr>
            <p:cNvSpPr/>
            <p:nvPr/>
          </p:nvSpPr>
          <p:spPr>
            <a:xfrm>
              <a:off x="5112260" y="3439637"/>
              <a:ext cx="271275" cy="87543"/>
            </a:xfrm>
            <a:custGeom>
              <a:avLst/>
              <a:gdLst>
                <a:gd name="connsiteX0" fmla="*/ 48385 w 271275"/>
                <a:gd name="connsiteY0" fmla="*/ 31272 h 87543"/>
                <a:gd name="connsiteX1" fmla="*/ 36002 w 271275"/>
                <a:gd name="connsiteY1" fmla="*/ 30319 h 87543"/>
                <a:gd name="connsiteX2" fmla="*/ 18286 w 271275"/>
                <a:gd name="connsiteY2" fmla="*/ 30319 h 87543"/>
                <a:gd name="connsiteX3" fmla="*/ 6094 w 271275"/>
                <a:gd name="connsiteY3" fmla="*/ 36320 h 87543"/>
                <a:gd name="connsiteX4" fmla="*/ 4760 w 271275"/>
                <a:gd name="connsiteY4" fmla="*/ 44607 h 87543"/>
                <a:gd name="connsiteX5" fmla="*/ 4760 w 271275"/>
                <a:gd name="connsiteY5" fmla="*/ 51084 h 87543"/>
                <a:gd name="connsiteX6" fmla="*/ 855 w 271275"/>
                <a:gd name="connsiteY6" fmla="*/ 56132 h 87543"/>
                <a:gd name="connsiteX7" fmla="*/ 379 w 271275"/>
                <a:gd name="connsiteY7" fmla="*/ 63085 h 87543"/>
                <a:gd name="connsiteX8" fmla="*/ 3617 w 271275"/>
                <a:gd name="connsiteY8" fmla="*/ 73468 h 87543"/>
                <a:gd name="connsiteX9" fmla="*/ 7046 w 271275"/>
                <a:gd name="connsiteY9" fmla="*/ 86326 h 87543"/>
                <a:gd name="connsiteX10" fmla="*/ 14190 w 271275"/>
                <a:gd name="connsiteY10" fmla="*/ 83088 h 87543"/>
                <a:gd name="connsiteX11" fmla="*/ 28192 w 271275"/>
                <a:gd name="connsiteY11" fmla="*/ 76897 h 87543"/>
                <a:gd name="connsiteX12" fmla="*/ 45241 w 271275"/>
                <a:gd name="connsiteY12" fmla="*/ 73944 h 87543"/>
                <a:gd name="connsiteX13" fmla="*/ 56957 w 271275"/>
                <a:gd name="connsiteY13" fmla="*/ 71848 h 87543"/>
                <a:gd name="connsiteX14" fmla="*/ 81151 w 271275"/>
                <a:gd name="connsiteY14" fmla="*/ 69562 h 87543"/>
                <a:gd name="connsiteX15" fmla="*/ 94962 w 271275"/>
                <a:gd name="connsiteY15" fmla="*/ 70515 h 87543"/>
                <a:gd name="connsiteX16" fmla="*/ 106011 w 271275"/>
                <a:gd name="connsiteY16" fmla="*/ 70801 h 87543"/>
                <a:gd name="connsiteX17" fmla="*/ 118203 w 271275"/>
                <a:gd name="connsiteY17" fmla="*/ 74992 h 87543"/>
                <a:gd name="connsiteX18" fmla="*/ 136586 w 271275"/>
                <a:gd name="connsiteY18" fmla="*/ 78230 h 87543"/>
                <a:gd name="connsiteX19" fmla="*/ 153350 w 271275"/>
                <a:gd name="connsiteY19" fmla="*/ 80802 h 87543"/>
                <a:gd name="connsiteX20" fmla="*/ 160684 w 271275"/>
                <a:gd name="connsiteY20" fmla="*/ 82612 h 87543"/>
                <a:gd name="connsiteX21" fmla="*/ 176782 w 271275"/>
                <a:gd name="connsiteY21" fmla="*/ 84231 h 87543"/>
                <a:gd name="connsiteX22" fmla="*/ 183259 w 271275"/>
                <a:gd name="connsiteY22" fmla="*/ 86517 h 87543"/>
                <a:gd name="connsiteX23" fmla="*/ 190879 w 271275"/>
                <a:gd name="connsiteY23" fmla="*/ 86993 h 87543"/>
                <a:gd name="connsiteX24" fmla="*/ 198499 w 271275"/>
                <a:gd name="connsiteY24" fmla="*/ 86993 h 87543"/>
                <a:gd name="connsiteX25" fmla="*/ 207262 w 271275"/>
                <a:gd name="connsiteY25" fmla="*/ 86041 h 87543"/>
                <a:gd name="connsiteX26" fmla="*/ 214215 w 271275"/>
                <a:gd name="connsiteY26" fmla="*/ 86993 h 87543"/>
                <a:gd name="connsiteX27" fmla="*/ 222216 w 271275"/>
                <a:gd name="connsiteY27" fmla="*/ 82135 h 87543"/>
                <a:gd name="connsiteX28" fmla="*/ 228407 w 271275"/>
                <a:gd name="connsiteY28" fmla="*/ 73372 h 87543"/>
                <a:gd name="connsiteX29" fmla="*/ 235741 w 271275"/>
                <a:gd name="connsiteY29" fmla="*/ 65276 h 87543"/>
                <a:gd name="connsiteX30" fmla="*/ 237551 w 271275"/>
                <a:gd name="connsiteY30" fmla="*/ 58418 h 87543"/>
                <a:gd name="connsiteX31" fmla="*/ 243742 w 271275"/>
                <a:gd name="connsiteY31" fmla="*/ 53846 h 87543"/>
                <a:gd name="connsiteX32" fmla="*/ 243742 w 271275"/>
                <a:gd name="connsiteY32" fmla="*/ 46036 h 87543"/>
                <a:gd name="connsiteX33" fmla="*/ 251077 w 271275"/>
                <a:gd name="connsiteY33" fmla="*/ 37939 h 87543"/>
                <a:gd name="connsiteX34" fmla="*/ 253363 w 271275"/>
                <a:gd name="connsiteY34" fmla="*/ 29462 h 87543"/>
                <a:gd name="connsiteX35" fmla="*/ 260221 w 271275"/>
                <a:gd name="connsiteY35" fmla="*/ 23271 h 87543"/>
                <a:gd name="connsiteX36" fmla="*/ 265269 w 271275"/>
                <a:gd name="connsiteY36" fmla="*/ 12698 h 87543"/>
                <a:gd name="connsiteX37" fmla="*/ 271270 w 271275"/>
                <a:gd name="connsiteY37" fmla="*/ 6031 h 87543"/>
                <a:gd name="connsiteX38" fmla="*/ 265078 w 271275"/>
                <a:gd name="connsiteY38" fmla="*/ 30 h 87543"/>
                <a:gd name="connsiteX39" fmla="*/ 253553 w 271275"/>
                <a:gd name="connsiteY39" fmla="*/ 8126 h 87543"/>
                <a:gd name="connsiteX40" fmla="*/ 236980 w 271275"/>
                <a:gd name="connsiteY40" fmla="*/ 16889 h 87543"/>
                <a:gd name="connsiteX41" fmla="*/ 221073 w 271275"/>
                <a:gd name="connsiteY41" fmla="*/ 17842 h 87543"/>
                <a:gd name="connsiteX42" fmla="*/ 207262 w 271275"/>
                <a:gd name="connsiteY42" fmla="*/ 16508 h 87543"/>
                <a:gd name="connsiteX43" fmla="*/ 187259 w 271275"/>
                <a:gd name="connsiteY43" fmla="*/ 22033 h 87543"/>
                <a:gd name="connsiteX44" fmla="*/ 172972 w 271275"/>
                <a:gd name="connsiteY44" fmla="*/ 21842 h 87543"/>
                <a:gd name="connsiteX45" fmla="*/ 162399 w 271275"/>
                <a:gd name="connsiteY45" fmla="*/ 26700 h 87543"/>
                <a:gd name="connsiteX46" fmla="*/ 137062 w 271275"/>
                <a:gd name="connsiteY46" fmla="*/ 21652 h 87543"/>
                <a:gd name="connsiteX47" fmla="*/ 110107 w 271275"/>
                <a:gd name="connsiteY47" fmla="*/ 23747 h 87543"/>
                <a:gd name="connsiteX48" fmla="*/ 98105 w 271275"/>
                <a:gd name="connsiteY48" fmla="*/ 22795 h 87543"/>
                <a:gd name="connsiteX49" fmla="*/ 77436 w 271275"/>
                <a:gd name="connsiteY49" fmla="*/ 27652 h 87543"/>
                <a:gd name="connsiteX50" fmla="*/ 62482 w 271275"/>
                <a:gd name="connsiteY50" fmla="*/ 30891 h 87543"/>
                <a:gd name="connsiteX51" fmla="*/ 48385 w 271275"/>
                <a:gd name="connsiteY51" fmla="*/ 31272 h 87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271275" h="87543">
                  <a:moveTo>
                    <a:pt x="48385" y="31272"/>
                  </a:moveTo>
                  <a:cubicBezTo>
                    <a:pt x="45813" y="29843"/>
                    <a:pt x="41431" y="29653"/>
                    <a:pt x="36002" y="30319"/>
                  </a:cubicBezTo>
                  <a:cubicBezTo>
                    <a:pt x="30478" y="30986"/>
                    <a:pt x="22000" y="30510"/>
                    <a:pt x="18286" y="30319"/>
                  </a:cubicBezTo>
                  <a:cubicBezTo>
                    <a:pt x="14571" y="30034"/>
                    <a:pt x="6284" y="33558"/>
                    <a:pt x="6094" y="36320"/>
                  </a:cubicBezTo>
                  <a:cubicBezTo>
                    <a:pt x="5903" y="39082"/>
                    <a:pt x="5903" y="44131"/>
                    <a:pt x="4760" y="44607"/>
                  </a:cubicBezTo>
                  <a:cubicBezTo>
                    <a:pt x="3617" y="45083"/>
                    <a:pt x="5713" y="49465"/>
                    <a:pt x="4760" y="51084"/>
                  </a:cubicBezTo>
                  <a:cubicBezTo>
                    <a:pt x="3808" y="52703"/>
                    <a:pt x="1045" y="54322"/>
                    <a:pt x="855" y="56132"/>
                  </a:cubicBezTo>
                  <a:cubicBezTo>
                    <a:pt x="664" y="57942"/>
                    <a:pt x="1331" y="61847"/>
                    <a:pt x="379" y="63085"/>
                  </a:cubicBezTo>
                  <a:cubicBezTo>
                    <a:pt x="-574" y="64228"/>
                    <a:pt x="188" y="70705"/>
                    <a:pt x="3617" y="73468"/>
                  </a:cubicBezTo>
                  <a:cubicBezTo>
                    <a:pt x="3808" y="79468"/>
                    <a:pt x="3617" y="85469"/>
                    <a:pt x="7046" y="86326"/>
                  </a:cubicBezTo>
                  <a:cubicBezTo>
                    <a:pt x="10475" y="87279"/>
                    <a:pt x="10761" y="84707"/>
                    <a:pt x="14190" y="83088"/>
                  </a:cubicBezTo>
                  <a:cubicBezTo>
                    <a:pt x="17619" y="81469"/>
                    <a:pt x="24763" y="77373"/>
                    <a:pt x="28192" y="76897"/>
                  </a:cubicBezTo>
                  <a:cubicBezTo>
                    <a:pt x="31621" y="76420"/>
                    <a:pt x="41812" y="75277"/>
                    <a:pt x="45241" y="73944"/>
                  </a:cubicBezTo>
                  <a:cubicBezTo>
                    <a:pt x="50099" y="75373"/>
                    <a:pt x="54862" y="74420"/>
                    <a:pt x="56957" y="71848"/>
                  </a:cubicBezTo>
                  <a:cubicBezTo>
                    <a:pt x="62291" y="72325"/>
                    <a:pt x="76483" y="71658"/>
                    <a:pt x="81151" y="69562"/>
                  </a:cubicBezTo>
                  <a:cubicBezTo>
                    <a:pt x="87342" y="70039"/>
                    <a:pt x="92866" y="69086"/>
                    <a:pt x="94962" y="70515"/>
                  </a:cubicBezTo>
                  <a:cubicBezTo>
                    <a:pt x="97057" y="71944"/>
                    <a:pt x="103249" y="71658"/>
                    <a:pt x="106011" y="70801"/>
                  </a:cubicBezTo>
                  <a:cubicBezTo>
                    <a:pt x="110583" y="72610"/>
                    <a:pt x="114488" y="75373"/>
                    <a:pt x="118203" y="74992"/>
                  </a:cubicBezTo>
                  <a:cubicBezTo>
                    <a:pt x="123727" y="77087"/>
                    <a:pt x="132490" y="78897"/>
                    <a:pt x="136586" y="78230"/>
                  </a:cubicBezTo>
                  <a:cubicBezTo>
                    <a:pt x="142111" y="80802"/>
                    <a:pt x="150207" y="81469"/>
                    <a:pt x="153350" y="80802"/>
                  </a:cubicBezTo>
                  <a:cubicBezTo>
                    <a:pt x="157732" y="82421"/>
                    <a:pt x="158684" y="82612"/>
                    <a:pt x="160684" y="82612"/>
                  </a:cubicBezTo>
                  <a:cubicBezTo>
                    <a:pt x="163447" y="84898"/>
                    <a:pt x="169447" y="88612"/>
                    <a:pt x="176782" y="84231"/>
                  </a:cubicBezTo>
                  <a:cubicBezTo>
                    <a:pt x="181163" y="86517"/>
                    <a:pt x="180687" y="86041"/>
                    <a:pt x="183259" y="86517"/>
                  </a:cubicBezTo>
                  <a:cubicBezTo>
                    <a:pt x="185830" y="86993"/>
                    <a:pt x="187831" y="86041"/>
                    <a:pt x="190879" y="86993"/>
                  </a:cubicBezTo>
                  <a:cubicBezTo>
                    <a:pt x="193831" y="87946"/>
                    <a:pt x="195260" y="87469"/>
                    <a:pt x="198499" y="86993"/>
                  </a:cubicBezTo>
                  <a:cubicBezTo>
                    <a:pt x="201737" y="86517"/>
                    <a:pt x="205452" y="86326"/>
                    <a:pt x="207262" y="86041"/>
                  </a:cubicBezTo>
                  <a:cubicBezTo>
                    <a:pt x="209071" y="85850"/>
                    <a:pt x="212310" y="86993"/>
                    <a:pt x="214215" y="86993"/>
                  </a:cubicBezTo>
                  <a:cubicBezTo>
                    <a:pt x="216025" y="86993"/>
                    <a:pt x="222978" y="86803"/>
                    <a:pt x="222216" y="82135"/>
                  </a:cubicBezTo>
                  <a:cubicBezTo>
                    <a:pt x="225645" y="79849"/>
                    <a:pt x="228693" y="75468"/>
                    <a:pt x="228407" y="73372"/>
                  </a:cubicBezTo>
                  <a:cubicBezTo>
                    <a:pt x="230503" y="71563"/>
                    <a:pt x="234884" y="67848"/>
                    <a:pt x="235741" y="65276"/>
                  </a:cubicBezTo>
                  <a:cubicBezTo>
                    <a:pt x="235932" y="61561"/>
                    <a:pt x="235551" y="59085"/>
                    <a:pt x="237551" y="58418"/>
                  </a:cubicBezTo>
                  <a:cubicBezTo>
                    <a:pt x="239647" y="57751"/>
                    <a:pt x="243742" y="54703"/>
                    <a:pt x="243742" y="53846"/>
                  </a:cubicBezTo>
                  <a:cubicBezTo>
                    <a:pt x="243742" y="52894"/>
                    <a:pt x="242599" y="48988"/>
                    <a:pt x="243742" y="46036"/>
                  </a:cubicBezTo>
                  <a:cubicBezTo>
                    <a:pt x="244885" y="43083"/>
                    <a:pt x="248981" y="40035"/>
                    <a:pt x="251077" y="37939"/>
                  </a:cubicBezTo>
                  <a:cubicBezTo>
                    <a:pt x="253172" y="35844"/>
                    <a:pt x="252696" y="30605"/>
                    <a:pt x="253363" y="29462"/>
                  </a:cubicBezTo>
                  <a:cubicBezTo>
                    <a:pt x="254029" y="28319"/>
                    <a:pt x="259078" y="26224"/>
                    <a:pt x="260221" y="23271"/>
                  </a:cubicBezTo>
                  <a:cubicBezTo>
                    <a:pt x="261364" y="20318"/>
                    <a:pt x="263173" y="15556"/>
                    <a:pt x="265269" y="12698"/>
                  </a:cubicBezTo>
                  <a:cubicBezTo>
                    <a:pt x="267555" y="9460"/>
                    <a:pt x="270984" y="7840"/>
                    <a:pt x="271270" y="6031"/>
                  </a:cubicBezTo>
                  <a:cubicBezTo>
                    <a:pt x="271460" y="4221"/>
                    <a:pt x="267364" y="506"/>
                    <a:pt x="265078" y="30"/>
                  </a:cubicBezTo>
                  <a:cubicBezTo>
                    <a:pt x="262792" y="-446"/>
                    <a:pt x="255458" y="4888"/>
                    <a:pt x="253553" y="8126"/>
                  </a:cubicBezTo>
                  <a:cubicBezTo>
                    <a:pt x="248219" y="7936"/>
                    <a:pt x="239266" y="14127"/>
                    <a:pt x="236980" y="16889"/>
                  </a:cubicBezTo>
                  <a:cubicBezTo>
                    <a:pt x="231265" y="14127"/>
                    <a:pt x="224311" y="16699"/>
                    <a:pt x="221073" y="17842"/>
                  </a:cubicBezTo>
                  <a:cubicBezTo>
                    <a:pt x="216882" y="16889"/>
                    <a:pt x="211167" y="15365"/>
                    <a:pt x="207262" y="16508"/>
                  </a:cubicBezTo>
                  <a:cubicBezTo>
                    <a:pt x="203356" y="17651"/>
                    <a:pt x="190498" y="22033"/>
                    <a:pt x="187259" y="22033"/>
                  </a:cubicBezTo>
                  <a:cubicBezTo>
                    <a:pt x="184021" y="22033"/>
                    <a:pt x="174400" y="21842"/>
                    <a:pt x="172972" y="21842"/>
                  </a:cubicBezTo>
                  <a:cubicBezTo>
                    <a:pt x="171543" y="21842"/>
                    <a:pt x="164875" y="26414"/>
                    <a:pt x="162399" y="26700"/>
                  </a:cubicBezTo>
                  <a:cubicBezTo>
                    <a:pt x="159827" y="26890"/>
                    <a:pt x="141634" y="22509"/>
                    <a:pt x="137062" y="21652"/>
                  </a:cubicBezTo>
                  <a:cubicBezTo>
                    <a:pt x="132490" y="20699"/>
                    <a:pt x="113821" y="21175"/>
                    <a:pt x="110107" y="23747"/>
                  </a:cubicBezTo>
                  <a:cubicBezTo>
                    <a:pt x="104106" y="22604"/>
                    <a:pt x="102772" y="22604"/>
                    <a:pt x="98105" y="22795"/>
                  </a:cubicBezTo>
                  <a:cubicBezTo>
                    <a:pt x="93533" y="22985"/>
                    <a:pt x="82008" y="25747"/>
                    <a:pt x="77436" y="27652"/>
                  </a:cubicBezTo>
                  <a:cubicBezTo>
                    <a:pt x="70768" y="27938"/>
                    <a:pt x="66387" y="29748"/>
                    <a:pt x="62482" y="30891"/>
                  </a:cubicBezTo>
                  <a:cubicBezTo>
                    <a:pt x="58005" y="31272"/>
                    <a:pt x="48385" y="31272"/>
                    <a:pt x="48385" y="31272"/>
                  </a:cubicBezTo>
                  <a:close/>
                </a:path>
              </a:pathLst>
            </a:custGeom>
            <a:grpFill/>
            <a:ln w="9525" cap="flat">
              <a:noFill/>
              <a:prstDash val="solid"/>
              <a:miter/>
            </a:ln>
          </p:spPr>
          <p:txBody>
            <a:bodyPr rtlCol="0" anchor="ctr"/>
            <a:lstStyle/>
            <a:p>
              <a:endParaRPr lang="zh-CN" altLang="en-US"/>
            </a:p>
          </p:txBody>
        </p:sp>
        <p:sp>
          <p:nvSpPr>
            <p:cNvPr id="21" name="任意多边形: 形状 20">
              <a:extLst>
                <a:ext uri="{FF2B5EF4-FFF2-40B4-BE49-F238E27FC236}">
                  <a16:creationId xmlns:a16="http://schemas.microsoft.com/office/drawing/2014/main" id="{97FADA9E-C338-4E10-B208-BB681B791B85}"/>
                </a:ext>
              </a:extLst>
            </p:cNvPr>
            <p:cNvSpPr/>
            <p:nvPr/>
          </p:nvSpPr>
          <p:spPr>
            <a:xfrm>
              <a:off x="5576973" y="3282698"/>
              <a:ext cx="236801" cy="272447"/>
            </a:xfrm>
            <a:custGeom>
              <a:avLst/>
              <a:gdLst>
                <a:gd name="connsiteX0" fmla="*/ 229467 w 236801"/>
                <a:gd name="connsiteY0" fmla="*/ 234597 h 272447"/>
                <a:gd name="connsiteX1" fmla="*/ 213274 w 236801"/>
                <a:gd name="connsiteY1" fmla="*/ 233073 h 272447"/>
                <a:gd name="connsiteX2" fmla="*/ 200130 w 236801"/>
                <a:gd name="connsiteY2" fmla="*/ 230121 h 272447"/>
                <a:gd name="connsiteX3" fmla="*/ 190319 w 236801"/>
                <a:gd name="connsiteY3" fmla="*/ 226120 h 272447"/>
                <a:gd name="connsiteX4" fmla="*/ 181651 w 236801"/>
                <a:gd name="connsiteY4" fmla="*/ 226977 h 272447"/>
                <a:gd name="connsiteX5" fmla="*/ 161458 w 236801"/>
                <a:gd name="connsiteY5" fmla="*/ 224882 h 272447"/>
                <a:gd name="connsiteX6" fmla="*/ 145075 w 236801"/>
                <a:gd name="connsiteY6" fmla="*/ 222786 h 272447"/>
                <a:gd name="connsiteX7" fmla="*/ 134217 w 236801"/>
                <a:gd name="connsiteY7" fmla="*/ 221262 h 272447"/>
                <a:gd name="connsiteX8" fmla="*/ 119929 w 236801"/>
                <a:gd name="connsiteY8" fmla="*/ 216786 h 272447"/>
                <a:gd name="connsiteX9" fmla="*/ 115262 w 236801"/>
                <a:gd name="connsiteY9" fmla="*/ 209547 h 272447"/>
                <a:gd name="connsiteX10" fmla="*/ 116596 w 236801"/>
                <a:gd name="connsiteY10" fmla="*/ 200879 h 272447"/>
                <a:gd name="connsiteX11" fmla="*/ 119548 w 236801"/>
                <a:gd name="connsiteY11" fmla="*/ 194688 h 272447"/>
                <a:gd name="connsiteX12" fmla="*/ 126121 w 236801"/>
                <a:gd name="connsiteY12" fmla="*/ 194688 h 272447"/>
                <a:gd name="connsiteX13" fmla="*/ 132026 w 236801"/>
                <a:gd name="connsiteY13" fmla="*/ 192783 h 272447"/>
                <a:gd name="connsiteX14" fmla="*/ 140980 w 236801"/>
                <a:gd name="connsiteY14" fmla="*/ 189639 h 272447"/>
                <a:gd name="connsiteX15" fmla="*/ 146885 w 236801"/>
                <a:gd name="connsiteY15" fmla="*/ 191163 h 272447"/>
                <a:gd name="connsiteX16" fmla="*/ 156886 w 236801"/>
                <a:gd name="connsiteY16" fmla="*/ 191544 h 272447"/>
                <a:gd name="connsiteX17" fmla="*/ 163649 w 236801"/>
                <a:gd name="connsiteY17" fmla="*/ 194973 h 272447"/>
                <a:gd name="connsiteX18" fmla="*/ 170412 w 236801"/>
                <a:gd name="connsiteY18" fmla="*/ 193926 h 272447"/>
                <a:gd name="connsiteX19" fmla="*/ 176127 w 236801"/>
                <a:gd name="connsiteY19" fmla="*/ 194973 h 272447"/>
                <a:gd name="connsiteX20" fmla="*/ 184890 w 236801"/>
                <a:gd name="connsiteY20" fmla="*/ 194307 h 272447"/>
                <a:gd name="connsiteX21" fmla="*/ 192510 w 236801"/>
                <a:gd name="connsiteY21" fmla="*/ 194307 h 272447"/>
                <a:gd name="connsiteX22" fmla="*/ 203178 w 236801"/>
                <a:gd name="connsiteY22" fmla="*/ 180686 h 272447"/>
                <a:gd name="connsiteX23" fmla="*/ 201654 w 236801"/>
                <a:gd name="connsiteY23" fmla="*/ 174114 h 272447"/>
                <a:gd name="connsiteX24" fmla="*/ 196606 w 236801"/>
                <a:gd name="connsiteY24" fmla="*/ 173256 h 272447"/>
                <a:gd name="connsiteX25" fmla="*/ 187271 w 236801"/>
                <a:gd name="connsiteY25" fmla="*/ 173637 h 272447"/>
                <a:gd name="connsiteX26" fmla="*/ 177651 w 236801"/>
                <a:gd name="connsiteY26" fmla="*/ 171923 h 272447"/>
                <a:gd name="connsiteX27" fmla="*/ 162792 w 236801"/>
                <a:gd name="connsiteY27" fmla="*/ 173352 h 272447"/>
                <a:gd name="connsiteX28" fmla="*/ 153076 w 236801"/>
                <a:gd name="connsiteY28" fmla="*/ 174590 h 272447"/>
                <a:gd name="connsiteX29" fmla="*/ 142694 w 236801"/>
                <a:gd name="connsiteY29" fmla="*/ 176304 h 272447"/>
                <a:gd name="connsiteX30" fmla="*/ 136979 w 236801"/>
                <a:gd name="connsiteY30" fmla="*/ 174399 h 272447"/>
                <a:gd name="connsiteX31" fmla="*/ 124216 w 236801"/>
                <a:gd name="connsiteY31" fmla="*/ 175066 h 272447"/>
                <a:gd name="connsiteX32" fmla="*/ 121072 w 236801"/>
                <a:gd name="connsiteY32" fmla="*/ 170970 h 272447"/>
                <a:gd name="connsiteX33" fmla="*/ 121549 w 236801"/>
                <a:gd name="connsiteY33" fmla="*/ 155635 h 272447"/>
                <a:gd name="connsiteX34" fmla="*/ 124692 w 236801"/>
                <a:gd name="connsiteY34" fmla="*/ 151635 h 272447"/>
                <a:gd name="connsiteX35" fmla="*/ 128311 w 236801"/>
                <a:gd name="connsiteY35" fmla="*/ 153159 h 272447"/>
                <a:gd name="connsiteX36" fmla="*/ 132979 w 236801"/>
                <a:gd name="connsiteY36" fmla="*/ 151635 h 272447"/>
                <a:gd name="connsiteX37" fmla="*/ 139837 w 236801"/>
                <a:gd name="connsiteY37" fmla="*/ 151444 h 272447"/>
                <a:gd name="connsiteX38" fmla="*/ 146409 w 236801"/>
                <a:gd name="connsiteY38" fmla="*/ 154587 h 272447"/>
                <a:gd name="connsiteX39" fmla="*/ 153172 w 236801"/>
                <a:gd name="connsiteY39" fmla="*/ 152492 h 272447"/>
                <a:gd name="connsiteX40" fmla="*/ 160220 w 236801"/>
                <a:gd name="connsiteY40" fmla="*/ 152968 h 272447"/>
                <a:gd name="connsiteX41" fmla="*/ 166602 w 236801"/>
                <a:gd name="connsiteY41" fmla="*/ 151444 h 272447"/>
                <a:gd name="connsiteX42" fmla="*/ 173555 w 236801"/>
                <a:gd name="connsiteY42" fmla="*/ 151444 h 272447"/>
                <a:gd name="connsiteX43" fmla="*/ 179937 w 236801"/>
                <a:gd name="connsiteY43" fmla="*/ 155730 h 272447"/>
                <a:gd name="connsiteX44" fmla="*/ 186700 w 236801"/>
                <a:gd name="connsiteY44" fmla="*/ 154873 h 272447"/>
                <a:gd name="connsiteX45" fmla="*/ 196701 w 236801"/>
                <a:gd name="connsiteY45" fmla="*/ 152301 h 272447"/>
                <a:gd name="connsiteX46" fmla="*/ 202606 w 236801"/>
                <a:gd name="connsiteY46" fmla="*/ 148491 h 272447"/>
                <a:gd name="connsiteX47" fmla="*/ 202225 w 236801"/>
                <a:gd name="connsiteY47" fmla="*/ 140205 h 272447"/>
                <a:gd name="connsiteX48" fmla="*/ 194796 w 236801"/>
                <a:gd name="connsiteY48" fmla="*/ 137252 h 272447"/>
                <a:gd name="connsiteX49" fmla="*/ 180508 w 236801"/>
                <a:gd name="connsiteY49" fmla="*/ 136395 h 272447"/>
                <a:gd name="connsiteX50" fmla="*/ 172031 w 236801"/>
                <a:gd name="connsiteY50" fmla="*/ 134680 h 272447"/>
                <a:gd name="connsiteX51" fmla="*/ 156696 w 236801"/>
                <a:gd name="connsiteY51" fmla="*/ 136585 h 272447"/>
                <a:gd name="connsiteX52" fmla="*/ 146504 w 236801"/>
                <a:gd name="connsiteY52" fmla="*/ 135918 h 272447"/>
                <a:gd name="connsiteX53" fmla="*/ 140599 w 236801"/>
                <a:gd name="connsiteY53" fmla="*/ 137823 h 272447"/>
                <a:gd name="connsiteX54" fmla="*/ 134026 w 236801"/>
                <a:gd name="connsiteY54" fmla="*/ 137347 h 272447"/>
                <a:gd name="connsiteX55" fmla="*/ 128502 w 236801"/>
                <a:gd name="connsiteY55" fmla="*/ 136871 h 272447"/>
                <a:gd name="connsiteX56" fmla="*/ 125549 w 236801"/>
                <a:gd name="connsiteY56" fmla="*/ 132585 h 272447"/>
                <a:gd name="connsiteX57" fmla="*/ 125549 w 236801"/>
                <a:gd name="connsiteY57" fmla="*/ 121917 h 272447"/>
                <a:gd name="connsiteX58" fmla="*/ 134026 w 236801"/>
                <a:gd name="connsiteY58" fmla="*/ 115916 h 272447"/>
                <a:gd name="connsiteX59" fmla="*/ 149362 w 236801"/>
                <a:gd name="connsiteY59" fmla="*/ 112106 h 272447"/>
                <a:gd name="connsiteX60" fmla="*/ 159934 w 236801"/>
                <a:gd name="connsiteY60" fmla="*/ 114487 h 272447"/>
                <a:gd name="connsiteX61" fmla="*/ 168412 w 236801"/>
                <a:gd name="connsiteY61" fmla="*/ 112296 h 272447"/>
                <a:gd name="connsiteX62" fmla="*/ 178603 w 236801"/>
                <a:gd name="connsiteY62" fmla="*/ 101057 h 272447"/>
                <a:gd name="connsiteX63" fmla="*/ 184509 w 236801"/>
                <a:gd name="connsiteY63" fmla="*/ 91341 h 272447"/>
                <a:gd name="connsiteX64" fmla="*/ 194510 w 236801"/>
                <a:gd name="connsiteY64" fmla="*/ 80007 h 272447"/>
                <a:gd name="connsiteX65" fmla="*/ 197749 w 236801"/>
                <a:gd name="connsiteY65" fmla="*/ 69434 h 272447"/>
                <a:gd name="connsiteX66" fmla="*/ 187366 w 236801"/>
                <a:gd name="connsiteY66" fmla="*/ 63433 h 272447"/>
                <a:gd name="connsiteX67" fmla="*/ 177365 w 236801"/>
                <a:gd name="connsiteY67" fmla="*/ 61909 h 272447"/>
                <a:gd name="connsiteX68" fmla="*/ 164030 w 236801"/>
                <a:gd name="connsiteY68" fmla="*/ 51717 h 272447"/>
                <a:gd name="connsiteX69" fmla="*/ 168507 w 236801"/>
                <a:gd name="connsiteY69" fmla="*/ 44764 h 272447"/>
                <a:gd name="connsiteX70" fmla="*/ 174508 w 236801"/>
                <a:gd name="connsiteY70" fmla="*/ 37144 h 272447"/>
                <a:gd name="connsiteX71" fmla="*/ 180223 w 236801"/>
                <a:gd name="connsiteY71" fmla="*/ 36096 h 272447"/>
                <a:gd name="connsiteX72" fmla="*/ 184414 w 236801"/>
                <a:gd name="connsiteY72" fmla="*/ 33525 h 272447"/>
                <a:gd name="connsiteX73" fmla="*/ 202225 w 236801"/>
                <a:gd name="connsiteY73" fmla="*/ 32953 h 272447"/>
                <a:gd name="connsiteX74" fmla="*/ 214608 w 236801"/>
                <a:gd name="connsiteY74" fmla="*/ 36763 h 272447"/>
                <a:gd name="connsiteX75" fmla="*/ 226133 w 236801"/>
                <a:gd name="connsiteY75" fmla="*/ 34191 h 272447"/>
                <a:gd name="connsiteX76" fmla="*/ 232896 w 236801"/>
                <a:gd name="connsiteY76" fmla="*/ 34763 h 272447"/>
                <a:gd name="connsiteX77" fmla="*/ 233563 w 236801"/>
                <a:gd name="connsiteY77" fmla="*/ 27810 h 272447"/>
                <a:gd name="connsiteX78" fmla="*/ 225276 w 236801"/>
                <a:gd name="connsiteY78" fmla="*/ 21428 h 272447"/>
                <a:gd name="connsiteX79" fmla="*/ 217180 w 236801"/>
                <a:gd name="connsiteY79" fmla="*/ 19523 h 272447"/>
                <a:gd name="connsiteX80" fmla="*/ 210322 w 236801"/>
                <a:gd name="connsiteY80" fmla="*/ 21428 h 272447"/>
                <a:gd name="connsiteX81" fmla="*/ 205464 w 236801"/>
                <a:gd name="connsiteY81" fmla="*/ 19713 h 272447"/>
                <a:gd name="connsiteX82" fmla="*/ 195653 w 236801"/>
                <a:gd name="connsiteY82" fmla="*/ 21237 h 272447"/>
                <a:gd name="connsiteX83" fmla="*/ 192034 w 236801"/>
                <a:gd name="connsiteY83" fmla="*/ 20190 h 272447"/>
                <a:gd name="connsiteX84" fmla="*/ 179937 w 236801"/>
                <a:gd name="connsiteY84" fmla="*/ 22571 h 272447"/>
                <a:gd name="connsiteX85" fmla="*/ 175841 w 236801"/>
                <a:gd name="connsiteY85" fmla="*/ 16475 h 272447"/>
                <a:gd name="connsiteX86" fmla="*/ 178222 w 236801"/>
                <a:gd name="connsiteY86" fmla="*/ 8664 h 272447"/>
                <a:gd name="connsiteX87" fmla="*/ 174603 w 236801"/>
                <a:gd name="connsiteY87" fmla="*/ 4664 h 272447"/>
                <a:gd name="connsiteX88" fmla="*/ 167745 w 236801"/>
                <a:gd name="connsiteY88" fmla="*/ 1235 h 272447"/>
                <a:gd name="connsiteX89" fmla="*/ 159649 w 236801"/>
                <a:gd name="connsiteY89" fmla="*/ 9522 h 272447"/>
                <a:gd name="connsiteX90" fmla="*/ 152410 w 236801"/>
                <a:gd name="connsiteY90" fmla="*/ 17999 h 272447"/>
                <a:gd name="connsiteX91" fmla="*/ 142218 w 236801"/>
                <a:gd name="connsiteY91" fmla="*/ 22285 h 272447"/>
                <a:gd name="connsiteX92" fmla="*/ 128407 w 236801"/>
                <a:gd name="connsiteY92" fmla="*/ 27429 h 272447"/>
                <a:gd name="connsiteX93" fmla="*/ 132407 w 236801"/>
                <a:gd name="connsiteY93" fmla="*/ 32763 h 272447"/>
                <a:gd name="connsiteX94" fmla="*/ 141742 w 236801"/>
                <a:gd name="connsiteY94" fmla="*/ 34287 h 272447"/>
                <a:gd name="connsiteX95" fmla="*/ 150028 w 236801"/>
                <a:gd name="connsiteY95" fmla="*/ 43240 h 272447"/>
                <a:gd name="connsiteX96" fmla="*/ 153457 w 236801"/>
                <a:gd name="connsiteY96" fmla="*/ 49241 h 272447"/>
                <a:gd name="connsiteX97" fmla="*/ 146409 w 236801"/>
                <a:gd name="connsiteY97" fmla="*/ 58004 h 272447"/>
                <a:gd name="connsiteX98" fmla="*/ 137932 w 236801"/>
                <a:gd name="connsiteY98" fmla="*/ 60576 h 272447"/>
                <a:gd name="connsiteX99" fmla="*/ 128311 w 236801"/>
                <a:gd name="connsiteY99" fmla="*/ 59718 h 272447"/>
                <a:gd name="connsiteX100" fmla="*/ 117262 w 236801"/>
                <a:gd name="connsiteY100" fmla="*/ 60195 h 272447"/>
                <a:gd name="connsiteX101" fmla="*/ 110023 w 236801"/>
                <a:gd name="connsiteY101" fmla="*/ 60480 h 272447"/>
                <a:gd name="connsiteX102" fmla="*/ 101927 w 236801"/>
                <a:gd name="connsiteY102" fmla="*/ 60861 h 272447"/>
                <a:gd name="connsiteX103" fmla="*/ 94688 w 236801"/>
                <a:gd name="connsiteY103" fmla="*/ 62766 h 272447"/>
                <a:gd name="connsiteX104" fmla="*/ 85544 w 236801"/>
                <a:gd name="connsiteY104" fmla="*/ 63243 h 272447"/>
                <a:gd name="connsiteX105" fmla="*/ 80210 w 236801"/>
                <a:gd name="connsiteY105" fmla="*/ 62576 h 272447"/>
                <a:gd name="connsiteX106" fmla="*/ 75543 w 236801"/>
                <a:gd name="connsiteY106" fmla="*/ 62957 h 272447"/>
                <a:gd name="connsiteX107" fmla="*/ 64684 w 236801"/>
                <a:gd name="connsiteY107" fmla="*/ 61528 h 272447"/>
                <a:gd name="connsiteX108" fmla="*/ 58779 w 236801"/>
                <a:gd name="connsiteY108" fmla="*/ 58956 h 272447"/>
                <a:gd name="connsiteX109" fmla="*/ 62398 w 236801"/>
                <a:gd name="connsiteY109" fmla="*/ 54765 h 272447"/>
                <a:gd name="connsiteX110" fmla="*/ 64589 w 236801"/>
                <a:gd name="connsiteY110" fmla="*/ 49622 h 272447"/>
                <a:gd name="connsiteX111" fmla="*/ 65446 w 236801"/>
                <a:gd name="connsiteY111" fmla="*/ 40668 h 272447"/>
                <a:gd name="connsiteX112" fmla="*/ 74781 w 236801"/>
                <a:gd name="connsiteY112" fmla="*/ 35811 h 272447"/>
                <a:gd name="connsiteX113" fmla="*/ 82401 w 236801"/>
                <a:gd name="connsiteY113" fmla="*/ 30667 h 272447"/>
                <a:gd name="connsiteX114" fmla="*/ 83258 w 236801"/>
                <a:gd name="connsiteY114" fmla="*/ 23238 h 272447"/>
                <a:gd name="connsiteX115" fmla="*/ 78972 w 236801"/>
                <a:gd name="connsiteY115" fmla="*/ 20571 h 272447"/>
                <a:gd name="connsiteX116" fmla="*/ 74305 w 236801"/>
                <a:gd name="connsiteY116" fmla="*/ 19142 h 272447"/>
                <a:gd name="connsiteX117" fmla="*/ 67542 w 236801"/>
                <a:gd name="connsiteY117" fmla="*/ 16570 h 272447"/>
                <a:gd name="connsiteX118" fmla="*/ 64399 w 236801"/>
                <a:gd name="connsiteY118" fmla="*/ 9998 h 272447"/>
                <a:gd name="connsiteX119" fmla="*/ 51254 w 236801"/>
                <a:gd name="connsiteY119" fmla="*/ 2759 h 272447"/>
                <a:gd name="connsiteX120" fmla="*/ 39538 w 236801"/>
                <a:gd name="connsiteY120" fmla="*/ 663 h 272447"/>
                <a:gd name="connsiteX121" fmla="*/ 33347 w 236801"/>
                <a:gd name="connsiteY121" fmla="*/ 7236 h 272447"/>
                <a:gd name="connsiteX122" fmla="*/ 28204 w 236801"/>
                <a:gd name="connsiteY122" fmla="*/ 18285 h 272447"/>
                <a:gd name="connsiteX123" fmla="*/ 16488 w 236801"/>
                <a:gd name="connsiteY123" fmla="*/ 23809 h 272447"/>
                <a:gd name="connsiteX124" fmla="*/ 5820 w 236801"/>
                <a:gd name="connsiteY124" fmla="*/ 29334 h 272447"/>
                <a:gd name="connsiteX125" fmla="*/ 8201 w 236801"/>
                <a:gd name="connsiteY125" fmla="*/ 38668 h 272447"/>
                <a:gd name="connsiteX126" fmla="*/ 19917 w 236801"/>
                <a:gd name="connsiteY126" fmla="*/ 40002 h 272447"/>
                <a:gd name="connsiteX127" fmla="*/ 30299 w 236801"/>
                <a:gd name="connsiteY127" fmla="*/ 36192 h 272447"/>
                <a:gd name="connsiteX128" fmla="*/ 34395 w 236801"/>
                <a:gd name="connsiteY128" fmla="*/ 40287 h 272447"/>
                <a:gd name="connsiteX129" fmla="*/ 37824 w 236801"/>
                <a:gd name="connsiteY129" fmla="*/ 55527 h 272447"/>
                <a:gd name="connsiteX130" fmla="*/ 32680 w 236801"/>
                <a:gd name="connsiteY130" fmla="*/ 65910 h 272447"/>
                <a:gd name="connsiteX131" fmla="*/ 27537 w 236801"/>
                <a:gd name="connsiteY131" fmla="*/ 75530 h 272447"/>
                <a:gd name="connsiteX132" fmla="*/ 27156 w 236801"/>
                <a:gd name="connsiteY132" fmla="*/ 83436 h 272447"/>
                <a:gd name="connsiteX133" fmla="*/ 28585 w 236801"/>
                <a:gd name="connsiteY133" fmla="*/ 91722 h 272447"/>
                <a:gd name="connsiteX134" fmla="*/ 18583 w 236801"/>
                <a:gd name="connsiteY134" fmla="*/ 113439 h 272447"/>
                <a:gd name="connsiteX135" fmla="*/ 18964 w 236801"/>
                <a:gd name="connsiteY135" fmla="*/ 124107 h 272447"/>
                <a:gd name="connsiteX136" fmla="*/ 21346 w 236801"/>
                <a:gd name="connsiteY136" fmla="*/ 125155 h 272447"/>
                <a:gd name="connsiteX137" fmla="*/ 27918 w 236801"/>
                <a:gd name="connsiteY137" fmla="*/ 125822 h 272447"/>
                <a:gd name="connsiteX138" fmla="*/ 40015 w 236801"/>
                <a:gd name="connsiteY138" fmla="*/ 123441 h 272447"/>
                <a:gd name="connsiteX139" fmla="*/ 48301 w 236801"/>
                <a:gd name="connsiteY139" fmla="*/ 116868 h 272447"/>
                <a:gd name="connsiteX140" fmla="*/ 60398 w 236801"/>
                <a:gd name="connsiteY140" fmla="*/ 116868 h 272447"/>
                <a:gd name="connsiteX141" fmla="*/ 79734 w 236801"/>
                <a:gd name="connsiteY141" fmla="*/ 119250 h 272447"/>
                <a:gd name="connsiteX142" fmla="*/ 96688 w 236801"/>
                <a:gd name="connsiteY142" fmla="*/ 123060 h 272447"/>
                <a:gd name="connsiteX143" fmla="*/ 99451 w 236801"/>
                <a:gd name="connsiteY143" fmla="*/ 134775 h 272447"/>
                <a:gd name="connsiteX144" fmla="*/ 90688 w 236801"/>
                <a:gd name="connsiteY144" fmla="*/ 140871 h 272447"/>
                <a:gd name="connsiteX145" fmla="*/ 82020 w 236801"/>
                <a:gd name="connsiteY145" fmla="*/ 140395 h 272447"/>
                <a:gd name="connsiteX146" fmla="*/ 76305 w 236801"/>
                <a:gd name="connsiteY146" fmla="*/ 141443 h 272447"/>
                <a:gd name="connsiteX147" fmla="*/ 71447 w 236801"/>
                <a:gd name="connsiteY147" fmla="*/ 141062 h 272447"/>
                <a:gd name="connsiteX148" fmla="*/ 66494 w 236801"/>
                <a:gd name="connsiteY148" fmla="*/ 141252 h 272447"/>
                <a:gd name="connsiteX149" fmla="*/ 62208 w 236801"/>
                <a:gd name="connsiteY149" fmla="*/ 140205 h 272447"/>
                <a:gd name="connsiteX150" fmla="*/ 54397 w 236801"/>
                <a:gd name="connsiteY150" fmla="*/ 143348 h 272447"/>
                <a:gd name="connsiteX151" fmla="*/ 46111 w 236801"/>
                <a:gd name="connsiteY151" fmla="*/ 141157 h 272447"/>
                <a:gd name="connsiteX152" fmla="*/ 39348 w 236801"/>
                <a:gd name="connsiteY152" fmla="*/ 140967 h 272447"/>
                <a:gd name="connsiteX153" fmla="*/ 34681 w 236801"/>
                <a:gd name="connsiteY153" fmla="*/ 140586 h 272447"/>
                <a:gd name="connsiteX154" fmla="*/ 28680 w 236801"/>
                <a:gd name="connsiteY154" fmla="*/ 143729 h 272447"/>
                <a:gd name="connsiteX155" fmla="*/ 15535 w 236801"/>
                <a:gd name="connsiteY155" fmla="*/ 144300 h 272447"/>
                <a:gd name="connsiteX156" fmla="*/ 8106 w 236801"/>
                <a:gd name="connsiteY156" fmla="*/ 152206 h 272447"/>
                <a:gd name="connsiteX157" fmla="*/ 16869 w 236801"/>
                <a:gd name="connsiteY157" fmla="*/ 158112 h 272447"/>
                <a:gd name="connsiteX158" fmla="*/ 24965 w 236801"/>
                <a:gd name="connsiteY158" fmla="*/ 159636 h 272447"/>
                <a:gd name="connsiteX159" fmla="*/ 29823 w 236801"/>
                <a:gd name="connsiteY159" fmla="*/ 157540 h 272447"/>
                <a:gd name="connsiteX160" fmla="*/ 34300 w 236801"/>
                <a:gd name="connsiteY160" fmla="*/ 159921 h 272447"/>
                <a:gd name="connsiteX161" fmla="*/ 39443 w 236801"/>
                <a:gd name="connsiteY161" fmla="*/ 156588 h 272447"/>
                <a:gd name="connsiteX162" fmla="*/ 47349 w 236801"/>
                <a:gd name="connsiteY162" fmla="*/ 155730 h 272447"/>
                <a:gd name="connsiteX163" fmla="*/ 56683 w 236801"/>
                <a:gd name="connsiteY163" fmla="*/ 154492 h 272447"/>
                <a:gd name="connsiteX164" fmla="*/ 65351 w 236801"/>
                <a:gd name="connsiteY164" fmla="*/ 154016 h 272447"/>
                <a:gd name="connsiteX165" fmla="*/ 76210 w 236801"/>
                <a:gd name="connsiteY165" fmla="*/ 152492 h 272447"/>
                <a:gd name="connsiteX166" fmla="*/ 84687 w 236801"/>
                <a:gd name="connsiteY166" fmla="*/ 151825 h 272447"/>
                <a:gd name="connsiteX167" fmla="*/ 93450 w 236801"/>
                <a:gd name="connsiteY167" fmla="*/ 155254 h 272447"/>
                <a:gd name="connsiteX168" fmla="*/ 97450 w 236801"/>
                <a:gd name="connsiteY168" fmla="*/ 161255 h 272447"/>
                <a:gd name="connsiteX169" fmla="*/ 92593 w 236801"/>
                <a:gd name="connsiteY169" fmla="*/ 175352 h 272447"/>
                <a:gd name="connsiteX170" fmla="*/ 83258 w 236801"/>
                <a:gd name="connsiteY170" fmla="*/ 176590 h 272447"/>
                <a:gd name="connsiteX171" fmla="*/ 78400 w 236801"/>
                <a:gd name="connsiteY171" fmla="*/ 178686 h 272447"/>
                <a:gd name="connsiteX172" fmla="*/ 68780 w 236801"/>
                <a:gd name="connsiteY172" fmla="*/ 176400 h 272447"/>
                <a:gd name="connsiteX173" fmla="*/ 50683 w 236801"/>
                <a:gd name="connsiteY173" fmla="*/ 181734 h 272447"/>
                <a:gd name="connsiteX174" fmla="*/ 40300 w 236801"/>
                <a:gd name="connsiteY174" fmla="*/ 181734 h 272447"/>
                <a:gd name="connsiteX175" fmla="*/ 35633 w 236801"/>
                <a:gd name="connsiteY175" fmla="*/ 181257 h 272447"/>
                <a:gd name="connsiteX176" fmla="*/ 24775 w 236801"/>
                <a:gd name="connsiteY176" fmla="*/ 180210 h 272447"/>
                <a:gd name="connsiteX177" fmla="*/ 18012 w 236801"/>
                <a:gd name="connsiteY177" fmla="*/ 184877 h 272447"/>
                <a:gd name="connsiteX178" fmla="*/ 8868 w 236801"/>
                <a:gd name="connsiteY178" fmla="*/ 184496 h 272447"/>
                <a:gd name="connsiteX179" fmla="*/ 3343 w 236801"/>
                <a:gd name="connsiteY179" fmla="*/ 191259 h 272447"/>
                <a:gd name="connsiteX180" fmla="*/ 772 w 236801"/>
                <a:gd name="connsiteY180" fmla="*/ 208308 h 272447"/>
                <a:gd name="connsiteX181" fmla="*/ 5058 w 236801"/>
                <a:gd name="connsiteY181" fmla="*/ 214881 h 272447"/>
                <a:gd name="connsiteX182" fmla="*/ 10963 w 236801"/>
                <a:gd name="connsiteY182" fmla="*/ 211452 h 272447"/>
                <a:gd name="connsiteX183" fmla="*/ 19250 w 236801"/>
                <a:gd name="connsiteY183" fmla="*/ 206975 h 272447"/>
                <a:gd name="connsiteX184" fmla="*/ 29442 w 236801"/>
                <a:gd name="connsiteY184" fmla="*/ 202308 h 272447"/>
                <a:gd name="connsiteX185" fmla="*/ 40300 w 236801"/>
                <a:gd name="connsiteY185" fmla="*/ 197450 h 272447"/>
                <a:gd name="connsiteX186" fmla="*/ 55826 w 236801"/>
                <a:gd name="connsiteY186" fmla="*/ 198307 h 272447"/>
                <a:gd name="connsiteX187" fmla="*/ 66494 w 236801"/>
                <a:gd name="connsiteY187" fmla="*/ 196402 h 272447"/>
                <a:gd name="connsiteX188" fmla="*/ 82591 w 236801"/>
                <a:gd name="connsiteY188" fmla="*/ 199355 h 272447"/>
                <a:gd name="connsiteX189" fmla="*/ 89640 w 236801"/>
                <a:gd name="connsiteY189" fmla="*/ 200593 h 272447"/>
                <a:gd name="connsiteX190" fmla="*/ 94117 w 236801"/>
                <a:gd name="connsiteY190" fmla="*/ 207451 h 272447"/>
                <a:gd name="connsiteX191" fmla="*/ 90116 w 236801"/>
                <a:gd name="connsiteY191" fmla="*/ 220215 h 272447"/>
                <a:gd name="connsiteX192" fmla="*/ 76686 w 236801"/>
                <a:gd name="connsiteY192" fmla="*/ 225072 h 272447"/>
                <a:gd name="connsiteX193" fmla="*/ 68971 w 236801"/>
                <a:gd name="connsiteY193" fmla="*/ 225549 h 272447"/>
                <a:gd name="connsiteX194" fmla="*/ 52397 w 236801"/>
                <a:gd name="connsiteY194" fmla="*/ 227835 h 272447"/>
                <a:gd name="connsiteX195" fmla="*/ 45158 w 236801"/>
                <a:gd name="connsiteY195" fmla="*/ 227644 h 272447"/>
                <a:gd name="connsiteX196" fmla="*/ 32395 w 236801"/>
                <a:gd name="connsiteY196" fmla="*/ 230883 h 272447"/>
                <a:gd name="connsiteX197" fmla="*/ 24489 w 236801"/>
                <a:gd name="connsiteY197" fmla="*/ 230692 h 272447"/>
                <a:gd name="connsiteX198" fmla="*/ 18774 w 236801"/>
                <a:gd name="connsiteY198" fmla="*/ 234312 h 272447"/>
                <a:gd name="connsiteX199" fmla="*/ 12011 w 236801"/>
                <a:gd name="connsiteY199" fmla="*/ 236502 h 272447"/>
                <a:gd name="connsiteX200" fmla="*/ 5629 w 236801"/>
                <a:gd name="connsiteY200" fmla="*/ 235645 h 272447"/>
                <a:gd name="connsiteX201" fmla="*/ 2677 w 236801"/>
                <a:gd name="connsiteY201" fmla="*/ 242884 h 272447"/>
                <a:gd name="connsiteX202" fmla="*/ 1629 w 236801"/>
                <a:gd name="connsiteY202" fmla="*/ 258219 h 272447"/>
                <a:gd name="connsiteX203" fmla="*/ 581 w 236801"/>
                <a:gd name="connsiteY203" fmla="*/ 266030 h 272447"/>
                <a:gd name="connsiteX204" fmla="*/ 6106 w 236801"/>
                <a:gd name="connsiteY204" fmla="*/ 272412 h 272447"/>
                <a:gd name="connsiteX205" fmla="*/ 22298 w 236801"/>
                <a:gd name="connsiteY205" fmla="*/ 266697 h 272447"/>
                <a:gd name="connsiteX206" fmla="*/ 31061 w 236801"/>
                <a:gd name="connsiteY206" fmla="*/ 259077 h 272447"/>
                <a:gd name="connsiteX207" fmla="*/ 42586 w 236801"/>
                <a:gd name="connsiteY207" fmla="*/ 251266 h 272447"/>
                <a:gd name="connsiteX208" fmla="*/ 52969 w 236801"/>
                <a:gd name="connsiteY208" fmla="*/ 250028 h 272447"/>
                <a:gd name="connsiteX209" fmla="*/ 64875 w 236801"/>
                <a:gd name="connsiteY209" fmla="*/ 243265 h 272447"/>
                <a:gd name="connsiteX210" fmla="*/ 78019 w 236801"/>
                <a:gd name="connsiteY210" fmla="*/ 239169 h 272447"/>
                <a:gd name="connsiteX211" fmla="*/ 89545 w 236801"/>
                <a:gd name="connsiteY211" fmla="*/ 238122 h 272447"/>
                <a:gd name="connsiteX212" fmla="*/ 100975 w 236801"/>
                <a:gd name="connsiteY212" fmla="*/ 238503 h 272447"/>
                <a:gd name="connsiteX213" fmla="*/ 113262 w 236801"/>
                <a:gd name="connsiteY213" fmla="*/ 238884 h 272447"/>
                <a:gd name="connsiteX214" fmla="*/ 126692 w 236801"/>
                <a:gd name="connsiteY214" fmla="*/ 236788 h 272447"/>
                <a:gd name="connsiteX215" fmla="*/ 140980 w 236801"/>
                <a:gd name="connsiteY215" fmla="*/ 238312 h 272447"/>
                <a:gd name="connsiteX216" fmla="*/ 145837 w 236801"/>
                <a:gd name="connsiteY216" fmla="*/ 242122 h 272447"/>
                <a:gd name="connsiteX217" fmla="*/ 151362 w 236801"/>
                <a:gd name="connsiteY217" fmla="*/ 243456 h 272447"/>
                <a:gd name="connsiteX218" fmla="*/ 171174 w 236801"/>
                <a:gd name="connsiteY218" fmla="*/ 253457 h 272447"/>
                <a:gd name="connsiteX219" fmla="*/ 179080 w 236801"/>
                <a:gd name="connsiteY219" fmla="*/ 259458 h 272447"/>
                <a:gd name="connsiteX220" fmla="*/ 185842 w 236801"/>
                <a:gd name="connsiteY220" fmla="*/ 263553 h 272447"/>
                <a:gd name="connsiteX221" fmla="*/ 192605 w 236801"/>
                <a:gd name="connsiteY221" fmla="*/ 263744 h 272447"/>
                <a:gd name="connsiteX222" fmla="*/ 201368 w 236801"/>
                <a:gd name="connsiteY222" fmla="*/ 268221 h 272447"/>
                <a:gd name="connsiteX223" fmla="*/ 207083 w 236801"/>
                <a:gd name="connsiteY223" fmla="*/ 265077 h 272447"/>
                <a:gd name="connsiteX224" fmla="*/ 213274 w 236801"/>
                <a:gd name="connsiteY224" fmla="*/ 260982 h 272447"/>
                <a:gd name="connsiteX225" fmla="*/ 219847 w 236801"/>
                <a:gd name="connsiteY225" fmla="*/ 252028 h 272447"/>
                <a:gd name="connsiteX226" fmla="*/ 225562 w 236801"/>
                <a:gd name="connsiteY226" fmla="*/ 250980 h 272447"/>
                <a:gd name="connsiteX227" fmla="*/ 231753 w 236801"/>
                <a:gd name="connsiteY227" fmla="*/ 244408 h 272447"/>
                <a:gd name="connsiteX228" fmla="*/ 236420 w 236801"/>
                <a:gd name="connsiteY228" fmla="*/ 239074 h 272447"/>
                <a:gd name="connsiteX229" fmla="*/ 229467 w 236801"/>
                <a:gd name="connsiteY229" fmla="*/ 234597 h 272447"/>
                <a:gd name="connsiteX230" fmla="*/ 125930 w 236801"/>
                <a:gd name="connsiteY230" fmla="*/ 77911 h 272447"/>
                <a:gd name="connsiteX231" fmla="*/ 135550 w 236801"/>
                <a:gd name="connsiteY231" fmla="*/ 75339 h 272447"/>
                <a:gd name="connsiteX232" fmla="*/ 142789 w 236801"/>
                <a:gd name="connsiteY232" fmla="*/ 78102 h 272447"/>
                <a:gd name="connsiteX233" fmla="*/ 149362 w 236801"/>
                <a:gd name="connsiteY233" fmla="*/ 78483 h 272447"/>
                <a:gd name="connsiteX234" fmla="*/ 157458 w 236801"/>
                <a:gd name="connsiteY234" fmla="*/ 80578 h 272447"/>
                <a:gd name="connsiteX235" fmla="*/ 157934 w 236801"/>
                <a:gd name="connsiteY235" fmla="*/ 88674 h 272447"/>
                <a:gd name="connsiteX236" fmla="*/ 157267 w 236801"/>
                <a:gd name="connsiteY236" fmla="*/ 94008 h 272447"/>
                <a:gd name="connsiteX237" fmla="*/ 152219 w 236801"/>
                <a:gd name="connsiteY237" fmla="*/ 100771 h 272447"/>
                <a:gd name="connsiteX238" fmla="*/ 142504 w 236801"/>
                <a:gd name="connsiteY238" fmla="*/ 100390 h 272447"/>
                <a:gd name="connsiteX239" fmla="*/ 133360 w 236801"/>
                <a:gd name="connsiteY239" fmla="*/ 100866 h 272447"/>
                <a:gd name="connsiteX240" fmla="*/ 121644 w 236801"/>
                <a:gd name="connsiteY240" fmla="*/ 97056 h 272447"/>
                <a:gd name="connsiteX241" fmla="*/ 119548 w 236801"/>
                <a:gd name="connsiteY241" fmla="*/ 86579 h 272447"/>
                <a:gd name="connsiteX242" fmla="*/ 125930 w 236801"/>
                <a:gd name="connsiteY242" fmla="*/ 77911 h 272447"/>
                <a:gd name="connsiteX243" fmla="*/ 97736 w 236801"/>
                <a:gd name="connsiteY243" fmla="*/ 98580 h 272447"/>
                <a:gd name="connsiteX244" fmla="*/ 92402 w 236801"/>
                <a:gd name="connsiteY244" fmla="*/ 102581 h 272447"/>
                <a:gd name="connsiteX245" fmla="*/ 78781 w 236801"/>
                <a:gd name="connsiteY245" fmla="*/ 101343 h 272447"/>
                <a:gd name="connsiteX246" fmla="*/ 71066 w 236801"/>
                <a:gd name="connsiteY246" fmla="*/ 106200 h 272447"/>
                <a:gd name="connsiteX247" fmla="*/ 57922 w 236801"/>
                <a:gd name="connsiteY247" fmla="*/ 100866 h 272447"/>
                <a:gd name="connsiteX248" fmla="*/ 48111 w 236801"/>
                <a:gd name="connsiteY248" fmla="*/ 93246 h 272447"/>
                <a:gd name="connsiteX249" fmla="*/ 52588 w 236801"/>
                <a:gd name="connsiteY249" fmla="*/ 83626 h 272447"/>
                <a:gd name="connsiteX250" fmla="*/ 59160 w 236801"/>
                <a:gd name="connsiteY250" fmla="*/ 79340 h 272447"/>
                <a:gd name="connsiteX251" fmla="*/ 74686 w 236801"/>
                <a:gd name="connsiteY251" fmla="*/ 79530 h 272447"/>
                <a:gd name="connsiteX252" fmla="*/ 89164 w 236801"/>
                <a:gd name="connsiteY252" fmla="*/ 80769 h 272447"/>
                <a:gd name="connsiteX253" fmla="*/ 96403 w 236801"/>
                <a:gd name="connsiteY253" fmla="*/ 85626 h 272447"/>
                <a:gd name="connsiteX254" fmla="*/ 95545 w 236801"/>
                <a:gd name="connsiteY254" fmla="*/ 92865 h 272447"/>
                <a:gd name="connsiteX255" fmla="*/ 97736 w 236801"/>
                <a:gd name="connsiteY255" fmla="*/ 98580 h 272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Lst>
              <a:rect l="l" t="t" r="r" b="b"/>
              <a:pathLst>
                <a:path w="236801" h="272447">
                  <a:moveTo>
                    <a:pt x="229467" y="234597"/>
                  </a:moveTo>
                  <a:cubicBezTo>
                    <a:pt x="221561" y="232883"/>
                    <a:pt x="216513" y="231835"/>
                    <a:pt x="213274" y="233073"/>
                  </a:cubicBezTo>
                  <a:cubicBezTo>
                    <a:pt x="210322" y="231168"/>
                    <a:pt x="206035" y="230121"/>
                    <a:pt x="200130" y="230121"/>
                  </a:cubicBezTo>
                  <a:cubicBezTo>
                    <a:pt x="194605" y="227739"/>
                    <a:pt x="192224" y="226120"/>
                    <a:pt x="190319" y="226120"/>
                  </a:cubicBezTo>
                  <a:cubicBezTo>
                    <a:pt x="188414" y="226120"/>
                    <a:pt x="183080" y="226977"/>
                    <a:pt x="181651" y="226977"/>
                  </a:cubicBezTo>
                  <a:cubicBezTo>
                    <a:pt x="179080" y="225072"/>
                    <a:pt x="167459" y="222977"/>
                    <a:pt x="161458" y="224882"/>
                  </a:cubicBezTo>
                  <a:cubicBezTo>
                    <a:pt x="153172" y="223644"/>
                    <a:pt x="149171" y="221739"/>
                    <a:pt x="145075" y="222786"/>
                  </a:cubicBezTo>
                  <a:cubicBezTo>
                    <a:pt x="141646" y="221548"/>
                    <a:pt x="137170" y="221262"/>
                    <a:pt x="134217" y="221262"/>
                  </a:cubicBezTo>
                  <a:cubicBezTo>
                    <a:pt x="131455" y="218881"/>
                    <a:pt x="132502" y="215928"/>
                    <a:pt x="119929" y="216786"/>
                  </a:cubicBezTo>
                  <a:cubicBezTo>
                    <a:pt x="115453" y="213547"/>
                    <a:pt x="115453" y="212595"/>
                    <a:pt x="115262" y="209547"/>
                  </a:cubicBezTo>
                  <a:cubicBezTo>
                    <a:pt x="115072" y="206403"/>
                    <a:pt x="114786" y="203355"/>
                    <a:pt x="116596" y="200879"/>
                  </a:cubicBezTo>
                  <a:cubicBezTo>
                    <a:pt x="118501" y="198498"/>
                    <a:pt x="117929" y="195354"/>
                    <a:pt x="119548" y="194688"/>
                  </a:cubicBezTo>
                  <a:cubicBezTo>
                    <a:pt x="121072" y="194021"/>
                    <a:pt x="124406" y="194211"/>
                    <a:pt x="126121" y="194688"/>
                  </a:cubicBezTo>
                  <a:cubicBezTo>
                    <a:pt x="127835" y="195164"/>
                    <a:pt x="130407" y="194021"/>
                    <a:pt x="132026" y="192783"/>
                  </a:cubicBezTo>
                  <a:cubicBezTo>
                    <a:pt x="135265" y="192783"/>
                    <a:pt x="140980" y="190687"/>
                    <a:pt x="140980" y="189639"/>
                  </a:cubicBezTo>
                  <a:cubicBezTo>
                    <a:pt x="143932" y="190687"/>
                    <a:pt x="145456" y="190116"/>
                    <a:pt x="146885" y="191163"/>
                  </a:cubicBezTo>
                  <a:cubicBezTo>
                    <a:pt x="148314" y="192211"/>
                    <a:pt x="154696" y="191544"/>
                    <a:pt x="156886" y="191544"/>
                  </a:cubicBezTo>
                  <a:cubicBezTo>
                    <a:pt x="159172" y="191544"/>
                    <a:pt x="161554" y="194307"/>
                    <a:pt x="163649" y="194973"/>
                  </a:cubicBezTo>
                  <a:cubicBezTo>
                    <a:pt x="165745" y="195640"/>
                    <a:pt x="168316" y="194307"/>
                    <a:pt x="170412" y="193926"/>
                  </a:cubicBezTo>
                  <a:cubicBezTo>
                    <a:pt x="172507" y="193545"/>
                    <a:pt x="174222" y="194973"/>
                    <a:pt x="176127" y="194973"/>
                  </a:cubicBezTo>
                  <a:cubicBezTo>
                    <a:pt x="178032" y="194973"/>
                    <a:pt x="182985" y="194497"/>
                    <a:pt x="184890" y="194307"/>
                  </a:cubicBezTo>
                  <a:cubicBezTo>
                    <a:pt x="187081" y="195545"/>
                    <a:pt x="190891" y="196021"/>
                    <a:pt x="192510" y="194307"/>
                  </a:cubicBezTo>
                  <a:cubicBezTo>
                    <a:pt x="194034" y="192592"/>
                    <a:pt x="201844" y="186496"/>
                    <a:pt x="203178" y="180686"/>
                  </a:cubicBezTo>
                  <a:cubicBezTo>
                    <a:pt x="204607" y="174780"/>
                    <a:pt x="202511" y="175161"/>
                    <a:pt x="201654" y="174114"/>
                  </a:cubicBezTo>
                  <a:cubicBezTo>
                    <a:pt x="200797" y="173066"/>
                    <a:pt x="197844" y="172685"/>
                    <a:pt x="196606" y="173256"/>
                  </a:cubicBezTo>
                  <a:cubicBezTo>
                    <a:pt x="192796" y="172590"/>
                    <a:pt x="188509" y="172875"/>
                    <a:pt x="187271" y="173637"/>
                  </a:cubicBezTo>
                  <a:cubicBezTo>
                    <a:pt x="184128" y="171732"/>
                    <a:pt x="182223" y="170018"/>
                    <a:pt x="177651" y="171923"/>
                  </a:cubicBezTo>
                  <a:cubicBezTo>
                    <a:pt x="173460" y="170399"/>
                    <a:pt x="166983" y="170685"/>
                    <a:pt x="162792" y="173352"/>
                  </a:cubicBezTo>
                  <a:cubicBezTo>
                    <a:pt x="158982" y="172494"/>
                    <a:pt x="155077" y="172304"/>
                    <a:pt x="153076" y="174590"/>
                  </a:cubicBezTo>
                  <a:cubicBezTo>
                    <a:pt x="150314" y="175447"/>
                    <a:pt x="146218" y="173161"/>
                    <a:pt x="142694" y="176304"/>
                  </a:cubicBezTo>
                  <a:cubicBezTo>
                    <a:pt x="138598" y="175257"/>
                    <a:pt x="139075" y="174876"/>
                    <a:pt x="136979" y="174399"/>
                  </a:cubicBezTo>
                  <a:cubicBezTo>
                    <a:pt x="134884" y="173923"/>
                    <a:pt x="126502" y="174876"/>
                    <a:pt x="124216" y="175066"/>
                  </a:cubicBezTo>
                  <a:cubicBezTo>
                    <a:pt x="121072" y="171923"/>
                    <a:pt x="121072" y="170970"/>
                    <a:pt x="121072" y="170970"/>
                  </a:cubicBezTo>
                  <a:cubicBezTo>
                    <a:pt x="121072" y="170970"/>
                    <a:pt x="121453" y="156492"/>
                    <a:pt x="121549" y="155635"/>
                  </a:cubicBezTo>
                  <a:cubicBezTo>
                    <a:pt x="121739" y="154778"/>
                    <a:pt x="122787" y="151539"/>
                    <a:pt x="124692" y="151635"/>
                  </a:cubicBezTo>
                  <a:cubicBezTo>
                    <a:pt x="126597" y="151825"/>
                    <a:pt x="127264" y="153063"/>
                    <a:pt x="128311" y="153159"/>
                  </a:cubicBezTo>
                  <a:cubicBezTo>
                    <a:pt x="129359" y="153349"/>
                    <a:pt x="131740" y="151825"/>
                    <a:pt x="132979" y="151635"/>
                  </a:cubicBezTo>
                  <a:cubicBezTo>
                    <a:pt x="134217" y="151444"/>
                    <a:pt x="138313" y="151158"/>
                    <a:pt x="139837" y="151444"/>
                  </a:cubicBezTo>
                  <a:cubicBezTo>
                    <a:pt x="141361" y="151825"/>
                    <a:pt x="144123" y="154397"/>
                    <a:pt x="146409" y="154587"/>
                  </a:cubicBezTo>
                  <a:cubicBezTo>
                    <a:pt x="148600" y="154778"/>
                    <a:pt x="150505" y="153254"/>
                    <a:pt x="153172" y="152492"/>
                  </a:cubicBezTo>
                  <a:cubicBezTo>
                    <a:pt x="155743" y="151825"/>
                    <a:pt x="159172" y="152111"/>
                    <a:pt x="160220" y="152968"/>
                  </a:cubicBezTo>
                  <a:cubicBezTo>
                    <a:pt x="161268" y="153825"/>
                    <a:pt x="164221" y="151730"/>
                    <a:pt x="166602" y="151444"/>
                  </a:cubicBezTo>
                  <a:cubicBezTo>
                    <a:pt x="168983" y="151063"/>
                    <a:pt x="171745" y="150111"/>
                    <a:pt x="173555" y="151444"/>
                  </a:cubicBezTo>
                  <a:cubicBezTo>
                    <a:pt x="175270" y="152778"/>
                    <a:pt x="178032" y="155064"/>
                    <a:pt x="179937" y="155730"/>
                  </a:cubicBezTo>
                  <a:cubicBezTo>
                    <a:pt x="181842" y="156397"/>
                    <a:pt x="183937" y="154873"/>
                    <a:pt x="186700" y="154873"/>
                  </a:cubicBezTo>
                  <a:cubicBezTo>
                    <a:pt x="189462" y="154873"/>
                    <a:pt x="193748" y="156111"/>
                    <a:pt x="196701" y="152301"/>
                  </a:cubicBezTo>
                  <a:cubicBezTo>
                    <a:pt x="201368" y="151825"/>
                    <a:pt x="202035" y="150396"/>
                    <a:pt x="202606" y="148491"/>
                  </a:cubicBezTo>
                  <a:cubicBezTo>
                    <a:pt x="203083" y="146586"/>
                    <a:pt x="202606" y="141919"/>
                    <a:pt x="202225" y="140205"/>
                  </a:cubicBezTo>
                  <a:cubicBezTo>
                    <a:pt x="201844" y="138490"/>
                    <a:pt x="199463" y="135918"/>
                    <a:pt x="194796" y="137252"/>
                  </a:cubicBezTo>
                  <a:cubicBezTo>
                    <a:pt x="188890" y="137061"/>
                    <a:pt x="182699" y="135537"/>
                    <a:pt x="180508" y="136395"/>
                  </a:cubicBezTo>
                  <a:cubicBezTo>
                    <a:pt x="177746" y="134680"/>
                    <a:pt x="175365" y="135156"/>
                    <a:pt x="172031" y="134680"/>
                  </a:cubicBezTo>
                  <a:cubicBezTo>
                    <a:pt x="168031" y="132585"/>
                    <a:pt x="160982" y="133632"/>
                    <a:pt x="156696" y="136585"/>
                  </a:cubicBezTo>
                  <a:cubicBezTo>
                    <a:pt x="150695" y="138109"/>
                    <a:pt x="149076" y="136776"/>
                    <a:pt x="146504" y="135918"/>
                  </a:cubicBezTo>
                  <a:cubicBezTo>
                    <a:pt x="143932" y="135061"/>
                    <a:pt x="141837" y="137442"/>
                    <a:pt x="140599" y="137823"/>
                  </a:cubicBezTo>
                  <a:cubicBezTo>
                    <a:pt x="139360" y="138204"/>
                    <a:pt x="135931" y="137823"/>
                    <a:pt x="134026" y="137347"/>
                  </a:cubicBezTo>
                  <a:cubicBezTo>
                    <a:pt x="132121" y="136871"/>
                    <a:pt x="130407" y="136014"/>
                    <a:pt x="128502" y="136871"/>
                  </a:cubicBezTo>
                  <a:cubicBezTo>
                    <a:pt x="126787" y="134775"/>
                    <a:pt x="125549" y="132585"/>
                    <a:pt x="125549" y="132585"/>
                  </a:cubicBezTo>
                  <a:lnTo>
                    <a:pt x="125549" y="121917"/>
                  </a:lnTo>
                  <a:cubicBezTo>
                    <a:pt x="125549" y="121917"/>
                    <a:pt x="129169" y="117059"/>
                    <a:pt x="134026" y="115916"/>
                  </a:cubicBezTo>
                  <a:cubicBezTo>
                    <a:pt x="138884" y="114678"/>
                    <a:pt x="145075" y="114201"/>
                    <a:pt x="149362" y="112106"/>
                  </a:cubicBezTo>
                  <a:cubicBezTo>
                    <a:pt x="153648" y="110010"/>
                    <a:pt x="156410" y="113154"/>
                    <a:pt x="159934" y="114487"/>
                  </a:cubicBezTo>
                  <a:cubicBezTo>
                    <a:pt x="163363" y="115916"/>
                    <a:pt x="165935" y="114678"/>
                    <a:pt x="168412" y="112296"/>
                  </a:cubicBezTo>
                  <a:cubicBezTo>
                    <a:pt x="170793" y="109915"/>
                    <a:pt x="176032" y="103343"/>
                    <a:pt x="178603" y="101057"/>
                  </a:cubicBezTo>
                  <a:cubicBezTo>
                    <a:pt x="181175" y="98866"/>
                    <a:pt x="182890" y="96771"/>
                    <a:pt x="184509" y="91341"/>
                  </a:cubicBezTo>
                  <a:cubicBezTo>
                    <a:pt x="186033" y="86007"/>
                    <a:pt x="190891" y="82864"/>
                    <a:pt x="194510" y="80007"/>
                  </a:cubicBezTo>
                  <a:cubicBezTo>
                    <a:pt x="198130" y="77054"/>
                    <a:pt x="200416" y="73625"/>
                    <a:pt x="197749" y="69434"/>
                  </a:cubicBezTo>
                  <a:cubicBezTo>
                    <a:pt x="195082" y="65338"/>
                    <a:pt x="190605" y="63719"/>
                    <a:pt x="187366" y="63433"/>
                  </a:cubicBezTo>
                  <a:cubicBezTo>
                    <a:pt x="183937" y="61719"/>
                    <a:pt x="179937" y="61052"/>
                    <a:pt x="177365" y="61909"/>
                  </a:cubicBezTo>
                  <a:cubicBezTo>
                    <a:pt x="173555" y="60576"/>
                    <a:pt x="164602" y="55337"/>
                    <a:pt x="164030" y="51717"/>
                  </a:cubicBezTo>
                  <a:cubicBezTo>
                    <a:pt x="163554" y="48098"/>
                    <a:pt x="166792" y="46574"/>
                    <a:pt x="168507" y="44764"/>
                  </a:cubicBezTo>
                  <a:cubicBezTo>
                    <a:pt x="170221" y="43050"/>
                    <a:pt x="173650" y="40097"/>
                    <a:pt x="174508" y="37144"/>
                  </a:cubicBezTo>
                  <a:cubicBezTo>
                    <a:pt x="178508" y="36477"/>
                    <a:pt x="180223" y="36096"/>
                    <a:pt x="180223" y="36096"/>
                  </a:cubicBezTo>
                  <a:lnTo>
                    <a:pt x="184414" y="33525"/>
                  </a:lnTo>
                  <a:cubicBezTo>
                    <a:pt x="184414" y="33525"/>
                    <a:pt x="198511" y="32953"/>
                    <a:pt x="202225" y="32953"/>
                  </a:cubicBezTo>
                  <a:cubicBezTo>
                    <a:pt x="205845" y="32953"/>
                    <a:pt x="210036" y="36573"/>
                    <a:pt x="214608" y="36763"/>
                  </a:cubicBezTo>
                  <a:cubicBezTo>
                    <a:pt x="219275" y="36954"/>
                    <a:pt x="222514" y="34382"/>
                    <a:pt x="226133" y="34191"/>
                  </a:cubicBezTo>
                  <a:cubicBezTo>
                    <a:pt x="229753" y="34001"/>
                    <a:pt x="232324" y="34763"/>
                    <a:pt x="232896" y="34763"/>
                  </a:cubicBezTo>
                  <a:cubicBezTo>
                    <a:pt x="233372" y="34763"/>
                    <a:pt x="237182" y="32191"/>
                    <a:pt x="233563" y="27810"/>
                  </a:cubicBezTo>
                  <a:cubicBezTo>
                    <a:pt x="229943" y="23523"/>
                    <a:pt x="226800" y="22285"/>
                    <a:pt x="225276" y="21428"/>
                  </a:cubicBezTo>
                  <a:cubicBezTo>
                    <a:pt x="223752" y="20571"/>
                    <a:pt x="219561" y="20380"/>
                    <a:pt x="217180" y="19523"/>
                  </a:cubicBezTo>
                  <a:cubicBezTo>
                    <a:pt x="214798" y="18666"/>
                    <a:pt x="212322" y="21047"/>
                    <a:pt x="210322" y="21428"/>
                  </a:cubicBezTo>
                  <a:cubicBezTo>
                    <a:pt x="208226" y="21809"/>
                    <a:pt x="207178" y="19713"/>
                    <a:pt x="205464" y="19713"/>
                  </a:cubicBezTo>
                  <a:cubicBezTo>
                    <a:pt x="203749" y="19713"/>
                    <a:pt x="198034" y="21237"/>
                    <a:pt x="195653" y="21237"/>
                  </a:cubicBezTo>
                  <a:cubicBezTo>
                    <a:pt x="193272" y="21237"/>
                    <a:pt x="193558" y="20190"/>
                    <a:pt x="192034" y="20190"/>
                  </a:cubicBezTo>
                  <a:cubicBezTo>
                    <a:pt x="190510" y="20190"/>
                    <a:pt x="183080" y="22952"/>
                    <a:pt x="179937" y="22571"/>
                  </a:cubicBezTo>
                  <a:cubicBezTo>
                    <a:pt x="176794" y="22190"/>
                    <a:pt x="175460" y="19332"/>
                    <a:pt x="175841" y="16475"/>
                  </a:cubicBezTo>
                  <a:cubicBezTo>
                    <a:pt x="176127" y="13903"/>
                    <a:pt x="178222" y="10760"/>
                    <a:pt x="178222" y="8664"/>
                  </a:cubicBezTo>
                  <a:cubicBezTo>
                    <a:pt x="178222" y="6569"/>
                    <a:pt x="176508" y="5235"/>
                    <a:pt x="174603" y="4664"/>
                  </a:cubicBezTo>
                  <a:cubicBezTo>
                    <a:pt x="172698" y="4188"/>
                    <a:pt x="169555" y="1902"/>
                    <a:pt x="167745" y="1235"/>
                  </a:cubicBezTo>
                  <a:cubicBezTo>
                    <a:pt x="165840" y="568"/>
                    <a:pt x="159077" y="2283"/>
                    <a:pt x="159649" y="9522"/>
                  </a:cubicBezTo>
                  <a:cubicBezTo>
                    <a:pt x="156029" y="12855"/>
                    <a:pt x="152219" y="14570"/>
                    <a:pt x="152410" y="17999"/>
                  </a:cubicBezTo>
                  <a:cubicBezTo>
                    <a:pt x="148981" y="21428"/>
                    <a:pt x="145647" y="23047"/>
                    <a:pt x="142218" y="22285"/>
                  </a:cubicBezTo>
                  <a:cubicBezTo>
                    <a:pt x="138789" y="21618"/>
                    <a:pt x="129835" y="21618"/>
                    <a:pt x="128407" y="27429"/>
                  </a:cubicBezTo>
                  <a:cubicBezTo>
                    <a:pt x="128407" y="27429"/>
                    <a:pt x="126978" y="32096"/>
                    <a:pt x="132407" y="32763"/>
                  </a:cubicBezTo>
                  <a:cubicBezTo>
                    <a:pt x="137741" y="33429"/>
                    <a:pt x="139360" y="34191"/>
                    <a:pt x="141742" y="34287"/>
                  </a:cubicBezTo>
                  <a:cubicBezTo>
                    <a:pt x="144123" y="34477"/>
                    <a:pt x="151552" y="33906"/>
                    <a:pt x="150028" y="43240"/>
                  </a:cubicBezTo>
                  <a:cubicBezTo>
                    <a:pt x="150028" y="43240"/>
                    <a:pt x="152791" y="46669"/>
                    <a:pt x="153457" y="49241"/>
                  </a:cubicBezTo>
                  <a:cubicBezTo>
                    <a:pt x="154124" y="51813"/>
                    <a:pt x="152886" y="57337"/>
                    <a:pt x="146409" y="58004"/>
                  </a:cubicBezTo>
                  <a:cubicBezTo>
                    <a:pt x="139837" y="58671"/>
                    <a:pt x="141361" y="60099"/>
                    <a:pt x="137932" y="60576"/>
                  </a:cubicBezTo>
                  <a:cubicBezTo>
                    <a:pt x="134503" y="61147"/>
                    <a:pt x="130978" y="59909"/>
                    <a:pt x="128311" y="59718"/>
                  </a:cubicBezTo>
                  <a:cubicBezTo>
                    <a:pt x="125549" y="59528"/>
                    <a:pt x="119548" y="58290"/>
                    <a:pt x="117262" y="60195"/>
                  </a:cubicBezTo>
                  <a:cubicBezTo>
                    <a:pt x="114976" y="62100"/>
                    <a:pt x="111928" y="62100"/>
                    <a:pt x="110023" y="60480"/>
                  </a:cubicBezTo>
                  <a:cubicBezTo>
                    <a:pt x="108118" y="58956"/>
                    <a:pt x="104880" y="59147"/>
                    <a:pt x="101927" y="60861"/>
                  </a:cubicBezTo>
                  <a:cubicBezTo>
                    <a:pt x="98974" y="62576"/>
                    <a:pt x="96784" y="63433"/>
                    <a:pt x="94688" y="62766"/>
                  </a:cubicBezTo>
                  <a:cubicBezTo>
                    <a:pt x="92593" y="62100"/>
                    <a:pt x="88497" y="62766"/>
                    <a:pt x="85544" y="63243"/>
                  </a:cubicBezTo>
                  <a:cubicBezTo>
                    <a:pt x="82591" y="63814"/>
                    <a:pt x="82401" y="63052"/>
                    <a:pt x="80210" y="62576"/>
                  </a:cubicBezTo>
                  <a:cubicBezTo>
                    <a:pt x="78019" y="62100"/>
                    <a:pt x="78019" y="63052"/>
                    <a:pt x="75543" y="62957"/>
                  </a:cubicBezTo>
                  <a:cubicBezTo>
                    <a:pt x="73162" y="62766"/>
                    <a:pt x="67732" y="61242"/>
                    <a:pt x="64684" y="61528"/>
                  </a:cubicBezTo>
                  <a:cubicBezTo>
                    <a:pt x="62303" y="59433"/>
                    <a:pt x="60208" y="58956"/>
                    <a:pt x="58779" y="58956"/>
                  </a:cubicBezTo>
                  <a:cubicBezTo>
                    <a:pt x="58112" y="56861"/>
                    <a:pt x="58398" y="56766"/>
                    <a:pt x="62398" y="54765"/>
                  </a:cubicBezTo>
                  <a:cubicBezTo>
                    <a:pt x="66399" y="52860"/>
                    <a:pt x="64303" y="52003"/>
                    <a:pt x="64589" y="49622"/>
                  </a:cubicBezTo>
                  <a:cubicBezTo>
                    <a:pt x="64970" y="47241"/>
                    <a:pt x="63732" y="41716"/>
                    <a:pt x="65446" y="40668"/>
                  </a:cubicBezTo>
                  <a:cubicBezTo>
                    <a:pt x="67161" y="39621"/>
                    <a:pt x="72685" y="36573"/>
                    <a:pt x="74781" y="35811"/>
                  </a:cubicBezTo>
                  <a:cubicBezTo>
                    <a:pt x="76876" y="35144"/>
                    <a:pt x="81639" y="33620"/>
                    <a:pt x="82401" y="30667"/>
                  </a:cubicBezTo>
                  <a:cubicBezTo>
                    <a:pt x="83068" y="27714"/>
                    <a:pt x="84306" y="24285"/>
                    <a:pt x="83258" y="23238"/>
                  </a:cubicBezTo>
                  <a:cubicBezTo>
                    <a:pt x="82115" y="22476"/>
                    <a:pt x="81067" y="20761"/>
                    <a:pt x="78972" y="20571"/>
                  </a:cubicBezTo>
                  <a:cubicBezTo>
                    <a:pt x="76876" y="20380"/>
                    <a:pt x="74971" y="19332"/>
                    <a:pt x="74305" y="19142"/>
                  </a:cubicBezTo>
                  <a:cubicBezTo>
                    <a:pt x="73638" y="18951"/>
                    <a:pt x="67542" y="16570"/>
                    <a:pt x="67542" y="16570"/>
                  </a:cubicBezTo>
                  <a:cubicBezTo>
                    <a:pt x="67542" y="13427"/>
                    <a:pt x="66113" y="10665"/>
                    <a:pt x="64399" y="9998"/>
                  </a:cubicBezTo>
                  <a:cubicBezTo>
                    <a:pt x="61636" y="6188"/>
                    <a:pt x="58874" y="2759"/>
                    <a:pt x="51254" y="2759"/>
                  </a:cubicBezTo>
                  <a:cubicBezTo>
                    <a:pt x="43634" y="2759"/>
                    <a:pt x="41253" y="2092"/>
                    <a:pt x="39538" y="663"/>
                  </a:cubicBezTo>
                  <a:cubicBezTo>
                    <a:pt x="37824" y="-670"/>
                    <a:pt x="32966" y="-670"/>
                    <a:pt x="33347" y="7236"/>
                  </a:cubicBezTo>
                  <a:cubicBezTo>
                    <a:pt x="33728" y="15141"/>
                    <a:pt x="32299" y="16951"/>
                    <a:pt x="28204" y="18285"/>
                  </a:cubicBezTo>
                  <a:cubicBezTo>
                    <a:pt x="24108" y="19618"/>
                    <a:pt x="17536" y="22095"/>
                    <a:pt x="16488" y="23809"/>
                  </a:cubicBezTo>
                  <a:cubicBezTo>
                    <a:pt x="13059" y="23809"/>
                    <a:pt x="5439" y="23142"/>
                    <a:pt x="5820" y="29334"/>
                  </a:cubicBezTo>
                  <a:cubicBezTo>
                    <a:pt x="6201" y="35525"/>
                    <a:pt x="6201" y="37239"/>
                    <a:pt x="8201" y="38668"/>
                  </a:cubicBezTo>
                  <a:cubicBezTo>
                    <a:pt x="10297" y="40002"/>
                    <a:pt x="13345" y="43145"/>
                    <a:pt x="19917" y="40002"/>
                  </a:cubicBezTo>
                  <a:cubicBezTo>
                    <a:pt x="26870" y="39621"/>
                    <a:pt x="28870" y="37620"/>
                    <a:pt x="30299" y="36192"/>
                  </a:cubicBezTo>
                  <a:cubicBezTo>
                    <a:pt x="33442" y="36573"/>
                    <a:pt x="35824" y="36858"/>
                    <a:pt x="34395" y="40287"/>
                  </a:cubicBezTo>
                  <a:cubicBezTo>
                    <a:pt x="33061" y="43716"/>
                    <a:pt x="34014" y="52765"/>
                    <a:pt x="37824" y="55527"/>
                  </a:cubicBezTo>
                  <a:cubicBezTo>
                    <a:pt x="35728" y="60004"/>
                    <a:pt x="34681" y="64481"/>
                    <a:pt x="32680" y="65910"/>
                  </a:cubicBezTo>
                  <a:cubicBezTo>
                    <a:pt x="30585" y="67338"/>
                    <a:pt x="28204" y="73530"/>
                    <a:pt x="27537" y="75530"/>
                  </a:cubicBezTo>
                  <a:cubicBezTo>
                    <a:pt x="26870" y="77625"/>
                    <a:pt x="28204" y="82102"/>
                    <a:pt x="27156" y="83436"/>
                  </a:cubicBezTo>
                  <a:cubicBezTo>
                    <a:pt x="26108" y="84769"/>
                    <a:pt x="28585" y="87246"/>
                    <a:pt x="28585" y="91722"/>
                  </a:cubicBezTo>
                  <a:cubicBezTo>
                    <a:pt x="28585" y="96199"/>
                    <a:pt x="28966" y="107248"/>
                    <a:pt x="18583" y="113439"/>
                  </a:cubicBezTo>
                  <a:cubicBezTo>
                    <a:pt x="18583" y="121726"/>
                    <a:pt x="18964" y="124107"/>
                    <a:pt x="18964" y="124107"/>
                  </a:cubicBezTo>
                  <a:lnTo>
                    <a:pt x="21346" y="125155"/>
                  </a:lnTo>
                  <a:cubicBezTo>
                    <a:pt x="21346" y="125155"/>
                    <a:pt x="26203" y="124774"/>
                    <a:pt x="27918" y="125822"/>
                  </a:cubicBezTo>
                  <a:cubicBezTo>
                    <a:pt x="29632" y="126870"/>
                    <a:pt x="36871" y="124488"/>
                    <a:pt x="40015" y="123441"/>
                  </a:cubicBezTo>
                  <a:cubicBezTo>
                    <a:pt x="43158" y="122393"/>
                    <a:pt x="45920" y="117535"/>
                    <a:pt x="48301" y="116868"/>
                  </a:cubicBezTo>
                  <a:cubicBezTo>
                    <a:pt x="50683" y="116202"/>
                    <a:pt x="57636" y="116202"/>
                    <a:pt x="60398" y="116868"/>
                  </a:cubicBezTo>
                  <a:cubicBezTo>
                    <a:pt x="63160" y="117535"/>
                    <a:pt x="72495" y="121726"/>
                    <a:pt x="79734" y="119250"/>
                  </a:cubicBezTo>
                  <a:cubicBezTo>
                    <a:pt x="88021" y="120964"/>
                    <a:pt x="93164" y="122012"/>
                    <a:pt x="96688" y="123060"/>
                  </a:cubicBezTo>
                  <a:cubicBezTo>
                    <a:pt x="100117" y="124107"/>
                    <a:pt x="101546" y="132775"/>
                    <a:pt x="99451" y="134775"/>
                  </a:cubicBezTo>
                  <a:cubicBezTo>
                    <a:pt x="97355" y="136871"/>
                    <a:pt x="101356" y="143443"/>
                    <a:pt x="90688" y="140871"/>
                  </a:cubicBezTo>
                  <a:cubicBezTo>
                    <a:pt x="84782" y="142110"/>
                    <a:pt x="83068" y="140871"/>
                    <a:pt x="82020" y="140395"/>
                  </a:cubicBezTo>
                  <a:cubicBezTo>
                    <a:pt x="80972" y="139919"/>
                    <a:pt x="77924" y="140586"/>
                    <a:pt x="76305" y="141443"/>
                  </a:cubicBezTo>
                  <a:cubicBezTo>
                    <a:pt x="74781" y="142300"/>
                    <a:pt x="72304" y="141633"/>
                    <a:pt x="71447" y="141062"/>
                  </a:cubicBezTo>
                  <a:cubicBezTo>
                    <a:pt x="70590" y="140586"/>
                    <a:pt x="67828" y="140871"/>
                    <a:pt x="66494" y="141252"/>
                  </a:cubicBezTo>
                  <a:cubicBezTo>
                    <a:pt x="65065" y="141633"/>
                    <a:pt x="63065" y="140205"/>
                    <a:pt x="62208" y="140205"/>
                  </a:cubicBezTo>
                  <a:cubicBezTo>
                    <a:pt x="61351" y="140205"/>
                    <a:pt x="58207" y="143443"/>
                    <a:pt x="54397" y="143348"/>
                  </a:cubicBezTo>
                  <a:cubicBezTo>
                    <a:pt x="50587" y="143157"/>
                    <a:pt x="49254" y="141633"/>
                    <a:pt x="46111" y="141157"/>
                  </a:cubicBezTo>
                  <a:cubicBezTo>
                    <a:pt x="42967" y="140681"/>
                    <a:pt x="40586" y="140967"/>
                    <a:pt x="39348" y="140967"/>
                  </a:cubicBezTo>
                  <a:cubicBezTo>
                    <a:pt x="38110" y="140967"/>
                    <a:pt x="35919" y="139443"/>
                    <a:pt x="34681" y="140586"/>
                  </a:cubicBezTo>
                  <a:cubicBezTo>
                    <a:pt x="33442" y="141824"/>
                    <a:pt x="30871" y="143729"/>
                    <a:pt x="28680" y="143729"/>
                  </a:cubicBezTo>
                  <a:cubicBezTo>
                    <a:pt x="26394" y="143729"/>
                    <a:pt x="18107" y="144300"/>
                    <a:pt x="15535" y="144300"/>
                  </a:cubicBezTo>
                  <a:cubicBezTo>
                    <a:pt x="12964" y="144300"/>
                    <a:pt x="7725" y="147920"/>
                    <a:pt x="8106" y="152206"/>
                  </a:cubicBezTo>
                  <a:cubicBezTo>
                    <a:pt x="8487" y="156492"/>
                    <a:pt x="9630" y="158588"/>
                    <a:pt x="16869" y="158112"/>
                  </a:cubicBezTo>
                  <a:cubicBezTo>
                    <a:pt x="24108" y="157635"/>
                    <a:pt x="22870" y="158683"/>
                    <a:pt x="24965" y="159636"/>
                  </a:cubicBezTo>
                  <a:cubicBezTo>
                    <a:pt x="27061" y="160683"/>
                    <a:pt x="27918" y="157921"/>
                    <a:pt x="29823" y="157540"/>
                  </a:cubicBezTo>
                  <a:cubicBezTo>
                    <a:pt x="31728" y="157159"/>
                    <a:pt x="32585" y="159921"/>
                    <a:pt x="34300" y="159921"/>
                  </a:cubicBezTo>
                  <a:cubicBezTo>
                    <a:pt x="36014" y="159921"/>
                    <a:pt x="37633" y="156969"/>
                    <a:pt x="39443" y="156588"/>
                  </a:cubicBezTo>
                  <a:cubicBezTo>
                    <a:pt x="41634" y="158493"/>
                    <a:pt x="45634" y="157445"/>
                    <a:pt x="47349" y="155730"/>
                  </a:cubicBezTo>
                  <a:cubicBezTo>
                    <a:pt x="49730" y="155730"/>
                    <a:pt x="54207" y="155064"/>
                    <a:pt x="56683" y="154492"/>
                  </a:cubicBezTo>
                  <a:cubicBezTo>
                    <a:pt x="59065" y="154016"/>
                    <a:pt x="62017" y="157064"/>
                    <a:pt x="65351" y="154016"/>
                  </a:cubicBezTo>
                  <a:cubicBezTo>
                    <a:pt x="69447" y="154492"/>
                    <a:pt x="74495" y="153825"/>
                    <a:pt x="76210" y="152492"/>
                  </a:cubicBezTo>
                  <a:cubicBezTo>
                    <a:pt x="79448" y="152968"/>
                    <a:pt x="83258" y="152873"/>
                    <a:pt x="84687" y="151825"/>
                  </a:cubicBezTo>
                  <a:cubicBezTo>
                    <a:pt x="87830" y="152206"/>
                    <a:pt x="92116" y="151635"/>
                    <a:pt x="93450" y="155254"/>
                  </a:cubicBezTo>
                  <a:cubicBezTo>
                    <a:pt x="94783" y="158874"/>
                    <a:pt x="97260" y="159255"/>
                    <a:pt x="97450" y="161255"/>
                  </a:cubicBezTo>
                  <a:cubicBezTo>
                    <a:pt x="97641" y="163350"/>
                    <a:pt x="99355" y="173637"/>
                    <a:pt x="92593" y="175352"/>
                  </a:cubicBezTo>
                  <a:cubicBezTo>
                    <a:pt x="85830" y="177066"/>
                    <a:pt x="84973" y="177066"/>
                    <a:pt x="83258" y="176590"/>
                  </a:cubicBezTo>
                  <a:cubicBezTo>
                    <a:pt x="81544" y="176114"/>
                    <a:pt x="80020" y="177924"/>
                    <a:pt x="78400" y="178686"/>
                  </a:cubicBezTo>
                  <a:cubicBezTo>
                    <a:pt x="76876" y="179352"/>
                    <a:pt x="70780" y="176781"/>
                    <a:pt x="68780" y="176400"/>
                  </a:cubicBezTo>
                  <a:cubicBezTo>
                    <a:pt x="66685" y="176019"/>
                    <a:pt x="54302" y="175733"/>
                    <a:pt x="50683" y="181734"/>
                  </a:cubicBezTo>
                  <a:cubicBezTo>
                    <a:pt x="50683" y="181734"/>
                    <a:pt x="43825" y="180400"/>
                    <a:pt x="40300" y="181734"/>
                  </a:cubicBezTo>
                  <a:cubicBezTo>
                    <a:pt x="36871" y="183067"/>
                    <a:pt x="36490" y="181924"/>
                    <a:pt x="35633" y="181257"/>
                  </a:cubicBezTo>
                  <a:cubicBezTo>
                    <a:pt x="34776" y="180591"/>
                    <a:pt x="26299" y="180210"/>
                    <a:pt x="24775" y="180210"/>
                  </a:cubicBezTo>
                  <a:cubicBezTo>
                    <a:pt x="22870" y="182305"/>
                    <a:pt x="21346" y="185258"/>
                    <a:pt x="18012" y="184877"/>
                  </a:cubicBezTo>
                  <a:cubicBezTo>
                    <a:pt x="14773" y="184496"/>
                    <a:pt x="11059" y="185258"/>
                    <a:pt x="8868" y="184496"/>
                  </a:cubicBezTo>
                  <a:cubicBezTo>
                    <a:pt x="6677" y="183829"/>
                    <a:pt x="2867" y="184686"/>
                    <a:pt x="3343" y="191259"/>
                  </a:cubicBezTo>
                  <a:cubicBezTo>
                    <a:pt x="962" y="196974"/>
                    <a:pt x="10" y="203165"/>
                    <a:pt x="772" y="208308"/>
                  </a:cubicBezTo>
                  <a:cubicBezTo>
                    <a:pt x="1438" y="213452"/>
                    <a:pt x="2296" y="214500"/>
                    <a:pt x="5058" y="214881"/>
                  </a:cubicBezTo>
                  <a:cubicBezTo>
                    <a:pt x="7820" y="215262"/>
                    <a:pt x="8296" y="211737"/>
                    <a:pt x="10963" y="211452"/>
                  </a:cubicBezTo>
                  <a:cubicBezTo>
                    <a:pt x="13535" y="211071"/>
                    <a:pt x="17536" y="208689"/>
                    <a:pt x="19250" y="206975"/>
                  </a:cubicBezTo>
                  <a:cubicBezTo>
                    <a:pt x="23536" y="206975"/>
                    <a:pt x="27346" y="206118"/>
                    <a:pt x="29442" y="202308"/>
                  </a:cubicBezTo>
                  <a:cubicBezTo>
                    <a:pt x="34585" y="202117"/>
                    <a:pt x="37348" y="201641"/>
                    <a:pt x="40300" y="197450"/>
                  </a:cubicBezTo>
                  <a:cubicBezTo>
                    <a:pt x="49063" y="197069"/>
                    <a:pt x="53254" y="198307"/>
                    <a:pt x="55826" y="198307"/>
                  </a:cubicBezTo>
                  <a:cubicBezTo>
                    <a:pt x="58398" y="198307"/>
                    <a:pt x="62875" y="196783"/>
                    <a:pt x="66494" y="196402"/>
                  </a:cubicBezTo>
                  <a:cubicBezTo>
                    <a:pt x="70114" y="196116"/>
                    <a:pt x="78019" y="198117"/>
                    <a:pt x="82591" y="199355"/>
                  </a:cubicBezTo>
                  <a:cubicBezTo>
                    <a:pt x="87068" y="200593"/>
                    <a:pt x="87449" y="200212"/>
                    <a:pt x="89640" y="200593"/>
                  </a:cubicBezTo>
                  <a:cubicBezTo>
                    <a:pt x="91926" y="200974"/>
                    <a:pt x="93640" y="203736"/>
                    <a:pt x="94117" y="207451"/>
                  </a:cubicBezTo>
                  <a:cubicBezTo>
                    <a:pt x="94593" y="211261"/>
                    <a:pt x="94593" y="219738"/>
                    <a:pt x="90116" y="220215"/>
                  </a:cubicBezTo>
                  <a:cubicBezTo>
                    <a:pt x="85639" y="220691"/>
                    <a:pt x="80782" y="222501"/>
                    <a:pt x="76686" y="225072"/>
                  </a:cubicBezTo>
                  <a:cubicBezTo>
                    <a:pt x="72590" y="227644"/>
                    <a:pt x="69923" y="225930"/>
                    <a:pt x="68971" y="225549"/>
                  </a:cubicBezTo>
                  <a:cubicBezTo>
                    <a:pt x="67923" y="225168"/>
                    <a:pt x="55159" y="225549"/>
                    <a:pt x="52397" y="227835"/>
                  </a:cubicBezTo>
                  <a:cubicBezTo>
                    <a:pt x="49635" y="230121"/>
                    <a:pt x="47063" y="228025"/>
                    <a:pt x="45158" y="227644"/>
                  </a:cubicBezTo>
                  <a:cubicBezTo>
                    <a:pt x="43253" y="227263"/>
                    <a:pt x="35443" y="230406"/>
                    <a:pt x="32395" y="230883"/>
                  </a:cubicBezTo>
                  <a:cubicBezTo>
                    <a:pt x="29251" y="231359"/>
                    <a:pt x="25822" y="230025"/>
                    <a:pt x="24489" y="230692"/>
                  </a:cubicBezTo>
                  <a:cubicBezTo>
                    <a:pt x="23060" y="231359"/>
                    <a:pt x="20203" y="234312"/>
                    <a:pt x="18774" y="234312"/>
                  </a:cubicBezTo>
                  <a:cubicBezTo>
                    <a:pt x="17440" y="234312"/>
                    <a:pt x="15154" y="235359"/>
                    <a:pt x="12011" y="236502"/>
                  </a:cubicBezTo>
                  <a:cubicBezTo>
                    <a:pt x="8868" y="237741"/>
                    <a:pt x="8201" y="235455"/>
                    <a:pt x="5629" y="235645"/>
                  </a:cubicBezTo>
                  <a:cubicBezTo>
                    <a:pt x="3058" y="235836"/>
                    <a:pt x="2867" y="239455"/>
                    <a:pt x="2677" y="242884"/>
                  </a:cubicBezTo>
                  <a:cubicBezTo>
                    <a:pt x="2486" y="246313"/>
                    <a:pt x="581" y="254981"/>
                    <a:pt x="1629" y="258219"/>
                  </a:cubicBezTo>
                  <a:cubicBezTo>
                    <a:pt x="-86" y="261458"/>
                    <a:pt x="-467" y="263744"/>
                    <a:pt x="581" y="266030"/>
                  </a:cubicBezTo>
                  <a:cubicBezTo>
                    <a:pt x="581" y="266030"/>
                    <a:pt x="-2181" y="272221"/>
                    <a:pt x="6106" y="272412"/>
                  </a:cubicBezTo>
                  <a:cubicBezTo>
                    <a:pt x="14392" y="272602"/>
                    <a:pt x="18869" y="272221"/>
                    <a:pt x="22298" y="266697"/>
                  </a:cubicBezTo>
                  <a:cubicBezTo>
                    <a:pt x="25727" y="261172"/>
                    <a:pt x="27442" y="259934"/>
                    <a:pt x="31061" y="259077"/>
                  </a:cubicBezTo>
                  <a:cubicBezTo>
                    <a:pt x="34681" y="258219"/>
                    <a:pt x="36967" y="252028"/>
                    <a:pt x="42586" y="251266"/>
                  </a:cubicBezTo>
                  <a:cubicBezTo>
                    <a:pt x="48301" y="250599"/>
                    <a:pt x="50683" y="250885"/>
                    <a:pt x="52969" y="250028"/>
                  </a:cubicBezTo>
                  <a:cubicBezTo>
                    <a:pt x="55159" y="249171"/>
                    <a:pt x="60398" y="245361"/>
                    <a:pt x="64875" y="243265"/>
                  </a:cubicBezTo>
                  <a:cubicBezTo>
                    <a:pt x="70018" y="243932"/>
                    <a:pt x="76114" y="241170"/>
                    <a:pt x="78019" y="239169"/>
                  </a:cubicBezTo>
                  <a:cubicBezTo>
                    <a:pt x="78019" y="239169"/>
                    <a:pt x="79543" y="241741"/>
                    <a:pt x="89545" y="238122"/>
                  </a:cubicBezTo>
                  <a:cubicBezTo>
                    <a:pt x="99070" y="239836"/>
                    <a:pt x="99070" y="238788"/>
                    <a:pt x="100975" y="238503"/>
                  </a:cubicBezTo>
                  <a:cubicBezTo>
                    <a:pt x="105261" y="240884"/>
                    <a:pt x="111357" y="240789"/>
                    <a:pt x="113262" y="238884"/>
                  </a:cubicBezTo>
                  <a:cubicBezTo>
                    <a:pt x="117072" y="238884"/>
                    <a:pt x="124311" y="240217"/>
                    <a:pt x="126692" y="236788"/>
                  </a:cubicBezTo>
                  <a:cubicBezTo>
                    <a:pt x="131740" y="236979"/>
                    <a:pt x="138789" y="237836"/>
                    <a:pt x="140980" y="238312"/>
                  </a:cubicBezTo>
                  <a:cubicBezTo>
                    <a:pt x="143266" y="238788"/>
                    <a:pt x="144980" y="241551"/>
                    <a:pt x="145837" y="242122"/>
                  </a:cubicBezTo>
                  <a:cubicBezTo>
                    <a:pt x="146695" y="242598"/>
                    <a:pt x="149457" y="242313"/>
                    <a:pt x="151362" y="243456"/>
                  </a:cubicBezTo>
                  <a:cubicBezTo>
                    <a:pt x="153267" y="244694"/>
                    <a:pt x="167935" y="250695"/>
                    <a:pt x="171174" y="253457"/>
                  </a:cubicBezTo>
                  <a:cubicBezTo>
                    <a:pt x="174412" y="256219"/>
                    <a:pt x="175460" y="258315"/>
                    <a:pt x="179080" y="259458"/>
                  </a:cubicBezTo>
                  <a:cubicBezTo>
                    <a:pt x="182699" y="260696"/>
                    <a:pt x="184414" y="262410"/>
                    <a:pt x="185842" y="263553"/>
                  </a:cubicBezTo>
                  <a:cubicBezTo>
                    <a:pt x="187271" y="264792"/>
                    <a:pt x="188986" y="263077"/>
                    <a:pt x="192605" y="263744"/>
                  </a:cubicBezTo>
                  <a:cubicBezTo>
                    <a:pt x="196225" y="264411"/>
                    <a:pt x="199463" y="266887"/>
                    <a:pt x="201368" y="268221"/>
                  </a:cubicBezTo>
                  <a:cubicBezTo>
                    <a:pt x="203273" y="269554"/>
                    <a:pt x="204797" y="268221"/>
                    <a:pt x="207083" y="265077"/>
                  </a:cubicBezTo>
                  <a:cubicBezTo>
                    <a:pt x="209274" y="261934"/>
                    <a:pt x="211084" y="262982"/>
                    <a:pt x="213274" y="260982"/>
                  </a:cubicBezTo>
                  <a:cubicBezTo>
                    <a:pt x="215465" y="258886"/>
                    <a:pt x="217942" y="253076"/>
                    <a:pt x="219847" y="252028"/>
                  </a:cubicBezTo>
                  <a:cubicBezTo>
                    <a:pt x="221752" y="250980"/>
                    <a:pt x="223847" y="251171"/>
                    <a:pt x="225562" y="250980"/>
                  </a:cubicBezTo>
                  <a:cubicBezTo>
                    <a:pt x="227276" y="250790"/>
                    <a:pt x="231086" y="246504"/>
                    <a:pt x="231753" y="244408"/>
                  </a:cubicBezTo>
                  <a:cubicBezTo>
                    <a:pt x="232420" y="242313"/>
                    <a:pt x="236420" y="241170"/>
                    <a:pt x="236420" y="239074"/>
                  </a:cubicBezTo>
                  <a:cubicBezTo>
                    <a:pt x="236515" y="237550"/>
                    <a:pt x="239087" y="233550"/>
                    <a:pt x="229467" y="234597"/>
                  </a:cubicBezTo>
                  <a:close/>
                  <a:moveTo>
                    <a:pt x="125930" y="77911"/>
                  </a:moveTo>
                  <a:cubicBezTo>
                    <a:pt x="128311" y="77911"/>
                    <a:pt x="134026" y="75530"/>
                    <a:pt x="135550" y="75339"/>
                  </a:cubicBezTo>
                  <a:cubicBezTo>
                    <a:pt x="137074" y="75149"/>
                    <a:pt x="141646" y="77625"/>
                    <a:pt x="142789" y="78102"/>
                  </a:cubicBezTo>
                  <a:cubicBezTo>
                    <a:pt x="142789" y="78102"/>
                    <a:pt x="147457" y="78673"/>
                    <a:pt x="149362" y="78483"/>
                  </a:cubicBezTo>
                  <a:cubicBezTo>
                    <a:pt x="152314" y="78102"/>
                    <a:pt x="155743" y="79721"/>
                    <a:pt x="157458" y="80578"/>
                  </a:cubicBezTo>
                  <a:cubicBezTo>
                    <a:pt x="159172" y="81435"/>
                    <a:pt x="158791" y="87627"/>
                    <a:pt x="157934" y="88674"/>
                  </a:cubicBezTo>
                  <a:cubicBezTo>
                    <a:pt x="157077" y="89722"/>
                    <a:pt x="157077" y="92770"/>
                    <a:pt x="157267" y="94008"/>
                  </a:cubicBezTo>
                  <a:cubicBezTo>
                    <a:pt x="157458" y="95247"/>
                    <a:pt x="154696" y="99819"/>
                    <a:pt x="152219" y="100771"/>
                  </a:cubicBezTo>
                  <a:cubicBezTo>
                    <a:pt x="149838" y="101628"/>
                    <a:pt x="146028" y="100962"/>
                    <a:pt x="142504" y="100390"/>
                  </a:cubicBezTo>
                  <a:cubicBezTo>
                    <a:pt x="140122" y="102962"/>
                    <a:pt x="136979" y="102105"/>
                    <a:pt x="133360" y="100866"/>
                  </a:cubicBezTo>
                  <a:cubicBezTo>
                    <a:pt x="130121" y="102390"/>
                    <a:pt x="122311" y="99819"/>
                    <a:pt x="121644" y="97056"/>
                  </a:cubicBezTo>
                  <a:cubicBezTo>
                    <a:pt x="120977" y="94294"/>
                    <a:pt x="119739" y="91341"/>
                    <a:pt x="119548" y="86579"/>
                  </a:cubicBezTo>
                  <a:cubicBezTo>
                    <a:pt x="119548" y="81721"/>
                    <a:pt x="123454" y="77911"/>
                    <a:pt x="125930" y="77911"/>
                  </a:cubicBezTo>
                  <a:close/>
                  <a:moveTo>
                    <a:pt x="97736" y="98580"/>
                  </a:moveTo>
                  <a:cubicBezTo>
                    <a:pt x="97355" y="100200"/>
                    <a:pt x="96879" y="104105"/>
                    <a:pt x="92402" y="102581"/>
                  </a:cubicBezTo>
                  <a:cubicBezTo>
                    <a:pt x="90402" y="101914"/>
                    <a:pt x="81353" y="100295"/>
                    <a:pt x="78781" y="101343"/>
                  </a:cubicBezTo>
                  <a:cubicBezTo>
                    <a:pt x="76210" y="102390"/>
                    <a:pt x="74305" y="106867"/>
                    <a:pt x="71066" y="106200"/>
                  </a:cubicBezTo>
                  <a:cubicBezTo>
                    <a:pt x="67732" y="105534"/>
                    <a:pt x="66113" y="102200"/>
                    <a:pt x="57922" y="100866"/>
                  </a:cubicBezTo>
                  <a:cubicBezTo>
                    <a:pt x="49825" y="99533"/>
                    <a:pt x="48397" y="96866"/>
                    <a:pt x="48111" y="93246"/>
                  </a:cubicBezTo>
                  <a:cubicBezTo>
                    <a:pt x="50397" y="89817"/>
                    <a:pt x="52588" y="86674"/>
                    <a:pt x="52588" y="83626"/>
                  </a:cubicBezTo>
                  <a:cubicBezTo>
                    <a:pt x="52588" y="80483"/>
                    <a:pt x="55540" y="79816"/>
                    <a:pt x="59160" y="79340"/>
                  </a:cubicBezTo>
                  <a:cubicBezTo>
                    <a:pt x="62970" y="75054"/>
                    <a:pt x="73162" y="78102"/>
                    <a:pt x="74686" y="79530"/>
                  </a:cubicBezTo>
                  <a:cubicBezTo>
                    <a:pt x="74686" y="79530"/>
                    <a:pt x="82591" y="79054"/>
                    <a:pt x="89164" y="80769"/>
                  </a:cubicBezTo>
                  <a:cubicBezTo>
                    <a:pt x="95545" y="81150"/>
                    <a:pt x="96784" y="83721"/>
                    <a:pt x="96403" y="85626"/>
                  </a:cubicBezTo>
                  <a:cubicBezTo>
                    <a:pt x="96022" y="87531"/>
                    <a:pt x="95355" y="90484"/>
                    <a:pt x="95545" y="92865"/>
                  </a:cubicBezTo>
                  <a:cubicBezTo>
                    <a:pt x="95736" y="95151"/>
                    <a:pt x="98117" y="97056"/>
                    <a:pt x="97736" y="98580"/>
                  </a:cubicBezTo>
                  <a:close/>
                </a:path>
              </a:pathLst>
            </a:custGeom>
            <a:grpFill/>
            <a:ln w="9525" cap="flat">
              <a:noFill/>
              <a:prstDash val="solid"/>
              <a:miter/>
            </a:ln>
          </p:spPr>
          <p:txBody>
            <a:bodyPr rtlCol="0" anchor="ctr"/>
            <a:lstStyle/>
            <a:p>
              <a:endParaRPr lang="zh-CN" altLang="en-US"/>
            </a:p>
          </p:txBody>
        </p:sp>
        <p:sp>
          <p:nvSpPr>
            <p:cNvPr id="22" name="任意多边形: 形状 21">
              <a:extLst>
                <a:ext uri="{FF2B5EF4-FFF2-40B4-BE49-F238E27FC236}">
                  <a16:creationId xmlns:a16="http://schemas.microsoft.com/office/drawing/2014/main" id="{A45C0567-0366-4AC3-B913-EBD44C49DB7A}"/>
                </a:ext>
              </a:extLst>
            </p:cNvPr>
            <p:cNvSpPr/>
            <p:nvPr/>
          </p:nvSpPr>
          <p:spPr>
            <a:xfrm>
              <a:off x="5784746" y="3326520"/>
              <a:ext cx="196387" cy="207882"/>
            </a:xfrm>
            <a:custGeom>
              <a:avLst/>
              <a:gdLst>
                <a:gd name="connsiteX0" fmla="*/ 141422 w 196387"/>
                <a:gd name="connsiteY0" fmla="*/ 1419 h 207882"/>
                <a:gd name="connsiteX1" fmla="*/ 133136 w 196387"/>
                <a:gd name="connsiteY1" fmla="*/ 5324 h 207882"/>
                <a:gd name="connsiteX2" fmla="*/ 119134 w 196387"/>
                <a:gd name="connsiteY2" fmla="*/ 20945 h 207882"/>
                <a:gd name="connsiteX3" fmla="*/ 111133 w 196387"/>
                <a:gd name="connsiteY3" fmla="*/ 29042 h 207882"/>
                <a:gd name="connsiteX4" fmla="*/ 93416 w 196387"/>
                <a:gd name="connsiteY4" fmla="*/ 29518 h 207882"/>
                <a:gd name="connsiteX5" fmla="*/ 87701 w 196387"/>
                <a:gd name="connsiteY5" fmla="*/ 33233 h 207882"/>
                <a:gd name="connsiteX6" fmla="*/ 81701 w 196387"/>
                <a:gd name="connsiteY6" fmla="*/ 35328 h 207882"/>
                <a:gd name="connsiteX7" fmla="*/ 74081 w 196387"/>
                <a:gd name="connsiteY7" fmla="*/ 37424 h 207882"/>
                <a:gd name="connsiteX8" fmla="*/ 62841 w 196387"/>
                <a:gd name="connsiteY8" fmla="*/ 42281 h 207882"/>
                <a:gd name="connsiteX9" fmla="*/ 74843 w 196387"/>
                <a:gd name="connsiteY9" fmla="*/ 55807 h 207882"/>
                <a:gd name="connsiteX10" fmla="*/ 88178 w 196387"/>
                <a:gd name="connsiteY10" fmla="*/ 53711 h 207882"/>
                <a:gd name="connsiteX11" fmla="*/ 97131 w 196387"/>
                <a:gd name="connsiteY11" fmla="*/ 51616 h 207882"/>
                <a:gd name="connsiteX12" fmla="*/ 101703 w 196387"/>
                <a:gd name="connsiteY12" fmla="*/ 56188 h 207882"/>
                <a:gd name="connsiteX13" fmla="*/ 91607 w 196387"/>
                <a:gd name="connsiteY13" fmla="*/ 74095 h 207882"/>
                <a:gd name="connsiteX14" fmla="*/ 76652 w 196387"/>
                <a:gd name="connsiteY14" fmla="*/ 85334 h 207882"/>
                <a:gd name="connsiteX15" fmla="*/ 67889 w 196387"/>
                <a:gd name="connsiteY15" fmla="*/ 100098 h 207882"/>
                <a:gd name="connsiteX16" fmla="*/ 59603 w 196387"/>
                <a:gd name="connsiteY16" fmla="*/ 106289 h 207882"/>
                <a:gd name="connsiteX17" fmla="*/ 45982 w 196387"/>
                <a:gd name="connsiteY17" fmla="*/ 117529 h 207882"/>
                <a:gd name="connsiteX18" fmla="*/ 40934 w 196387"/>
                <a:gd name="connsiteY18" fmla="*/ 124673 h 207882"/>
                <a:gd name="connsiteX19" fmla="*/ 34266 w 196387"/>
                <a:gd name="connsiteY19" fmla="*/ 132959 h 207882"/>
                <a:gd name="connsiteX20" fmla="*/ 23693 w 196387"/>
                <a:gd name="connsiteY20" fmla="*/ 135912 h 207882"/>
                <a:gd name="connsiteX21" fmla="*/ 15407 w 196387"/>
                <a:gd name="connsiteY21" fmla="*/ 140484 h 207882"/>
                <a:gd name="connsiteX22" fmla="*/ 10073 w 196387"/>
                <a:gd name="connsiteY22" fmla="*/ 143913 h 207882"/>
                <a:gd name="connsiteX23" fmla="*/ 167 w 196387"/>
                <a:gd name="connsiteY23" fmla="*/ 144580 h 207882"/>
                <a:gd name="connsiteX24" fmla="*/ 4548 w 196387"/>
                <a:gd name="connsiteY24" fmla="*/ 153533 h 207882"/>
                <a:gd name="connsiteX25" fmla="*/ 12359 w 196387"/>
                <a:gd name="connsiteY25" fmla="*/ 153343 h 207882"/>
                <a:gd name="connsiteX26" fmla="*/ 18550 w 196387"/>
                <a:gd name="connsiteY26" fmla="*/ 157534 h 207882"/>
                <a:gd name="connsiteX27" fmla="*/ 24265 w 196387"/>
                <a:gd name="connsiteY27" fmla="*/ 155724 h 207882"/>
                <a:gd name="connsiteX28" fmla="*/ 31885 w 196387"/>
                <a:gd name="connsiteY28" fmla="*/ 154581 h 207882"/>
                <a:gd name="connsiteX29" fmla="*/ 39505 w 196387"/>
                <a:gd name="connsiteY29" fmla="*/ 153438 h 207882"/>
                <a:gd name="connsiteX30" fmla="*/ 52840 w 196387"/>
                <a:gd name="connsiteY30" fmla="*/ 146961 h 207882"/>
                <a:gd name="connsiteX31" fmla="*/ 56078 w 196387"/>
                <a:gd name="connsiteY31" fmla="*/ 142103 h 207882"/>
                <a:gd name="connsiteX32" fmla="*/ 66461 w 196387"/>
                <a:gd name="connsiteY32" fmla="*/ 134769 h 207882"/>
                <a:gd name="connsiteX33" fmla="*/ 72461 w 196387"/>
                <a:gd name="connsiteY33" fmla="*/ 126292 h 207882"/>
                <a:gd name="connsiteX34" fmla="*/ 87606 w 196387"/>
                <a:gd name="connsiteY34" fmla="*/ 112290 h 207882"/>
                <a:gd name="connsiteX35" fmla="*/ 100465 w 196387"/>
                <a:gd name="connsiteY35" fmla="*/ 99146 h 207882"/>
                <a:gd name="connsiteX36" fmla="*/ 107609 w 196387"/>
                <a:gd name="connsiteY36" fmla="*/ 93145 h 207882"/>
                <a:gd name="connsiteX37" fmla="*/ 111514 w 196387"/>
                <a:gd name="connsiteY37" fmla="*/ 86001 h 207882"/>
                <a:gd name="connsiteX38" fmla="*/ 119134 w 196387"/>
                <a:gd name="connsiteY38" fmla="*/ 80000 h 207882"/>
                <a:gd name="connsiteX39" fmla="*/ 129707 w 196387"/>
                <a:gd name="connsiteY39" fmla="*/ 62474 h 207882"/>
                <a:gd name="connsiteX40" fmla="*/ 134755 w 196387"/>
                <a:gd name="connsiteY40" fmla="*/ 54854 h 207882"/>
                <a:gd name="connsiteX41" fmla="*/ 150185 w 196387"/>
                <a:gd name="connsiteY41" fmla="*/ 51140 h 207882"/>
                <a:gd name="connsiteX42" fmla="*/ 168092 w 196387"/>
                <a:gd name="connsiteY42" fmla="*/ 58474 h 207882"/>
                <a:gd name="connsiteX43" fmla="*/ 163520 w 196387"/>
                <a:gd name="connsiteY43" fmla="*/ 67237 h 207882"/>
                <a:gd name="connsiteX44" fmla="*/ 161425 w 196387"/>
                <a:gd name="connsiteY44" fmla="*/ 80096 h 207882"/>
                <a:gd name="connsiteX45" fmla="*/ 151995 w 196387"/>
                <a:gd name="connsiteY45" fmla="*/ 98955 h 207882"/>
                <a:gd name="connsiteX46" fmla="*/ 144851 w 196387"/>
                <a:gd name="connsiteY46" fmla="*/ 110480 h 207882"/>
                <a:gd name="connsiteX47" fmla="*/ 137517 w 196387"/>
                <a:gd name="connsiteY47" fmla="*/ 121529 h 207882"/>
                <a:gd name="connsiteX48" fmla="*/ 132183 w 196387"/>
                <a:gd name="connsiteY48" fmla="*/ 130959 h 207882"/>
                <a:gd name="connsiteX49" fmla="*/ 122277 w 196387"/>
                <a:gd name="connsiteY49" fmla="*/ 145247 h 207882"/>
                <a:gd name="connsiteX50" fmla="*/ 114181 w 196387"/>
                <a:gd name="connsiteY50" fmla="*/ 159534 h 207882"/>
                <a:gd name="connsiteX51" fmla="*/ 107513 w 196387"/>
                <a:gd name="connsiteY51" fmla="*/ 174012 h 207882"/>
                <a:gd name="connsiteX52" fmla="*/ 100846 w 196387"/>
                <a:gd name="connsiteY52" fmla="*/ 181632 h 207882"/>
                <a:gd name="connsiteX53" fmla="*/ 97893 w 196387"/>
                <a:gd name="connsiteY53" fmla="*/ 189252 h 207882"/>
                <a:gd name="connsiteX54" fmla="*/ 105989 w 196387"/>
                <a:gd name="connsiteY54" fmla="*/ 191348 h 207882"/>
                <a:gd name="connsiteX55" fmla="*/ 116372 w 196387"/>
                <a:gd name="connsiteY55" fmla="*/ 198968 h 207882"/>
                <a:gd name="connsiteX56" fmla="*/ 129040 w 196387"/>
                <a:gd name="connsiteY56" fmla="*/ 207254 h 207882"/>
                <a:gd name="connsiteX57" fmla="*/ 133898 w 196387"/>
                <a:gd name="connsiteY57" fmla="*/ 202682 h 207882"/>
                <a:gd name="connsiteX58" fmla="*/ 134850 w 196387"/>
                <a:gd name="connsiteY58" fmla="*/ 196015 h 207882"/>
                <a:gd name="connsiteX59" fmla="*/ 139232 w 196387"/>
                <a:gd name="connsiteY59" fmla="*/ 183347 h 207882"/>
                <a:gd name="connsiteX60" fmla="*/ 145232 w 196387"/>
                <a:gd name="connsiteY60" fmla="*/ 171821 h 207882"/>
                <a:gd name="connsiteX61" fmla="*/ 143899 w 196387"/>
                <a:gd name="connsiteY61" fmla="*/ 164011 h 207882"/>
                <a:gd name="connsiteX62" fmla="*/ 147328 w 196387"/>
                <a:gd name="connsiteY62" fmla="*/ 152009 h 207882"/>
                <a:gd name="connsiteX63" fmla="*/ 152186 w 196387"/>
                <a:gd name="connsiteY63" fmla="*/ 145532 h 207882"/>
                <a:gd name="connsiteX64" fmla="*/ 153805 w 196387"/>
                <a:gd name="connsiteY64" fmla="*/ 140675 h 207882"/>
                <a:gd name="connsiteX65" fmla="*/ 161139 w 196387"/>
                <a:gd name="connsiteY65" fmla="*/ 121339 h 207882"/>
                <a:gd name="connsiteX66" fmla="*/ 163235 w 196387"/>
                <a:gd name="connsiteY66" fmla="*/ 108956 h 207882"/>
                <a:gd name="connsiteX67" fmla="*/ 170093 w 196387"/>
                <a:gd name="connsiteY67" fmla="*/ 94478 h 207882"/>
                <a:gd name="connsiteX68" fmla="*/ 175141 w 196387"/>
                <a:gd name="connsiteY68" fmla="*/ 83906 h 207882"/>
                <a:gd name="connsiteX69" fmla="*/ 180475 w 196387"/>
                <a:gd name="connsiteY69" fmla="*/ 73809 h 207882"/>
                <a:gd name="connsiteX70" fmla="*/ 190381 w 196387"/>
                <a:gd name="connsiteY70" fmla="*/ 68094 h 207882"/>
                <a:gd name="connsiteX71" fmla="*/ 190857 w 196387"/>
                <a:gd name="connsiteY71" fmla="*/ 60950 h 207882"/>
                <a:gd name="connsiteX72" fmla="*/ 196382 w 196387"/>
                <a:gd name="connsiteY72" fmla="*/ 53140 h 207882"/>
                <a:gd name="connsiteX73" fmla="*/ 189714 w 196387"/>
                <a:gd name="connsiteY73" fmla="*/ 45329 h 207882"/>
                <a:gd name="connsiteX74" fmla="*/ 182856 w 196387"/>
                <a:gd name="connsiteY74" fmla="*/ 45996 h 207882"/>
                <a:gd name="connsiteX75" fmla="*/ 170188 w 196387"/>
                <a:gd name="connsiteY75" fmla="*/ 39995 h 207882"/>
                <a:gd name="connsiteX76" fmla="*/ 160282 w 196387"/>
                <a:gd name="connsiteY76" fmla="*/ 35138 h 207882"/>
                <a:gd name="connsiteX77" fmla="*/ 154281 w 196387"/>
                <a:gd name="connsiteY77" fmla="*/ 34185 h 207882"/>
                <a:gd name="connsiteX78" fmla="*/ 142565 w 196387"/>
                <a:gd name="connsiteY78" fmla="*/ 30756 h 207882"/>
                <a:gd name="connsiteX79" fmla="*/ 141899 w 196387"/>
                <a:gd name="connsiteY79" fmla="*/ 23422 h 207882"/>
                <a:gd name="connsiteX80" fmla="*/ 145328 w 196387"/>
                <a:gd name="connsiteY80" fmla="*/ 12849 h 207882"/>
                <a:gd name="connsiteX81" fmla="*/ 148280 w 196387"/>
                <a:gd name="connsiteY81" fmla="*/ 4753 h 207882"/>
                <a:gd name="connsiteX82" fmla="*/ 141422 w 196387"/>
                <a:gd name="connsiteY82" fmla="*/ 1419 h 207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196387" h="207882">
                  <a:moveTo>
                    <a:pt x="141422" y="1419"/>
                  </a:moveTo>
                  <a:cubicBezTo>
                    <a:pt x="139327" y="276"/>
                    <a:pt x="136088" y="-2486"/>
                    <a:pt x="133136" y="5324"/>
                  </a:cubicBezTo>
                  <a:cubicBezTo>
                    <a:pt x="125325" y="9420"/>
                    <a:pt x="119134" y="16183"/>
                    <a:pt x="119134" y="20945"/>
                  </a:cubicBezTo>
                  <a:cubicBezTo>
                    <a:pt x="115419" y="25517"/>
                    <a:pt x="111990" y="28089"/>
                    <a:pt x="111133" y="29042"/>
                  </a:cubicBezTo>
                  <a:cubicBezTo>
                    <a:pt x="108371" y="29518"/>
                    <a:pt x="95702" y="29518"/>
                    <a:pt x="93416" y="29518"/>
                  </a:cubicBezTo>
                  <a:cubicBezTo>
                    <a:pt x="91130" y="29518"/>
                    <a:pt x="90178" y="31804"/>
                    <a:pt x="87701" y="33233"/>
                  </a:cubicBezTo>
                  <a:cubicBezTo>
                    <a:pt x="83987" y="33899"/>
                    <a:pt x="82653" y="34376"/>
                    <a:pt x="81701" y="35328"/>
                  </a:cubicBezTo>
                  <a:cubicBezTo>
                    <a:pt x="78938" y="35519"/>
                    <a:pt x="76652" y="34376"/>
                    <a:pt x="74081" y="37424"/>
                  </a:cubicBezTo>
                  <a:cubicBezTo>
                    <a:pt x="70366" y="38376"/>
                    <a:pt x="62555" y="38757"/>
                    <a:pt x="62841" y="42281"/>
                  </a:cubicBezTo>
                  <a:cubicBezTo>
                    <a:pt x="63508" y="45710"/>
                    <a:pt x="66746" y="54473"/>
                    <a:pt x="74843" y="55807"/>
                  </a:cubicBezTo>
                  <a:cubicBezTo>
                    <a:pt x="82939" y="57236"/>
                    <a:pt x="85415" y="54473"/>
                    <a:pt x="88178" y="53711"/>
                  </a:cubicBezTo>
                  <a:cubicBezTo>
                    <a:pt x="92559" y="54188"/>
                    <a:pt x="95798" y="52759"/>
                    <a:pt x="97131" y="51616"/>
                  </a:cubicBezTo>
                  <a:cubicBezTo>
                    <a:pt x="101036" y="51616"/>
                    <a:pt x="103132" y="54378"/>
                    <a:pt x="101703" y="56188"/>
                  </a:cubicBezTo>
                  <a:cubicBezTo>
                    <a:pt x="100370" y="57998"/>
                    <a:pt x="95036" y="70475"/>
                    <a:pt x="91607" y="74095"/>
                  </a:cubicBezTo>
                  <a:cubicBezTo>
                    <a:pt x="88178" y="77810"/>
                    <a:pt x="79224" y="82382"/>
                    <a:pt x="76652" y="85334"/>
                  </a:cubicBezTo>
                  <a:cubicBezTo>
                    <a:pt x="74081" y="88287"/>
                    <a:pt x="71128" y="98193"/>
                    <a:pt x="67889" y="100098"/>
                  </a:cubicBezTo>
                  <a:cubicBezTo>
                    <a:pt x="64651" y="101908"/>
                    <a:pt x="61412" y="103051"/>
                    <a:pt x="59603" y="106289"/>
                  </a:cubicBezTo>
                  <a:cubicBezTo>
                    <a:pt x="57793" y="109528"/>
                    <a:pt x="47220" y="113433"/>
                    <a:pt x="45982" y="117529"/>
                  </a:cubicBezTo>
                  <a:cubicBezTo>
                    <a:pt x="44839" y="121625"/>
                    <a:pt x="42743" y="124006"/>
                    <a:pt x="40934" y="124673"/>
                  </a:cubicBezTo>
                  <a:cubicBezTo>
                    <a:pt x="39124" y="125339"/>
                    <a:pt x="36743" y="132959"/>
                    <a:pt x="34266" y="132959"/>
                  </a:cubicBezTo>
                  <a:cubicBezTo>
                    <a:pt x="31694" y="132959"/>
                    <a:pt x="27408" y="133150"/>
                    <a:pt x="23693" y="135912"/>
                  </a:cubicBezTo>
                  <a:cubicBezTo>
                    <a:pt x="19979" y="138674"/>
                    <a:pt x="17216" y="140770"/>
                    <a:pt x="15407" y="140484"/>
                  </a:cubicBezTo>
                  <a:cubicBezTo>
                    <a:pt x="13597" y="140294"/>
                    <a:pt x="12168" y="143913"/>
                    <a:pt x="10073" y="143913"/>
                  </a:cubicBezTo>
                  <a:cubicBezTo>
                    <a:pt x="7977" y="143913"/>
                    <a:pt x="643" y="142770"/>
                    <a:pt x="167" y="144580"/>
                  </a:cubicBezTo>
                  <a:cubicBezTo>
                    <a:pt x="-310" y="146390"/>
                    <a:pt x="-24" y="151914"/>
                    <a:pt x="4548" y="153533"/>
                  </a:cubicBezTo>
                  <a:cubicBezTo>
                    <a:pt x="9120" y="155153"/>
                    <a:pt x="10739" y="152390"/>
                    <a:pt x="12359" y="153343"/>
                  </a:cubicBezTo>
                  <a:cubicBezTo>
                    <a:pt x="13978" y="154295"/>
                    <a:pt x="16740" y="157534"/>
                    <a:pt x="18550" y="157534"/>
                  </a:cubicBezTo>
                  <a:cubicBezTo>
                    <a:pt x="20360" y="157534"/>
                    <a:pt x="22455" y="155438"/>
                    <a:pt x="24265" y="155724"/>
                  </a:cubicBezTo>
                  <a:cubicBezTo>
                    <a:pt x="26075" y="155915"/>
                    <a:pt x="29313" y="155248"/>
                    <a:pt x="31885" y="154581"/>
                  </a:cubicBezTo>
                  <a:cubicBezTo>
                    <a:pt x="34457" y="153914"/>
                    <a:pt x="37600" y="152771"/>
                    <a:pt x="39505" y="153438"/>
                  </a:cubicBezTo>
                  <a:cubicBezTo>
                    <a:pt x="41315" y="154105"/>
                    <a:pt x="43410" y="157439"/>
                    <a:pt x="52840" y="146961"/>
                  </a:cubicBezTo>
                  <a:cubicBezTo>
                    <a:pt x="54935" y="144675"/>
                    <a:pt x="53792" y="142770"/>
                    <a:pt x="56078" y="142103"/>
                  </a:cubicBezTo>
                  <a:cubicBezTo>
                    <a:pt x="58364" y="141437"/>
                    <a:pt x="63222" y="138674"/>
                    <a:pt x="66461" y="134769"/>
                  </a:cubicBezTo>
                  <a:cubicBezTo>
                    <a:pt x="69699" y="130864"/>
                    <a:pt x="69890" y="129911"/>
                    <a:pt x="72461" y="126292"/>
                  </a:cubicBezTo>
                  <a:cubicBezTo>
                    <a:pt x="75033" y="122577"/>
                    <a:pt x="84177" y="114767"/>
                    <a:pt x="87606" y="112290"/>
                  </a:cubicBezTo>
                  <a:cubicBezTo>
                    <a:pt x="91035" y="109718"/>
                    <a:pt x="97988" y="100098"/>
                    <a:pt x="100465" y="99146"/>
                  </a:cubicBezTo>
                  <a:cubicBezTo>
                    <a:pt x="103037" y="98193"/>
                    <a:pt x="106180" y="95907"/>
                    <a:pt x="107609" y="93145"/>
                  </a:cubicBezTo>
                  <a:cubicBezTo>
                    <a:pt x="108942" y="90383"/>
                    <a:pt x="108561" y="87144"/>
                    <a:pt x="111514" y="86001"/>
                  </a:cubicBezTo>
                  <a:cubicBezTo>
                    <a:pt x="114467" y="84858"/>
                    <a:pt x="117515" y="83048"/>
                    <a:pt x="119134" y="80000"/>
                  </a:cubicBezTo>
                  <a:cubicBezTo>
                    <a:pt x="120753" y="77048"/>
                    <a:pt x="126278" y="67142"/>
                    <a:pt x="129707" y="62474"/>
                  </a:cubicBezTo>
                  <a:cubicBezTo>
                    <a:pt x="133802" y="61522"/>
                    <a:pt x="132945" y="57617"/>
                    <a:pt x="134755" y="54854"/>
                  </a:cubicBezTo>
                  <a:cubicBezTo>
                    <a:pt x="137708" y="52092"/>
                    <a:pt x="142851" y="49997"/>
                    <a:pt x="150185" y="51140"/>
                  </a:cubicBezTo>
                  <a:cubicBezTo>
                    <a:pt x="157520" y="52283"/>
                    <a:pt x="169712" y="53902"/>
                    <a:pt x="168092" y="58474"/>
                  </a:cubicBezTo>
                  <a:cubicBezTo>
                    <a:pt x="166473" y="63046"/>
                    <a:pt x="164187" y="64665"/>
                    <a:pt x="163520" y="67237"/>
                  </a:cubicBezTo>
                  <a:cubicBezTo>
                    <a:pt x="162854" y="69713"/>
                    <a:pt x="160091" y="75714"/>
                    <a:pt x="161425" y="80096"/>
                  </a:cubicBezTo>
                  <a:cubicBezTo>
                    <a:pt x="158377" y="84477"/>
                    <a:pt x="154757" y="96193"/>
                    <a:pt x="151995" y="98955"/>
                  </a:cubicBezTo>
                  <a:cubicBezTo>
                    <a:pt x="149233" y="101717"/>
                    <a:pt x="144851" y="104289"/>
                    <a:pt x="144851" y="110480"/>
                  </a:cubicBezTo>
                  <a:cubicBezTo>
                    <a:pt x="139517" y="116481"/>
                    <a:pt x="137708" y="117624"/>
                    <a:pt x="137517" y="121529"/>
                  </a:cubicBezTo>
                  <a:cubicBezTo>
                    <a:pt x="134945" y="125244"/>
                    <a:pt x="135422" y="129340"/>
                    <a:pt x="132183" y="130959"/>
                  </a:cubicBezTo>
                  <a:cubicBezTo>
                    <a:pt x="128945" y="132578"/>
                    <a:pt x="124849" y="142961"/>
                    <a:pt x="122277" y="145247"/>
                  </a:cubicBezTo>
                  <a:cubicBezTo>
                    <a:pt x="119801" y="147533"/>
                    <a:pt x="112276" y="150295"/>
                    <a:pt x="114181" y="159534"/>
                  </a:cubicBezTo>
                  <a:cubicBezTo>
                    <a:pt x="115133" y="163916"/>
                    <a:pt x="111514" y="169250"/>
                    <a:pt x="107513" y="174012"/>
                  </a:cubicBezTo>
                  <a:cubicBezTo>
                    <a:pt x="106370" y="175346"/>
                    <a:pt x="101322" y="178870"/>
                    <a:pt x="100846" y="181632"/>
                  </a:cubicBezTo>
                  <a:cubicBezTo>
                    <a:pt x="97417" y="183251"/>
                    <a:pt x="91607" y="186680"/>
                    <a:pt x="97893" y="189252"/>
                  </a:cubicBezTo>
                  <a:cubicBezTo>
                    <a:pt x="104084" y="191824"/>
                    <a:pt x="104561" y="188776"/>
                    <a:pt x="105989" y="191348"/>
                  </a:cubicBezTo>
                  <a:cubicBezTo>
                    <a:pt x="107323" y="193824"/>
                    <a:pt x="110371" y="199444"/>
                    <a:pt x="116372" y="198968"/>
                  </a:cubicBezTo>
                  <a:cubicBezTo>
                    <a:pt x="122563" y="206111"/>
                    <a:pt x="125801" y="209350"/>
                    <a:pt x="129040" y="207254"/>
                  </a:cubicBezTo>
                  <a:cubicBezTo>
                    <a:pt x="132278" y="205159"/>
                    <a:pt x="133421" y="204302"/>
                    <a:pt x="133898" y="202682"/>
                  </a:cubicBezTo>
                  <a:cubicBezTo>
                    <a:pt x="134374" y="201063"/>
                    <a:pt x="132755" y="198968"/>
                    <a:pt x="134850" y="196015"/>
                  </a:cubicBezTo>
                  <a:cubicBezTo>
                    <a:pt x="136946" y="193062"/>
                    <a:pt x="139898" y="188681"/>
                    <a:pt x="139232" y="183347"/>
                  </a:cubicBezTo>
                  <a:cubicBezTo>
                    <a:pt x="142184" y="179251"/>
                    <a:pt x="145232" y="175060"/>
                    <a:pt x="145232" y="171821"/>
                  </a:cubicBezTo>
                  <a:cubicBezTo>
                    <a:pt x="145232" y="168583"/>
                    <a:pt x="143423" y="167249"/>
                    <a:pt x="143899" y="164011"/>
                  </a:cubicBezTo>
                  <a:cubicBezTo>
                    <a:pt x="144375" y="160772"/>
                    <a:pt x="146471" y="153629"/>
                    <a:pt x="147328" y="152009"/>
                  </a:cubicBezTo>
                  <a:cubicBezTo>
                    <a:pt x="148280" y="150390"/>
                    <a:pt x="150566" y="147628"/>
                    <a:pt x="152186" y="145532"/>
                  </a:cubicBezTo>
                  <a:cubicBezTo>
                    <a:pt x="153805" y="143437"/>
                    <a:pt x="152852" y="143246"/>
                    <a:pt x="153805" y="140675"/>
                  </a:cubicBezTo>
                  <a:cubicBezTo>
                    <a:pt x="154757" y="138103"/>
                    <a:pt x="159139" y="125720"/>
                    <a:pt x="161139" y="121339"/>
                  </a:cubicBezTo>
                  <a:cubicBezTo>
                    <a:pt x="163235" y="116957"/>
                    <a:pt x="161615" y="111909"/>
                    <a:pt x="163235" y="108956"/>
                  </a:cubicBezTo>
                  <a:cubicBezTo>
                    <a:pt x="164854" y="106004"/>
                    <a:pt x="168950" y="96955"/>
                    <a:pt x="170093" y="94478"/>
                  </a:cubicBezTo>
                  <a:cubicBezTo>
                    <a:pt x="171236" y="91907"/>
                    <a:pt x="175427" y="86382"/>
                    <a:pt x="175141" y="83906"/>
                  </a:cubicBezTo>
                  <a:cubicBezTo>
                    <a:pt x="177236" y="81334"/>
                    <a:pt x="179332" y="74952"/>
                    <a:pt x="180475" y="73809"/>
                  </a:cubicBezTo>
                  <a:cubicBezTo>
                    <a:pt x="183904" y="72380"/>
                    <a:pt x="189238" y="71523"/>
                    <a:pt x="190381" y="68094"/>
                  </a:cubicBezTo>
                  <a:cubicBezTo>
                    <a:pt x="191524" y="64665"/>
                    <a:pt x="189905" y="62760"/>
                    <a:pt x="190857" y="60950"/>
                  </a:cubicBezTo>
                  <a:cubicBezTo>
                    <a:pt x="191810" y="59141"/>
                    <a:pt x="196572" y="54473"/>
                    <a:pt x="196382" y="53140"/>
                  </a:cubicBezTo>
                  <a:cubicBezTo>
                    <a:pt x="196191" y="51806"/>
                    <a:pt x="191143" y="45520"/>
                    <a:pt x="189714" y="45329"/>
                  </a:cubicBezTo>
                  <a:cubicBezTo>
                    <a:pt x="188381" y="45139"/>
                    <a:pt x="185142" y="47615"/>
                    <a:pt x="182856" y="45996"/>
                  </a:cubicBezTo>
                  <a:cubicBezTo>
                    <a:pt x="180570" y="44377"/>
                    <a:pt x="174379" y="39995"/>
                    <a:pt x="170188" y="39995"/>
                  </a:cubicBezTo>
                  <a:cubicBezTo>
                    <a:pt x="166092" y="39995"/>
                    <a:pt x="162092" y="35804"/>
                    <a:pt x="160282" y="35138"/>
                  </a:cubicBezTo>
                  <a:cubicBezTo>
                    <a:pt x="158472" y="34471"/>
                    <a:pt x="155234" y="34471"/>
                    <a:pt x="154281" y="34185"/>
                  </a:cubicBezTo>
                  <a:cubicBezTo>
                    <a:pt x="153329" y="33995"/>
                    <a:pt x="145804" y="30756"/>
                    <a:pt x="142565" y="30756"/>
                  </a:cubicBezTo>
                  <a:cubicBezTo>
                    <a:pt x="139327" y="30756"/>
                    <a:pt x="139994" y="25898"/>
                    <a:pt x="141899" y="23422"/>
                  </a:cubicBezTo>
                  <a:cubicBezTo>
                    <a:pt x="143708" y="20850"/>
                    <a:pt x="145613" y="17897"/>
                    <a:pt x="145328" y="12849"/>
                  </a:cubicBezTo>
                  <a:cubicBezTo>
                    <a:pt x="145137" y="7801"/>
                    <a:pt x="148566" y="7801"/>
                    <a:pt x="148280" y="4753"/>
                  </a:cubicBezTo>
                  <a:cubicBezTo>
                    <a:pt x="147899" y="1419"/>
                    <a:pt x="141422" y="1419"/>
                    <a:pt x="141422" y="1419"/>
                  </a:cubicBezTo>
                  <a:close/>
                </a:path>
              </a:pathLst>
            </a:custGeom>
            <a:grpFill/>
            <a:ln w="9525" cap="flat">
              <a:noFill/>
              <a:prstDash val="solid"/>
              <a:miter/>
            </a:ln>
          </p:spPr>
          <p:txBody>
            <a:bodyPr rtlCol="0" anchor="ctr"/>
            <a:lstStyle/>
            <a:p>
              <a:endParaRPr lang="zh-CN" altLang="en-US"/>
            </a:p>
          </p:txBody>
        </p:sp>
        <p:sp>
          <p:nvSpPr>
            <p:cNvPr id="23" name="任意多边形: 形状 22">
              <a:extLst>
                <a:ext uri="{FF2B5EF4-FFF2-40B4-BE49-F238E27FC236}">
                  <a16:creationId xmlns:a16="http://schemas.microsoft.com/office/drawing/2014/main" id="{91CE1E90-8AC2-44CA-8F98-17C4FF7A7E2F}"/>
                </a:ext>
              </a:extLst>
            </p:cNvPr>
            <p:cNvSpPr/>
            <p:nvPr/>
          </p:nvSpPr>
          <p:spPr>
            <a:xfrm>
              <a:off x="6157776" y="3307953"/>
              <a:ext cx="187503" cy="247988"/>
            </a:xfrm>
            <a:custGeom>
              <a:avLst/>
              <a:gdLst>
                <a:gd name="connsiteX0" fmla="*/ 130819 w 187503"/>
                <a:gd name="connsiteY0" fmla="*/ 15223 h 247988"/>
                <a:gd name="connsiteX1" fmla="*/ 130152 w 187503"/>
                <a:gd name="connsiteY1" fmla="*/ 2460 h 247988"/>
                <a:gd name="connsiteX2" fmla="*/ 119770 w 187503"/>
                <a:gd name="connsiteY2" fmla="*/ 1412 h 247988"/>
                <a:gd name="connsiteX3" fmla="*/ 105292 w 187503"/>
                <a:gd name="connsiteY3" fmla="*/ 4174 h 247988"/>
                <a:gd name="connsiteX4" fmla="*/ 95957 w 187503"/>
                <a:gd name="connsiteY4" fmla="*/ 9032 h 247988"/>
                <a:gd name="connsiteX5" fmla="*/ 92814 w 187503"/>
                <a:gd name="connsiteY5" fmla="*/ 30082 h 247988"/>
                <a:gd name="connsiteX6" fmla="*/ 83194 w 187503"/>
                <a:gd name="connsiteY6" fmla="*/ 37321 h 247988"/>
                <a:gd name="connsiteX7" fmla="*/ 70811 w 187503"/>
                <a:gd name="connsiteY7" fmla="*/ 38750 h 247988"/>
                <a:gd name="connsiteX8" fmla="*/ 64525 w 187503"/>
                <a:gd name="connsiteY8" fmla="*/ 41036 h 247988"/>
                <a:gd name="connsiteX9" fmla="*/ 55952 w 187503"/>
                <a:gd name="connsiteY9" fmla="*/ 45513 h 247988"/>
                <a:gd name="connsiteX10" fmla="*/ 47284 w 187503"/>
                <a:gd name="connsiteY10" fmla="*/ 46179 h 247988"/>
                <a:gd name="connsiteX11" fmla="*/ 27949 w 187503"/>
                <a:gd name="connsiteY11" fmla="*/ 50656 h 247988"/>
                <a:gd name="connsiteX12" fmla="*/ 11375 w 187503"/>
                <a:gd name="connsiteY12" fmla="*/ 51704 h 247988"/>
                <a:gd name="connsiteX13" fmla="*/ 993 w 187503"/>
                <a:gd name="connsiteY13" fmla="*/ 68277 h 247988"/>
                <a:gd name="connsiteX14" fmla="*/ 4422 w 187503"/>
                <a:gd name="connsiteY14" fmla="*/ 80660 h 247988"/>
                <a:gd name="connsiteX15" fmla="*/ 21376 w 187503"/>
                <a:gd name="connsiteY15" fmla="*/ 73707 h 247988"/>
                <a:gd name="connsiteX16" fmla="*/ 42046 w 187503"/>
                <a:gd name="connsiteY16" fmla="*/ 71325 h 247988"/>
                <a:gd name="connsiteX17" fmla="*/ 61000 w 187503"/>
                <a:gd name="connsiteY17" fmla="*/ 62372 h 247988"/>
                <a:gd name="connsiteX18" fmla="*/ 70335 w 187503"/>
                <a:gd name="connsiteY18" fmla="*/ 58562 h 247988"/>
                <a:gd name="connsiteX19" fmla="*/ 82717 w 187503"/>
                <a:gd name="connsiteY19" fmla="*/ 55419 h 247988"/>
                <a:gd name="connsiteX20" fmla="*/ 92433 w 187503"/>
                <a:gd name="connsiteY20" fmla="*/ 59229 h 247988"/>
                <a:gd name="connsiteX21" fmla="*/ 93481 w 187503"/>
                <a:gd name="connsiteY21" fmla="*/ 74754 h 247988"/>
                <a:gd name="connsiteX22" fmla="*/ 91099 w 187503"/>
                <a:gd name="connsiteY22" fmla="*/ 85422 h 247988"/>
                <a:gd name="connsiteX23" fmla="*/ 80431 w 187503"/>
                <a:gd name="connsiteY23" fmla="*/ 92661 h 247988"/>
                <a:gd name="connsiteX24" fmla="*/ 73573 w 187503"/>
                <a:gd name="connsiteY24" fmla="*/ 100567 h 247988"/>
                <a:gd name="connsiteX25" fmla="*/ 64239 w 187503"/>
                <a:gd name="connsiteY25" fmla="*/ 109235 h 247988"/>
                <a:gd name="connsiteX26" fmla="*/ 51475 w 187503"/>
                <a:gd name="connsiteY26" fmla="*/ 114093 h 247988"/>
                <a:gd name="connsiteX27" fmla="*/ 41093 w 187503"/>
                <a:gd name="connsiteY27" fmla="*/ 119236 h 247988"/>
                <a:gd name="connsiteX28" fmla="*/ 33187 w 187503"/>
                <a:gd name="connsiteY28" fmla="*/ 119617 h 247988"/>
                <a:gd name="connsiteX29" fmla="*/ 27282 w 187503"/>
                <a:gd name="connsiteY29" fmla="*/ 118569 h 247988"/>
                <a:gd name="connsiteX30" fmla="*/ 20043 w 187503"/>
                <a:gd name="connsiteY30" fmla="*/ 122665 h 247988"/>
                <a:gd name="connsiteX31" fmla="*/ 9661 w 187503"/>
                <a:gd name="connsiteY31" fmla="*/ 123332 h 247988"/>
                <a:gd name="connsiteX32" fmla="*/ 707 w 187503"/>
                <a:gd name="connsiteY32" fmla="*/ 137143 h 247988"/>
                <a:gd name="connsiteX33" fmla="*/ 1755 w 187503"/>
                <a:gd name="connsiteY33" fmla="*/ 151240 h 247988"/>
                <a:gd name="connsiteX34" fmla="*/ 7660 w 187503"/>
                <a:gd name="connsiteY34" fmla="*/ 166099 h 247988"/>
                <a:gd name="connsiteX35" fmla="*/ 33568 w 187503"/>
                <a:gd name="connsiteY35" fmla="*/ 148859 h 247988"/>
                <a:gd name="connsiteX36" fmla="*/ 48046 w 187503"/>
                <a:gd name="connsiteY36" fmla="*/ 137429 h 247988"/>
                <a:gd name="connsiteX37" fmla="*/ 59476 w 187503"/>
                <a:gd name="connsiteY37" fmla="*/ 127809 h 247988"/>
                <a:gd name="connsiteX38" fmla="*/ 67763 w 187503"/>
                <a:gd name="connsiteY38" fmla="*/ 120951 h 247988"/>
                <a:gd name="connsiteX39" fmla="*/ 78145 w 187503"/>
                <a:gd name="connsiteY39" fmla="*/ 114378 h 247988"/>
                <a:gd name="connsiteX40" fmla="*/ 85384 w 187503"/>
                <a:gd name="connsiteY40" fmla="*/ 108187 h 247988"/>
                <a:gd name="connsiteX41" fmla="*/ 97767 w 187503"/>
                <a:gd name="connsiteY41" fmla="*/ 112664 h 247988"/>
                <a:gd name="connsiteX42" fmla="*/ 98434 w 187503"/>
                <a:gd name="connsiteY42" fmla="*/ 129237 h 247988"/>
                <a:gd name="connsiteX43" fmla="*/ 93290 w 187503"/>
                <a:gd name="connsiteY43" fmla="*/ 136191 h 247988"/>
                <a:gd name="connsiteX44" fmla="*/ 91576 w 187503"/>
                <a:gd name="connsiteY44" fmla="*/ 156955 h 247988"/>
                <a:gd name="connsiteX45" fmla="*/ 89861 w 187503"/>
                <a:gd name="connsiteY45" fmla="*/ 185911 h 247988"/>
                <a:gd name="connsiteX46" fmla="*/ 91957 w 187503"/>
                <a:gd name="connsiteY46" fmla="*/ 202104 h 247988"/>
                <a:gd name="connsiteX47" fmla="*/ 88813 w 187503"/>
                <a:gd name="connsiteY47" fmla="*/ 219344 h 247988"/>
                <a:gd name="connsiteX48" fmla="*/ 95671 w 187503"/>
                <a:gd name="connsiteY48" fmla="*/ 235536 h 247988"/>
                <a:gd name="connsiteX49" fmla="*/ 99767 w 187503"/>
                <a:gd name="connsiteY49" fmla="*/ 247252 h 247988"/>
                <a:gd name="connsiteX50" fmla="*/ 115007 w 187503"/>
                <a:gd name="connsiteY50" fmla="*/ 243823 h 247988"/>
                <a:gd name="connsiteX51" fmla="*/ 116722 w 187503"/>
                <a:gd name="connsiteY51" fmla="*/ 236965 h 247988"/>
                <a:gd name="connsiteX52" fmla="*/ 121579 w 187503"/>
                <a:gd name="connsiteY52" fmla="*/ 225249 h 247988"/>
                <a:gd name="connsiteX53" fmla="*/ 118817 w 187503"/>
                <a:gd name="connsiteY53" fmla="*/ 216963 h 247988"/>
                <a:gd name="connsiteX54" fmla="*/ 117769 w 187503"/>
                <a:gd name="connsiteY54" fmla="*/ 205914 h 247988"/>
                <a:gd name="connsiteX55" fmla="*/ 119103 w 187503"/>
                <a:gd name="connsiteY55" fmla="*/ 195531 h 247988"/>
                <a:gd name="connsiteX56" fmla="*/ 119103 w 187503"/>
                <a:gd name="connsiteY56" fmla="*/ 183435 h 247988"/>
                <a:gd name="connsiteX57" fmla="*/ 118436 w 187503"/>
                <a:gd name="connsiteY57" fmla="*/ 172005 h 247988"/>
                <a:gd name="connsiteX58" fmla="*/ 121865 w 187503"/>
                <a:gd name="connsiteY58" fmla="*/ 163718 h 247988"/>
                <a:gd name="connsiteX59" fmla="*/ 121198 w 187503"/>
                <a:gd name="connsiteY59" fmla="*/ 152955 h 247988"/>
                <a:gd name="connsiteX60" fmla="*/ 121865 w 187503"/>
                <a:gd name="connsiteY60" fmla="*/ 142287 h 247988"/>
                <a:gd name="connsiteX61" fmla="*/ 123580 w 187503"/>
                <a:gd name="connsiteY61" fmla="*/ 136095 h 247988"/>
                <a:gd name="connsiteX62" fmla="*/ 124246 w 187503"/>
                <a:gd name="connsiteY62" fmla="*/ 113997 h 247988"/>
                <a:gd name="connsiteX63" fmla="*/ 129771 w 187503"/>
                <a:gd name="connsiteY63" fmla="*/ 119522 h 247988"/>
                <a:gd name="connsiteX64" fmla="*/ 136343 w 187503"/>
                <a:gd name="connsiteY64" fmla="*/ 123618 h 247988"/>
                <a:gd name="connsiteX65" fmla="*/ 157774 w 187503"/>
                <a:gd name="connsiteY65" fmla="*/ 125999 h 247988"/>
                <a:gd name="connsiteX66" fmla="*/ 164632 w 187503"/>
                <a:gd name="connsiteY66" fmla="*/ 108378 h 247988"/>
                <a:gd name="connsiteX67" fmla="*/ 169109 w 187503"/>
                <a:gd name="connsiteY67" fmla="*/ 100091 h 247988"/>
                <a:gd name="connsiteX68" fmla="*/ 162918 w 187503"/>
                <a:gd name="connsiteY68" fmla="*/ 93519 h 247988"/>
                <a:gd name="connsiteX69" fmla="*/ 153202 w 187503"/>
                <a:gd name="connsiteY69" fmla="*/ 94566 h 247988"/>
                <a:gd name="connsiteX70" fmla="*/ 143582 w 187503"/>
                <a:gd name="connsiteY70" fmla="*/ 95233 h 247988"/>
                <a:gd name="connsiteX71" fmla="*/ 132152 w 187503"/>
                <a:gd name="connsiteY71" fmla="*/ 92090 h 247988"/>
                <a:gd name="connsiteX72" fmla="*/ 122818 w 187503"/>
                <a:gd name="connsiteY72" fmla="*/ 78279 h 247988"/>
                <a:gd name="connsiteX73" fmla="*/ 126247 w 187503"/>
                <a:gd name="connsiteY73" fmla="*/ 61038 h 247988"/>
                <a:gd name="connsiteX74" fmla="*/ 134914 w 187503"/>
                <a:gd name="connsiteY74" fmla="*/ 50370 h 247988"/>
                <a:gd name="connsiteX75" fmla="*/ 151869 w 187503"/>
                <a:gd name="connsiteY75" fmla="*/ 48275 h 247988"/>
                <a:gd name="connsiteX76" fmla="*/ 167395 w 187503"/>
                <a:gd name="connsiteY76" fmla="*/ 52085 h 247988"/>
                <a:gd name="connsiteX77" fmla="*/ 184635 w 187503"/>
                <a:gd name="connsiteY77" fmla="*/ 48942 h 247988"/>
                <a:gd name="connsiteX78" fmla="*/ 187397 w 187503"/>
                <a:gd name="connsiteY78" fmla="*/ 41703 h 247988"/>
                <a:gd name="connsiteX79" fmla="*/ 179110 w 187503"/>
                <a:gd name="connsiteY79" fmla="*/ 33797 h 247988"/>
                <a:gd name="connsiteX80" fmla="*/ 168347 w 187503"/>
                <a:gd name="connsiteY80" fmla="*/ 33130 h 247988"/>
                <a:gd name="connsiteX81" fmla="*/ 162823 w 187503"/>
                <a:gd name="connsiteY81" fmla="*/ 35511 h 247988"/>
                <a:gd name="connsiteX82" fmla="*/ 156917 w 187503"/>
                <a:gd name="connsiteY82" fmla="*/ 32749 h 247988"/>
                <a:gd name="connsiteX83" fmla="*/ 148249 w 187503"/>
                <a:gd name="connsiteY83" fmla="*/ 36178 h 247988"/>
                <a:gd name="connsiteX84" fmla="*/ 130628 w 187503"/>
                <a:gd name="connsiteY84" fmla="*/ 34083 h 247988"/>
                <a:gd name="connsiteX85" fmla="*/ 126532 w 187503"/>
                <a:gd name="connsiteY85" fmla="*/ 28558 h 247988"/>
                <a:gd name="connsiteX86" fmla="*/ 130819 w 187503"/>
                <a:gd name="connsiteY86" fmla="*/ 15223 h 247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87503" h="247988">
                  <a:moveTo>
                    <a:pt x="130819" y="15223"/>
                  </a:moveTo>
                  <a:cubicBezTo>
                    <a:pt x="132152" y="10746"/>
                    <a:pt x="132152" y="3126"/>
                    <a:pt x="130152" y="2460"/>
                  </a:cubicBezTo>
                  <a:cubicBezTo>
                    <a:pt x="128056" y="1793"/>
                    <a:pt x="122913" y="-2017"/>
                    <a:pt x="119770" y="1412"/>
                  </a:cubicBezTo>
                  <a:cubicBezTo>
                    <a:pt x="115293" y="1793"/>
                    <a:pt x="108054" y="745"/>
                    <a:pt x="105292" y="4174"/>
                  </a:cubicBezTo>
                  <a:cubicBezTo>
                    <a:pt x="100815" y="7317"/>
                    <a:pt x="97386" y="6270"/>
                    <a:pt x="95957" y="9032"/>
                  </a:cubicBezTo>
                  <a:cubicBezTo>
                    <a:pt x="94528" y="11794"/>
                    <a:pt x="94528" y="27701"/>
                    <a:pt x="92814" y="30082"/>
                  </a:cubicBezTo>
                  <a:cubicBezTo>
                    <a:pt x="91099" y="32463"/>
                    <a:pt x="89671" y="38369"/>
                    <a:pt x="83194" y="37321"/>
                  </a:cubicBezTo>
                  <a:cubicBezTo>
                    <a:pt x="76621" y="36273"/>
                    <a:pt x="72811" y="37321"/>
                    <a:pt x="70811" y="38750"/>
                  </a:cubicBezTo>
                  <a:cubicBezTo>
                    <a:pt x="68716" y="40083"/>
                    <a:pt x="66334" y="40083"/>
                    <a:pt x="64525" y="41036"/>
                  </a:cubicBezTo>
                  <a:cubicBezTo>
                    <a:pt x="62810" y="42084"/>
                    <a:pt x="58714" y="47608"/>
                    <a:pt x="55952" y="45513"/>
                  </a:cubicBezTo>
                  <a:cubicBezTo>
                    <a:pt x="53190" y="43417"/>
                    <a:pt x="49380" y="44465"/>
                    <a:pt x="47284" y="46179"/>
                  </a:cubicBezTo>
                  <a:cubicBezTo>
                    <a:pt x="45189" y="47894"/>
                    <a:pt x="28996" y="48275"/>
                    <a:pt x="27949" y="50656"/>
                  </a:cubicBezTo>
                  <a:cubicBezTo>
                    <a:pt x="23091" y="47894"/>
                    <a:pt x="17281" y="47513"/>
                    <a:pt x="11375" y="51704"/>
                  </a:cubicBezTo>
                  <a:cubicBezTo>
                    <a:pt x="3469" y="54752"/>
                    <a:pt x="1755" y="65134"/>
                    <a:pt x="993" y="68277"/>
                  </a:cubicBezTo>
                  <a:cubicBezTo>
                    <a:pt x="326" y="71421"/>
                    <a:pt x="993" y="80660"/>
                    <a:pt x="4422" y="80660"/>
                  </a:cubicBezTo>
                  <a:cubicBezTo>
                    <a:pt x="7851" y="80660"/>
                    <a:pt x="17185" y="76183"/>
                    <a:pt x="21376" y="73707"/>
                  </a:cubicBezTo>
                  <a:cubicBezTo>
                    <a:pt x="25567" y="71325"/>
                    <a:pt x="38998" y="69897"/>
                    <a:pt x="42046" y="71325"/>
                  </a:cubicBezTo>
                  <a:cubicBezTo>
                    <a:pt x="45094" y="72754"/>
                    <a:pt x="54809" y="65134"/>
                    <a:pt x="61000" y="62372"/>
                  </a:cubicBezTo>
                  <a:cubicBezTo>
                    <a:pt x="68620" y="61705"/>
                    <a:pt x="68906" y="60276"/>
                    <a:pt x="70335" y="58562"/>
                  </a:cubicBezTo>
                  <a:cubicBezTo>
                    <a:pt x="76240" y="59229"/>
                    <a:pt x="80717" y="57895"/>
                    <a:pt x="82717" y="55419"/>
                  </a:cubicBezTo>
                  <a:cubicBezTo>
                    <a:pt x="89290" y="55800"/>
                    <a:pt x="92433" y="53323"/>
                    <a:pt x="92433" y="59229"/>
                  </a:cubicBezTo>
                  <a:cubicBezTo>
                    <a:pt x="92433" y="65134"/>
                    <a:pt x="94528" y="71992"/>
                    <a:pt x="93481" y="74754"/>
                  </a:cubicBezTo>
                  <a:cubicBezTo>
                    <a:pt x="92433" y="77517"/>
                    <a:pt x="91766" y="83041"/>
                    <a:pt x="91099" y="85422"/>
                  </a:cubicBezTo>
                  <a:cubicBezTo>
                    <a:pt x="90433" y="87804"/>
                    <a:pt x="81479" y="90566"/>
                    <a:pt x="80431" y="92661"/>
                  </a:cubicBezTo>
                  <a:cubicBezTo>
                    <a:pt x="79384" y="94757"/>
                    <a:pt x="76336" y="100281"/>
                    <a:pt x="73573" y="100567"/>
                  </a:cubicBezTo>
                  <a:cubicBezTo>
                    <a:pt x="70811" y="100948"/>
                    <a:pt x="66620" y="108473"/>
                    <a:pt x="64239" y="109235"/>
                  </a:cubicBezTo>
                  <a:cubicBezTo>
                    <a:pt x="61858" y="109902"/>
                    <a:pt x="58333" y="109235"/>
                    <a:pt x="51475" y="114093"/>
                  </a:cubicBezTo>
                  <a:cubicBezTo>
                    <a:pt x="43855" y="115807"/>
                    <a:pt x="42808" y="118950"/>
                    <a:pt x="41093" y="119236"/>
                  </a:cubicBezTo>
                  <a:cubicBezTo>
                    <a:pt x="36997" y="117522"/>
                    <a:pt x="35188" y="119617"/>
                    <a:pt x="33187" y="119617"/>
                  </a:cubicBezTo>
                  <a:cubicBezTo>
                    <a:pt x="31092" y="119617"/>
                    <a:pt x="27282" y="118569"/>
                    <a:pt x="27282" y="118569"/>
                  </a:cubicBezTo>
                  <a:cubicBezTo>
                    <a:pt x="27282" y="118569"/>
                    <a:pt x="21376" y="123046"/>
                    <a:pt x="20043" y="122665"/>
                  </a:cubicBezTo>
                  <a:cubicBezTo>
                    <a:pt x="18709" y="122284"/>
                    <a:pt x="13471" y="121998"/>
                    <a:pt x="9661" y="123332"/>
                  </a:cubicBezTo>
                  <a:cubicBezTo>
                    <a:pt x="5851" y="124665"/>
                    <a:pt x="-722" y="128856"/>
                    <a:pt x="707" y="137143"/>
                  </a:cubicBezTo>
                  <a:cubicBezTo>
                    <a:pt x="-626" y="142001"/>
                    <a:pt x="40" y="148192"/>
                    <a:pt x="1755" y="151240"/>
                  </a:cubicBezTo>
                  <a:cubicBezTo>
                    <a:pt x="1088" y="157146"/>
                    <a:pt x="5184" y="165718"/>
                    <a:pt x="7660" y="166099"/>
                  </a:cubicBezTo>
                  <a:cubicBezTo>
                    <a:pt x="13185" y="163337"/>
                    <a:pt x="29377" y="156098"/>
                    <a:pt x="33568" y="148859"/>
                  </a:cubicBezTo>
                  <a:cubicBezTo>
                    <a:pt x="41855" y="144001"/>
                    <a:pt x="46332" y="137810"/>
                    <a:pt x="48046" y="137429"/>
                  </a:cubicBezTo>
                  <a:cubicBezTo>
                    <a:pt x="49761" y="137048"/>
                    <a:pt x="56714" y="133619"/>
                    <a:pt x="59476" y="127809"/>
                  </a:cubicBezTo>
                  <a:cubicBezTo>
                    <a:pt x="64334" y="127809"/>
                    <a:pt x="66049" y="123999"/>
                    <a:pt x="67763" y="120951"/>
                  </a:cubicBezTo>
                  <a:cubicBezTo>
                    <a:pt x="72240" y="117807"/>
                    <a:pt x="76050" y="115045"/>
                    <a:pt x="78145" y="114378"/>
                  </a:cubicBezTo>
                  <a:cubicBezTo>
                    <a:pt x="80241" y="113712"/>
                    <a:pt x="78526" y="108473"/>
                    <a:pt x="85384" y="108187"/>
                  </a:cubicBezTo>
                  <a:cubicBezTo>
                    <a:pt x="92242" y="107806"/>
                    <a:pt x="97100" y="109521"/>
                    <a:pt x="97767" y="112664"/>
                  </a:cubicBezTo>
                  <a:cubicBezTo>
                    <a:pt x="98434" y="115807"/>
                    <a:pt x="97767" y="124380"/>
                    <a:pt x="98434" y="129237"/>
                  </a:cubicBezTo>
                  <a:cubicBezTo>
                    <a:pt x="99100" y="134095"/>
                    <a:pt x="93290" y="133428"/>
                    <a:pt x="93290" y="136191"/>
                  </a:cubicBezTo>
                  <a:cubicBezTo>
                    <a:pt x="93290" y="138953"/>
                    <a:pt x="98434" y="145144"/>
                    <a:pt x="91576" y="156955"/>
                  </a:cubicBezTo>
                  <a:cubicBezTo>
                    <a:pt x="91195" y="170385"/>
                    <a:pt x="90909" y="180387"/>
                    <a:pt x="89861" y="185911"/>
                  </a:cubicBezTo>
                  <a:cubicBezTo>
                    <a:pt x="89861" y="192864"/>
                    <a:pt x="89194" y="195531"/>
                    <a:pt x="91957" y="202104"/>
                  </a:cubicBezTo>
                  <a:cubicBezTo>
                    <a:pt x="93671" y="208676"/>
                    <a:pt x="88147" y="215248"/>
                    <a:pt x="88813" y="219344"/>
                  </a:cubicBezTo>
                  <a:cubicBezTo>
                    <a:pt x="89480" y="223440"/>
                    <a:pt x="93957" y="228678"/>
                    <a:pt x="95671" y="235536"/>
                  </a:cubicBezTo>
                  <a:cubicBezTo>
                    <a:pt x="97386" y="242394"/>
                    <a:pt x="95671" y="245538"/>
                    <a:pt x="99767" y="247252"/>
                  </a:cubicBezTo>
                  <a:cubicBezTo>
                    <a:pt x="103958" y="248967"/>
                    <a:pt x="113197" y="247633"/>
                    <a:pt x="115007" y="243823"/>
                  </a:cubicBezTo>
                  <a:cubicBezTo>
                    <a:pt x="116722" y="240013"/>
                    <a:pt x="114340" y="239727"/>
                    <a:pt x="116722" y="236965"/>
                  </a:cubicBezTo>
                  <a:cubicBezTo>
                    <a:pt x="119103" y="234203"/>
                    <a:pt x="121198" y="228012"/>
                    <a:pt x="121579" y="225249"/>
                  </a:cubicBezTo>
                  <a:cubicBezTo>
                    <a:pt x="121960" y="222487"/>
                    <a:pt x="118817" y="220106"/>
                    <a:pt x="118817" y="216963"/>
                  </a:cubicBezTo>
                  <a:cubicBezTo>
                    <a:pt x="118817" y="213819"/>
                    <a:pt x="119198" y="209057"/>
                    <a:pt x="117769" y="205914"/>
                  </a:cubicBezTo>
                  <a:cubicBezTo>
                    <a:pt x="116341" y="202770"/>
                    <a:pt x="117103" y="200389"/>
                    <a:pt x="119103" y="195531"/>
                  </a:cubicBezTo>
                  <a:cubicBezTo>
                    <a:pt x="121198" y="190674"/>
                    <a:pt x="120151" y="187245"/>
                    <a:pt x="119103" y="183435"/>
                  </a:cubicBezTo>
                  <a:cubicBezTo>
                    <a:pt x="118055" y="179625"/>
                    <a:pt x="117007" y="175815"/>
                    <a:pt x="118436" y="172005"/>
                  </a:cubicBezTo>
                  <a:cubicBezTo>
                    <a:pt x="119770" y="168195"/>
                    <a:pt x="122532" y="168195"/>
                    <a:pt x="121865" y="163718"/>
                  </a:cubicBezTo>
                  <a:cubicBezTo>
                    <a:pt x="121198" y="159241"/>
                    <a:pt x="121198" y="156765"/>
                    <a:pt x="121198" y="152955"/>
                  </a:cubicBezTo>
                  <a:cubicBezTo>
                    <a:pt x="121198" y="149145"/>
                    <a:pt x="120532" y="144287"/>
                    <a:pt x="121865" y="142287"/>
                  </a:cubicBezTo>
                  <a:cubicBezTo>
                    <a:pt x="123199" y="140191"/>
                    <a:pt x="123580" y="138858"/>
                    <a:pt x="123580" y="136095"/>
                  </a:cubicBezTo>
                  <a:cubicBezTo>
                    <a:pt x="123580" y="133333"/>
                    <a:pt x="122532" y="116760"/>
                    <a:pt x="124246" y="113997"/>
                  </a:cubicBezTo>
                  <a:cubicBezTo>
                    <a:pt x="125961" y="111235"/>
                    <a:pt x="128056" y="118474"/>
                    <a:pt x="129771" y="119522"/>
                  </a:cubicBezTo>
                  <a:cubicBezTo>
                    <a:pt x="131485" y="120570"/>
                    <a:pt x="133867" y="122951"/>
                    <a:pt x="136343" y="123618"/>
                  </a:cubicBezTo>
                  <a:cubicBezTo>
                    <a:pt x="140534" y="127428"/>
                    <a:pt x="153964" y="132285"/>
                    <a:pt x="157774" y="125999"/>
                  </a:cubicBezTo>
                  <a:cubicBezTo>
                    <a:pt x="161584" y="119808"/>
                    <a:pt x="163966" y="113902"/>
                    <a:pt x="164632" y="108378"/>
                  </a:cubicBezTo>
                  <a:cubicBezTo>
                    <a:pt x="165680" y="106282"/>
                    <a:pt x="168442" y="103234"/>
                    <a:pt x="169109" y="100091"/>
                  </a:cubicBezTo>
                  <a:cubicBezTo>
                    <a:pt x="169776" y="96948"/>
                    <a:pt x="172252" y="89328"/>
                    <a:pt x="162918" y="93519"/>
                  </a:cubicBezTo>
                  <a:cubicBezTo>
                    <a:pt x="162918" y="93519"/>
                    <a:pt x="155679" y="91423"/>
                    <a:pt x="153202" y="94566"/>
                  </a:cubicBezTo>
                  <a:cubicBezTo>
                    <a:pt x="149773" y="93519"/>
                    <a:pt x="144630" y="94947"/>
                    <a:pt x="143582" y="95233"/>
                  </a:cubicBezTo>
                  <a:cubicBezTo>
                    <a:pt x="138724" y="93519"/>
                    <a:pt x="136629" y="92090"/>
                    <a:pt x="132152" y="92090"/>
                  </a:cubicBezTo>
                  <a:cubicBezTo>
                    <a:pt x="127009" y="90375"/>
                    <a:pt x="122532" y="86946"/>
                    <a:pt x="122818" y="78279"/>
                  </a:cubicBezTo>
                  <a:cubicBezTo>
                    <a:pt x="123199" y="69611"/>
                    <a:pt x="125961" y="65134"/>
                    <a:pt x="126247" y="61038"/>
                  </a:cubicBezTo>
                  <a:cubicBezTo>
                    <a:pt x="126628" y="56943"/>
                    <a:pt x="129390" y="50656"/>
                    <a:pt x="134914" y="50370"/>
                  </a:cubicBezTo>
                  <a:cubicBezTo>
                    <a:pt x="140439" y="49989"/>
                    <a:pt x="149773" y="48275"/>
                    <a:pt x="151869" y="48275"/>
                  </a:cubicBezTo>
                  <a:cubicBezTo>
                    <a:pt x="153964" y="48275"/>
                    <a:pt x="162251" y="52466"/>
                    <a:pt x="167395" y="52085"/>
                  </a:cubicBezTo>
                  <a:cubicBezTo>
                    <a:pt x="172538" y="51704"/>
                    <a:pt x="182920" y="51704"/>
                    <a:pt x="184635" y="48942"/>
                  </a:cubicBezTo>
                  <a:cubicBezTo>
                    <a:pt x="186349" y="46179"/>
                    <a:pt x="186349" y="43798"/>
                    <a:pt x="187397" y="41703"/>
                  </a:cubicBezTo>
                  <a:cubicBezTo>
                    <a:pt x="188445" y="39607"/>
                    <a:pt x="181492" y="34464"/>
                    <a:pt x="179110" y="33797"/>
                  </a:cubicBezTo>
                  <a:cubicBezTo>
                    <a:pt x="176729" y="33130"/>
                    <a:pt x="170157" y="33130"/>
                    <a:pt x="168347" y="33130"/>
                  </a:cubicBezTo>
                  <a:cubicBezTo>
                    <a:pt x="166633" y="33130"/>
                    <a:pt x="164251" y="35511"/>
                    <a:pt x="162823" y="35511"/>
                  </a:cubicBezTo>
                  <a:cubicBezTo>
                    <a:pt x="161394" y="35511"/>
                    <a:pt x="158346" y="32749"/>
                    <a:pt x="156917" y="32749"/>
                  </a:cubicBezTo>
                  <a:cubicBezTo>
                    <a:pt x="155584" y="32749"/>
                    <a:pt x="150345" y="36178"/>
                    <a:pt x="148249" y="36178"/>
                  </a:cubicBezTo>
                  <a:cubicBezTo>
                    <a:pt x="146154" y="36178"/>
                    <a:pt x="134057" y="34083"/>
                    <a:pt x="130628" y="34083"/>
                  </a:cubicBezTo>
                  <a:cubicBezTo>
                    <a:pt x="127199" y="34083"/>
                    <a:pt x="124723" y="31987"/>
                    <a:pt x="126532" y="28558"/>
                  </a:cubicBezTo>
                  <a:cubicBezTo>
                    <a:pt x="128437" y="25510"/>
                    <a:pt x="130819" y="15223"/>
                    <a:pt x="130819" y="15223"/>
                  </a:cubicBezTo>
                  <a:close/>
                </a:path>
              </a:pathLst>
            </a:custGeom>
            <a:grpFill/>
            <a:ln w="9525" cap="flat">
              <a:noFill/>
              <a:prstDash val="solid"/>
              <a:miter/>
            </a:ln>
          </p:spPr>
          <p:txBody>
            <a:bodyPr rtlCol="0" anchor="ctr"/>
            <a:lstStyle/>
            <a:p>
              <a:endParaRPr lang="zh-CN" altLang="en-US"/>
            </a:p>
          </p:txBody>
        </p:sp>
        <p:sp>
          <p:nvSpPr>
            <p:cNvPr id="24" name="任意多边形: 形状 23">
              <a:extLst>
                <a:ext uri="{FF2B5EF4-FFF2-40B4-BE49-F238E27FC236}">
                  <a16:creationId xmlns:a16="http://schemas.microsoft.com/office/drawing/2014/main" id="{9BE603AF-D284-429D-AB37-929279BF3C00}"/>
                </a:ext>
              </a:extLst>
            </p:cNvPr>
            <p:cNvSpPr/>
            <p:nvPr/>
          </p:nvSpPr>
          <p:spPr>
            <a:xfrm>
              <a:off x="6347752" y="3312237"/>
              <a:ext cx="48130" cy="21689"/>
            </a:xfrm>
            <a:custGeom>
              <a:avLst/>
              <a:gdLst>
                <a:gd name="connsiteX0" fmla="*/ 46857 w 48130"/>
                <a:gd name="connsiteY0" fmla="*/ 9511 h 21689"/>
                <a:gd name="connsiteX1" fmla="*/ 35427 w 48130"/>
                <a:gd name="connsiteY1" fmla="*/ 2272 h 21689"/>
                <a:gd name="connsiteX2" fmla="*/ 15424 w 48130"/>
                <a:gd name="connsiteY2" fmla="*/ 6748 h 21689"/>
                <a:gd name="connsiteX3" fmla="*/ 1327 w 48130"/>
                <a:gd name="connsiteY3" fmla="*/ 15035 h 21689"/>
                <a:gd name="connsiteX4" fmla="*/ 10947 w 48130"/>
                <a:gd name="connsiteY4" fmla="*/ 20179 h 21689"/>
                <a:gd name="connsiteX5" fmla="*/ 22377 w 48130"/>
                <a:gd name="connsiteY5" fmla="*/ 19798 h 21689"/>
                <a:gd name="connsiteX6" fmla="*/ 36855 w 48130"/>
                <a:gd name="connsiteY6" fmla="*/ 19798 h 21689"/>
                <a:gd name="connsiteX7" fmla="*/ 46857 w 48130"/>
                <a:gd name="connsiteY7" fmla="*/ 9511 h 21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130" h="21689">
                  <a:moveTo>
                    <a:pt x="46857" y="9511"/>
                  </a:moveTo>
                  <a:cubicBezTo>
                    <a:pt x="44380" y="5034"/>
                    <a:pt x="40284" y="-4301"/>
                    <a:pt x="35427" y="2272"/>
                  </a:cubicBezTo>
                  <a:cubicBezTo>
                    <a:pt x="26473" y="2938"/>
                    <a:pt x="19234" y="3319"/>
                    <a:pt x="15424" y="6748"/>
                  </a:cubicBezTo>
                  <a:cubicBezTo>
                    <a:pt x="7518" y="8844"/>
                    <a:pt x="-3912" y="10558"/>
                    <a:pt x="1327" y="15035"/>
                  </a:cubicBezTo>
                  <a:cubicBezTo>
                    <a:pt x="6471" y="19512"/>
                    <a:pt x="7518" y="17797"/>
                    <a:pt x="10947" y="20179"/>
                  </a:cubicBezTo>
                  <a:cubicBezTo>
                    <a:pt x="14376" y="22560"/>
                    <a:pt x="18853" y="21893"/>
                    <a:pt x="22377" y="19798"/>
                  </a:cubicBezTo>
                  <a:cubicBezTo>
                    <a:pt x="29331" y="21131"/>
                    <a:pt x="33807" y="22179"/>
                    <a:pt x="36855" y="19798"/>
                  </a:cubicBezTo>
                  <a:cubicBezTo>
                    <a:pt x="43047" y="19512"/>
                    <a:pt x="51333" y="17416"/>
                    <a:pt x="46857" y="9511"/>
                  </a:cubicBezTo>
                  <a:close/>
                </a:path>
              </a:pathLst>
            </a:custGeom>
            <a:grpFill/>
            <a:ln w="9525" cap="flat">
              <a:noFill/>
              <a:prstDash val="solid"/>
              <a:miter/>
            </a:ln>
          </p:spPr>
          <p:txBody>
            <a:bodyPr rtlCol="0" anchor="ctr"/>
            <a:lstStyle/>
            <a:p>
              <a:endParaRPr lang="zh-CN" altLang="en-US"/>
            </a:p>
          </p:txBody>
        </p:sp>
        <p:sp>
          <p:nvSpPr>
            <p:cNvPr id="25" name="任意多边形: 形状 24">
              <a:extLst>
                <a:ext uri="{FF2B5EF4-FFF2-40B4-BE49-F238E27FC236}">
                  <a16:creationId xmlns:a16="http://schemas.microsoft.com/office/drawing/2014/main" id="{CD9F00C0-0536-4C78-8277-C58487B254D9}"/>
                </a:ext>
              </a:extLst>
            </p:cNvPr>
            <p:cNvSpPr/>
            <p:nvPr/>
          </p:nvSpPr>
          <p:spPr>
            <a:xfrm>
              <a:off x="6342124" y="3281193"/>
              <a:ext cx="240793" cy="112526"/>
            </a:xfrm>
            <a:custGeom>
              <a:avLst/>
              <a:gdLst>
                <a:gd name="connsiteX0" fmla="*/ 90108 w 240793"/>
                <a:gd name="connsiteY0" fmla="*/ 29219 h 112526"/>
                <a:gd name="connsiteX1" fmla="*/ 85631 w 240793"/>
                <a:gd name="connsiteY1" fmla="*/ 18837 h 112526"/>
                <a:gd name="connsiteX2" fmla="*/ 80106 w 240793"/>
                <a:gd name="connsiteY2" fmla="*/ 16075 h 112526"/>
                <a:gd name="connsiteX3" fmla="*/ 66676 w 240793"/>
                <a:gd name="connsiteY3" fmla="*/ 20552 h 112526"/>
                <a:gd name="connsiteX4" fmla="*/ 70105 w 240793"/>
                <a:gd name="connsiteY4" fmla="*/ 34363 h 112526"/>
                <a:gd name="connsiteX5" fmla="*/ 69438 w 240793"/>
                <a:gd name="connsiteY5" fmla="*/ 47126 h 112526"/>
                <a:gd name="connsiteX6" fmla="*/ 71534 w 240793"/>
                <a:gd name="connsiteY6" fmla="*/ 56080 h 112526"/>
                <a:gd name="connsiteX7" fmla="*/ 72201 w 240793"/>
                <a:gd name="connsiteY7" fmla="*/ 68462 h 112526"/>
                <a:gd name="connsiteX8" fmla="*/ 62199 w 240793"/>
                <a:gd name="connsiteY8" fmla="*/ 71225 h 112526"/>
                <a:gd name="connsiteX9" fmla="*/ 48388 w 240793"/>
                <a:gd name="connsiteY9" fmla="*/ 75035 h 112526"/>
                <a:gd name="connsiteX10" fmla="*/ 37339 w 240793"/>
                <a:gd name="connsiteY10" fmla="*/ 74654 h 112526"/>
                <a:gd name="connsiteX11" fmla="*/ 24861 w 240793"/>
                <a:gd name="connsiteY11" fmla="*/ 79130 h 112526"/>
                <a:gd name="connsiteX12" fmla="*/ 6573 w 240793"/>
                <a:gd name="connsiteY12" fmla="*/ 80559 h 112526"/>
                <a:gd name="connsiteX13" fmla="*/ 1049 w 240793"/>
                <a:gd name="connsiteY13" fmla="*/ 106086 h 112526"/>
                <a:gd name="connsiteX14" fmla="*/ 10669 w 240793"/>
                <a:gd name="connsiteY14" fmla="*/ 105038 h 112526"/>
                <a:gd name="connsiteX15" fmla="*/ 20289 w 240793"/>
                <a:gd name="connsiteY15" fmla="*/ 103324 h 112526"/>
                <a:gd name="connsiteX16" fmla="*/ 31719 w 240793"/>
                <a:gd name="connsiteY16" fmla="*/ 98847 h 112526"/>
                <a:gd name="connsiteX17" fmla="*/ 39625 w 240793"/>
                <a:gd name="connsiteY17" fmla="*/ 96085 h 112526"/>
                <a:gd name="connsiteX18" fmla="*/ 47531 w 240793"/>
                <a:gd name="connsiteY18" fmla="*/ 95418 h 112526"/>
                <a:gd name="connsiteX19" fmla="*/ 56484 w 240793"/>
                <a:gd name="connsiteY19" fmla="*/ 92275 h 112526"/>
                <a:gd name="connsiteX20" fmla="*/ 62676 w 240793"/>
                <a:gd name="connsiteY20" fmla="*/ 89894 h 112526"/>
                <a:gd name="connsiteX21" fmla="*/ 65438 w 240793"/>
                <a:gd name="connsiteY21" fmla="*/ 92656 h 112526"/>
                <a:gd name="connsiteX22" fmla="*/ 49150 w 240793"/>
                <a:gd name="connsiteY22" fmla="*/ 103324 h 112526"/>
                <a:gd name="connsiteX23" fmla="*/ 39149 w 240793"/>
                <a:gd name="connsiteY23" fmla="*/ 109229 h 112526"/>
                <a:gd name="connsiteX24" fmla="*/ 52960 w 240793"/>
                <a:gd name="connsiteY24" fmla="*/ 111992 h 112526"/>
                <a:gd name="connsiteX25" fmla="*/ 61628 w 240793"/>
                <a:gd name="connsiteY25" fmla="*/ 112373 h 112526"/>
                <a:gd name="connsiteX26" fmla="*/ 69915 w 240793"/>
                <a:gd name="connsiteY26" fmla="*/ 111325 h 112526"/>
                <a:gd name="connsiteX27" fmla="*/ 81630 w 240793"/>
                <a:gd name="connsiteY27" fmla="*/ 109610 h 112526"/>
                <a:gd name="connsiteX28" fmla="*/ 90965 w 240793"/>
                <a:gd name="connsiteY28" fmla="*/ 104467 h 112526"/>
                <a:gd name="connsiteX29" fmla="*/ 83726 w 240793"/>
                <a:gd name="connsiteY29" fmla="*/ 97895 h 112526"/>
                <a:gd name="connsiteX30" fmla="*/ 76106 w 240793"/>
                <a:gd name="connsiteY30" fmla="*/ 90656 h 112526"/>
                <a:gd name="connsiteX31" fmla="*/ 82011 w 240793"/>
                <a:gd name="connsiteY31" fmla="*/ 86465 h 112526"/>
                <a:gd name="connsiteX32" fmla="*/ 92394 w 240793"/>
                <a:gd name="connsiteY32" fmla="*/ 83702 h 112526"/>
                <a:gd name="connsiteX33" fmla="*/ 102395 w 240793"/>
                <a:gd name="connsiteY33" fmla="*/ 80940 h 112526"/>
                <a:gd name="connsiteX34" fmla="*/ 113825 w 240793"/>
                <a:gd name="connsiteY34" fmla="*/ 79892 h 112526"/>
                <a:gd name="connsiteX35" fmla="*/ 125922 w 240793"/>
                <a:gd name="connsiteY35" fmla="*/ 79226 h 112526"/>
                <a:gd name="connsiteX36" fmla="*/ 145924 w 240793"/>
                <a:gd name="connsiteY36" fmla="*/ 77130 h 112526"/>
                <a:gd name="connsiteX37" fmla="*/ 162117 w 240793"/>
                <a:gd name="connsiteY37" fmla="*/ 75416 h 112526"/>
                <a:gd name="connsiteX38" fmla="*/ 172499 w 240793"/>
                <a:gd name="connsiteY38" fmla="*/ 78845 h 112526"/>
                <a:gd name="connsiteX39" fmla="*/ 184881 w 240793"/>
                <a:gd name="connsiteY39" fmla="*/ 78178 h 112526"/>
                <a:gd name="connsiteX40" fmla="*/ 193835 w 240793"/>
                <a:gd name="connsiteY40" fmla="*/ 80273 h 112526"/>
                <a:gd name="connsiteX41" fmla="*/ 209742 w 240793"/>
                <a:gd name="connsiteY41" fmla="*/ 84369 h 112526"/>
                <a:gd name="connsiteX42" fmla="*/ 220410 w 240793"/>
                <a:gd name="connsiteY42" fmla="*/ 86750 h 112526"/>
                <a:gd name="connsiteX43" fmla="*/ 234602 w 240793"/>
                <a:gd name="connsiteY43" fmla="*/ 85703 h 112526"/>
                <a:gd name="connsiteX44" fmla="*/ 240793 w 240793"/>
                <a:gd name="connsiteY44" fmla="*/ 76082 h 112526"/>
                <a:gd name="connsiteX45" fmla="*/ 232125 w 240793"/>
                <a:gd name="connsiteY45" fmla="*/ 67796 h 112526"/>
                <a:gd name="connsiteX46" fmla="*/ 218314 w 240793"/>
                <a:gd name="connsiteY46" fmla="*/ 63700 h 112526"/>
                <a:gd name="connsiteX47" fmla="*/ 208980 w 240793"/>
                <a:gd name="connsiteY47" fmla="*/ 66462 h 112526"/>
                <a:gd name="connsiteX48" fmla="*/ 191739 w 240793"/>
                <a:gd name="connsiteY48" fmla="*/ 65414 h 112526"/>
                <a:gd name="connsiteX49" fmla="*/ 177261 w 240793"/>
                <a:gd name="connsiteY49" fmla="*/ 62938 h 112526"/>
                <a:gd name="connsiteX50" fmla="*/ 167260 w 240793"/>
                <a:gd name="connsiteY50" fmla="*/ 60557 h 112526"/>
                <a:gd name="connsiteX51" fmla="*/ 160688 w 240793"/>
                <a:gd name="connsiteY51" fmla="*/ 62652 h 112526"/>
                <a:gd name="connsiteX52" fmla="*/ 152401 w 240793"/>
                <a:gd name="connsiteY52" fmla="*/ 62271 h 112526"/>
                <a:gd name="connsiteX53" fmla="*/ 144114 w 240793"/>
                <a:gd name="connsiteY53" fmla="*/ 60557 h 112526"/>
                <a:gd name="connsiteX54" fmla="*/ 142781 w 240793"/>
                <a:gd name="connsiteY54" fmla="*/ 47412 h 112526"/>
                <a:gd name="connsiteX55" fmla="*/ 145543 w 240793"/>
                <a:gd name="connsiteY55" fmla="*/ 39792 h 112526"/>
                <a:gd name="connsiteX56" fmla="*/ 146591 w 240793"/>
                <a:gd name="connsiteY56" fmla="*/ 34268 h 112526"/>
                <a:gd name="connsiteX57" fmla="*/ 151068 w 240793"/>
                <a:gd name="connsiteY57" fmla="*/ 25981 h 112526"/>
                <a:gd name="connsiteX58" fmla="*/ 151068 w 240793"/>
                <a:gd name="connsiteY58" fmla="*/ 13884 h 112526"/>
                <a:gd name="connsiteX59" fmla="*/ 151068 w 240793"/>
                <a:gd name="connsiteY59" fmla="*/ 7979 h 112526"/>
                <a:gd name="connsiteX60" fmla="*/ 143162 w 240793"/>
                <a:gd name="connsiteY60" fmla="*/ 359 h 112526"/>
                <a:gd name="connsiteX61" fmla="*/ 129732 w 240793"/>
                <a:gd name="connsiteY61" fmla="*/ 1025 h 112526"/>
                <a:gd name="connsiteX62" fmla="*/ 126588 w 240793"/>
                <a:gd name="connsiteY62" fmla="*/ 16551 h 112526"/>
                <a:gd name="connsiteX63" fmla="*/ 125255 w 240793"/>
                <a:gd name="connsiteY63" fmla="*/ 24838 h 112526"/>
                <a:gd name="connsiteX64" fmla="*/ 126303 w 240793"/>
                <a:gd name="connsiteY64" fmla="*/ 32458 h 112526"/>
                <a:gd name="connsiteX65" fmla="*/ 126684 w 240793"/>
                <a:gd name="connsiteY65" fmla="*/ 40745 h 112526"/>
                <a:gd name="connsiteX66" fmla="*/ 127350 w 240793"/>
                <a:gd name="connsiteY66" fmla="*/ 51413 h 112526"/>
                <a:gd name="connsiteX67" fmla="*/ 125255 w 240793"/>
                <a:gd name="connsiteY67" fmla="*/ 60080 h 112526"/>
                <a:gd name="connsiteX68" fmla="*/ 110396 w 240793"/>
                <a:gd name="connsiteY68" fmla="*/ 61128 h 112526"/>
                <a:gd name="connsiteX69" fmla="*/ 92489 w 240793"/>
                <a:gd name="connsiteY69" fmla="*/ 63890 h 112526"/>
                <a:gd name="connsiteX70" fmla="*/ 90774 w 240793"/>
                <a:gd name="connsiteY70" fmla="*/ 55223 h 112526"/>
                <a:gd name="connsiteX71" fmla="*/ 89727 w 240793"/>
                <a:gd name="connsiteY71" fmla="*/ 48269 h 112526"/>
                <a:gd name="connsiteX72" fmla="*/ 90108 w 240793"/>
                <a:gd name="connsiteY72" fmla="*/ 29219 h 112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240793" h="112526">
                  <a:moveTo>
                    <a:pt x="90108" y="29219"/>
                  </a:moveTo>
                  <a:cubicBezTo>
                    <a:pt x="89060" y="26838"/>
                    <a:pt x="85917" y="20266"/>
                    <a:pt x="85631" y="18837"/>
                  </a:cubicBezTo>
                  <a:cubicBezTo>
                    <a:pt x="85250" y="17504"/>
                    <a:pt x="82202" y="16075"/>
                    <a:pt x="80106" y="16075"/>
                  </a:cubicBezTo>
                  <a:cubicBezTo>
                    <a:pt x="76296" y="14360"/>
                    <a:pt x="66676" y="15408"/>
                    <a:pt x="66676" y="20552"/>
                  </a:cubicBezTo>
                  <a:cubicBezTo>
                    <a:pt x="66676" y="25695"/>
                    <a:pt x="71153" y="26743"/>
                    <a:pt x="70105" y="34363"/>
                  </a:cubicBezTo>
                  <a:cubicBezTo>
                    <a:pt x="69057" y="41983"/>
                    <a:pt x="68772" y="44078"/>
                    <a:pt x="69438" y="47126"/>
                  </a:cubicBezTo>
                  <a:cubicBezTo>
                    <a:pt x="70105" y="50174"/>
                    <a:pt x="69057" y="52270"/>
                    <a:pt x="71534" y="56080"/>
                  </a:cubicBezTo>
                  <a:cubicBezTo>
                    <a:pt x="73915" y="59890"/>
                    <a:pt x="76011" y="68462"/>
                    <a:pt x="72201" y="68462"/>
                  </a:cubicBezTo>
                  <a:cubicBezTo>
                    <a:pt x="68391" y="68462"/>
                    <a:pt x="64962" y="71225"/>
                    <a:pt x="62199" y="71225"/>
                  </a:cubicBezTo>
                  <a:cubicBezTo>
                    <a:pt x="58389" y="69796"/>
                    <a:pt x="51817" y="73606"/>
                    <a:pt x="48388" y="75035"/>
                  </a:cubicBezTo>
                  <a:cubicBezTo>
                    <a:pt x="44959" y="76368"/>
                    <a:pt x="40768" y="74368"/>
                    <a:pt x="37339" y="74654"/>
                  </a:cubicBezTo>
                  <a:cubicBezTo>
                    <a:pt x="33910" y="75035"/>
                    <a:pt x="28386" y="78464"/>
                    <a:pt x="24861" y="79130"/>
                  </a:cubicBezTo>
                  <a:cubicBezTo>
                    <a:pt x="21432" y="79797"/>
                    <a:pt x="9621" y="79511"/>
                    <a:pt x="6573" y="80559"/>
                  </a:cubicBezTo>
                  <a:cubicBezTo>
                    <a:pt x="3430" y="81607"/>
                    <a:pt x="-2380" y="101990"/>
                    <a:pt x="1049" y="106086"/>
                  </a:cubicBezTo>
                  <a:cubicBezTo>
                    <a:pt x="4478" y="110182"/>
                    <a:pt x="8288" y="107134"/>
                    <a:pt x="10669" y="105038"/>
                  </a:cubicBezTo>
                  <a:cubicBezTo>
                    <a:pt x="15146" y="105038"/>
                    <a:pt x="17908" y="103705"/>
                    <a:pt x="20289" y="103324"/>
                  </a:cubicBezTo>
                  <a:cubicBezTo>
                    <a:pt x="25147" y="103324"/>
                    <a:pt x="28195" y="98847"/>
                    <a:pt x="31719" y="98847"/>
                  </a:cubicBezTo>
                  <a:cubicBezTo>
                    <a:pt x="36196" y="100276"/>
                    <a:pt x="37911" y="96085"/>
                    <a:pt x="39625" y="96085"/>
                  </a:cubicBezTo>
                  <a:cubicBezTo>
                    <a:pt x="43435" y="97514"/>
                    <a:pt x="46197" y="95704"/>
                    <a:pt x="47531" y="95418"/>
                  </a:cubicBezTo>
                  <a:cubicBezTo>
                    <a:pt x="51627" y="94751"/>
                    <a:pt x="56484" y="92275"/>
                    <a:pt x="56484" y="92275"/>
                  </a:cubicBezTo>
                  <a:cubicBezTo>
                    <a:pt x="59247" y="91894"/>
                    <a:pt x="62676" y="89894"/>
                    <a:pt x="62676" y="89894"/>
                  </a:cubicBezTo>
                  <a:cubicBezTo>
                    <a:pt x="64771" y="89513"/>
                    <a:pt x="67152" y="91989"/>
                    <a:pt x="65438" y="92656"/>
                  </a:cubicBezTo>
                  <a:cubicBezTo>
                    <a:pt x="63723" y="93323"/>
                    <a:pt x="53722" y="102657"/>
                    <a:pt x="49150" y="103324"/>
                  </a:cubicBezTo>
                  <a:cubicBezTo>
                    <a:pt x="44673" y="103991"/>
                    <a:pt x="38768" y="107134"/>
                    <a:pt x="39149" y="109229"/>
                  </a:cubicBezTo>
                  <a:cubicBezTo>
                    <a:pt x="39530" y="111325"/>
                    <a:pt x="49531" y="112658"/>
                    <a:pt x="52960" y="111992"/>
                  </a:cubicBezTo>
                  <a:cubicBezTo>
                    <a:pt x="56389" y="111325"/>
                    <a:pt x="58485" y="111611"/>
                    <a:pt x="61628" y="112373"/>
                  </a:cubicBezTo>
                  <a:cubicBezTo>
                    <a:pt x="64771" y="113039"/>
                    <a:pt x="66486" y="111325"/>
                    <a:pt x="69915" y="111325"/>
                  </a:cubicBezTo>
                  <a:cubicBezTo>
                    <a:pt x="73344" y="111325"/>
                    <a:pt x="77820" y="110658"/>
                    <a:pt x="81630" y="109610"/>
                  </a:cubicBezTo>
                  <a:cubicBezTo>
                    <a:pt x="85440" y="108563"/>
                    <a:pt x="90965" y="108563"/>
                    <a:pt x="90965" y="104467"/>
                  </a:cubicBezTo>
                  <a:cubicBezTo>
                    <a:pt x="90965" y="100371"/>
                    <a:pt x="85821" y="99323"/>
                    <a:pt x="83726" y="97895"/>
                  </a:cubicBezTo>
                  <a:cubicBezTo>
                    <a:pt x="81630" y="96561"/>
                    <a:pt x="76106" y="91703"/>
                    <a:pt x="76106" y="90656"/>
                  </a:cubicBezTo>
                  <a:cubicBezTo>
                    <a:pt x="76106" y="89608"/>
                    <a:pt x="79249" y="86846"/>
                    <a:pt x="82011" y="86465"/>
                  </a:cubicBezTo>
                  <a:cubicBezTo>
                    <a:pt x="84774" y="86084"/>
                    <a:pt x="89631" y="83702"/>
                    <a:pt x="92394" y="83702"/>
                  </a:cubicBezTo>
                  <a:cubicBezTo>
                    <a:pt x="95156" y="83702"/>
                    <a:pt x="100966" y="82655"/>
                    <a:pt x="102395" y="80940"/>
                  </a:cubicBezTo>
                  <a:cubicBezTo>
                    <a:pt x="106872" y="81607"/>
                    <a:pt x="110015" y="80940"/>
                    <a:pt x="113825" y="79892"/>
                  </a:cubicBezTo>
                  <a:cubicBezTo>
                    <a:pt x="117635" y="78845"/>
                    <a:pt x="123540" y="79892"/>
                    <a:pt x="125922" y="79226"/>
                  </a:cubicBezTo>
                  <a:cubicBezTo>
                    <a:pt x="129732" y="79892"/>
                    <a:pt x="140114" y="79892"/>
                    <a:pt x="145924" y="77130"/>
                  </a:cubicBezTo>
                  <a:cubicBezTo>
                    <a:pt x="154497" y="78559"/>
                    <a:pt x="158307" y="75416"/>
                    <a:pt x="162117" y="75416"/>
                  </a:cubicBezTo>
                  <a:cubicBezTo>
                    <a:pt x="165927" y="75416"/>
                    <a:pt x="170403" y="78845"/>
                    <a:pt x="172499" y="78845"/>
                  </a:cubicBezTo>
                  <a:cubicBezTo>
                    <a:pt x="174594" y="78845"/>
                    <a:pt x="181833" y="76082"/>
                    <a:pt x="184881" y="78178"/>
                  </a:cubicBezTo>
                  <a:cubicBezTo>
                    <a:pt x="187929" y="80273"/>
                    <a:pt x="189739" y="80940"/>
                    <a:pt x="193835" y="80273"/>
                  </a:cubicBezTo>
                  <a:cubicBezTo>
                    <a:pt x="199740" y="83702"/>
                    <a:pt x="206217" y="81988"/>
                    <a:pt x="209742" y="84369"/>
                  </a:cubicBezTo>
                  <a:cubicBezTo>
                    <a:pt x="213171" y="86750"/>
                    <a:pt x="216695" y="85417"/>
                    <a:pt x="220410" y="86750"/>
                  </a:cubicBezTo>
                  <a:cubicBezTo>
                    <a:pt x="224220" y="88084"/>
                    <a:pt x="232125" y="89513"/>
                    <a:pt x="234602" y="85703"/>
                  </a:cubicBezTo>
                  <a:cubicBezTo>
                    <a:pt x="237078" y="81893"/>
                    <a:pt x="240793" y="79130"/>
                    <a:pt x="240793" y="76082"/>
                  </a:cubicBezTo>
                  <a:cubicBezTo>
                    <a:pt x="240793" y="72939"/>
                    <a:pt x="240793" y="66748"/>
                    <a:pt x="232125" y="67796"/>
                  </a:cubicBezTo>
                  <a:cubicBezTo>
                    <a:pt x="223839" y="61223"/>
                    <a:pt x="221076" y="63700"/>
                    <a:pt x="218314" y="63700"/>
                  </a:cubicBezTo>
                  <a:cubicBezTo>
                    <a:pt x="215552" y="63700"/>
                    <a:pt x="211456" y="66462"/>
                    <a:pt x="208980" y="66462"/>
                  </a:cubicBezTo>
                  <a:cubicBezTo>
                    <a:pt x="206598" y="66462"/>
                    <a:pt x="195549" y="61985"/>
                    <a:pt x="191739" y="65414"/>
                  </a:cubicBezTo>
                  <a:cubicBezTo>
                    <a:pt x="185834" y="63986"/>
                    <a:pt x="182405" y="62938"/>
                    <a:pt x="177261" y="62938"/>
                  </a:cubicBezTo>
                  <a:cubicBezTo>
                    <a:pt x="172118" y="62938"/>
                    <a:pt x="168689" y="60557"/>
                    <a:pt x="167260" y="60557"/>
                  </a:cubicBezTo>
                  <a:cubicBezTo>
                    <a:pt x="165927" y="60557"/>
                    <a:pt x="162783" y="62652"/>
                    <a:pt x="160688" y="62652"/>
                  </a:cubicBezTo>
                  <a:cubicBezTo>
                    <a:pt x="158592" y="62652"/>
                    <a:pt x="154116" y="63319"/>
                    <a:pt x="152401" y="62271"/>
                  </a:cubicBezTo>
                  <a:cubicBezTo>
                    <a:pt x="150687" y="61223"/>
                    <a:pt x="145162" y="61223"/>
                    <a:pt x="144114" y="60557"/>
                  </a:cubicBezTo>
                  <a:cubicBezTo>
                    <a:pt x="143067" y="59890"/>
                    <a:pt x="142781" y="49889"/>
                    <a:pt x="142781" y="47412"/>
                  </a:cubicBezTo>
                  <a:cubicBezTo>
                    <a:pt x="142781" y="45031"/>
                    <a:pt x="145162" y="42554"/>
                    <a:pt x="145543" y="39792"/>
                  </a:cubicBezTo>
                  <a:cubicBezTo>
                    <a:pt x="145924" y="37030"/>
                    <a:pt x="145543" y="37030"/>
                    <a:pt x="146591" y="34268"/>
                  </a:cubicBezTo>
                  <a:cubicBezTo>
                    <a:pt x="147639" y="31505"/>
                    <a:pt x="150782" y="28457"/>
                    <a:pt x="151068" y="25981"/>
                  </a:cubicBezTo>
                  <a:cubicBezTo>
                    <a:pt x="151449" y="23600"/>
                    <a:pt x="151068" y="16361"/>
                    <a:pt x="151068" y="13884"/>
                  </a:cubicBezTo>
                  <a:cubicBezTo>
                    <a:pt x="151068" y="11408"/>
                    <a:pt x="151734" y="9026"/>
                    <a:pt x="151068" y="7979"/>
                  </a:cubicBezTo>
                  <a:cubicBezTo>
                    <a:pt x="150401" y="6931"/>
                    <a:pt x="144495" y="1025"/>
                    <a:pt x="143162" y="359"/>
                  </a:cubicBezTo>
                  <a:cubicBezTo>
                    <a:pt x="141828" y="-308"/>
                    <a:pt x="131732" y="-22"/>
                    <a:pt x="129732" y="1025"/>
                  </a:cubicBezTo>
                  <a:cubicBezTo>
                    <a:pt x="127636" y="2073"/>
                    <a:pt x="126588" y="12741"/>
                    <a:pt x="126588" y="16551"/>
                  </a:cubicBezTo>
                  <a:cubicBezTo>
                    <a:pt x="126588" y="20361"/>
                    <a:pt x="125255" y="22076"/>
                    <a:pt x="125255" y="24838"/>
                  </a:cubicBezTo>
                  <a:cubicBezTo>
                    <a:pt x="125255" y="27600"/>
                    <a:pt x="126303" y="31410"/>
                    <a:pt x="126303" y="32458"/>
                  </a:cubicBezTo>
                  <a:cubicBezTo>
                    <a:pt x="126303" y="33506"/>
                    <a:pt x="127350" y="38363"/>
                    <a:pt x="126684" y="40745"/>
                  </a:cubicBezTo>
                  <a:cubicBezTo>
                    <a:pt x="126017" y="43126"/>
                    <a:pt x="126684" y="49031"/>
                    <a:pt x="127350" y="51413"/>
                  </a:cubicBezTo>
                  <a:cubicBezTo>
                    <a:pt x="128017" y="53794"/>
                    <a:pt x="127731" y="59033"/>
                    <a:pt x="125255" y="60080"/>
                  </a:cubicBezTo>
                  <a:cubicBezTo>
                    <a:pt x="122874" y="61128"/>
                    <a:pt x="114873" y="60461"/>
                    <a:pt x="110396" y="61128"/>
                  </a:cubicBezTo>
                  <a:cubicBezTo>
                    <a:pt x="105919" y="61795"/>
                    <a:pt x="94870" y="62462"/>
                    <a:pt x="92489" y="63890"/>
                  </a:cubicBezTo>
                  <a:cubicBezTo>
                    <a:pt x="90108" y="61128"/>
                    <a:pt x="91060" y="59033"/>
                    <a:pt x="90774" y="55223"/>
                  </a:cubicBezTo>
                  <a:cubicBezTo>
                    <a:pt x="90489" y="51413"/>
                    <a:pt x="89727" y="51127"/>
                    <a:pt x="89727" y="48269"/>
                  </a:cubicBezTo>
                  <a:cubicBezTo>
                    <a:pt x="89727" y="45698"/>
                    <a:pt x="90108" y="29219"/>
                    <a:pt x="90108" y="29219"/>
                  </a:cubicBezTo>
                  <a:close/>
                </a:path>
              </a:pathLst>
            </a:custGeom>
            <a:grpFill/>
            <a:ln w="9525" cap="flat">
              <a:noFill/>
              <a:prstDash val="solid"/>
              <a:miter/>
            </a:ln>
          </p:spPr>
          <p:txBody>
            <a:bodyPr rtlCol="0" anchor="ctr"/>
            <a:lstStyle/>
            <a:p>
              <a:endParaRPr lang="zh-CN" altLang="en-US"/>
            </a:p>
          </p:txBody>
        </p:sp>
        <p:sp>
          <p:nvSpPr>
            <p:cNvPr id="26" name="任意多边形: 形状 25">
              <a:extLst>
                <a:ext uri="{FF2B5EF4-FFF2-40B4-BE49-F238E27FC236}">
                  <a16:creationId xmlns:a16="http://schemas.microsoft.com/office/drawing/2014/main" id="{C5043375-6A48-4BCA-8007-44EEC8C5FD5B}"/>
                </a:ext>
              </a:extLst>
            </p:cNvPr>
            <p:cNvSpPr/>
            <p:nvPr/>
          </p:nvSpPr>
          <p:spPr>
            <a:xfrm>
              <a:off x="6507835" y="3303840"/>
              <a:ext cx="51090" cy="20838"/>
            </a:xfrm>
            <a:custGeom>
              <a:avLst/>
              <a:gdLst>
                <a:gd name="connsiteX0" fmla="*/ 10312 w 51090"/>
                <a:gd name="connsiteY0" fmla="*/ 0 h 20838"/>
                <a:gd name="connsiteX1" fmla="*/ 3740 w 51090"/>
                <a:gd name="connsiteY1" fmla="*/ 10001 h 20838"/>
                <a:gd name="connsiteX2" fmla="*/ 311 w 51090"/>
                <a:gd name="connsiteY2" fmla="*/ 18955 h 20838"/>
                <a:gd name="connsiteX3" fmla="*/ 6883 w 51090"/>
                <a:gd name="connsiteY3" fmla="*/ 20669 h 20838"/>
                <a:gd name="connsiteX4" fmla="*/ 12789 w 51090"/>
                <a:gd name="connsiteY4" fmla="*/ 20669 h 20838"/>
                <a:gd name="connsiteX5" fmla="*/ 22123 w 51090"/>
                <a:gd name="connsiteY5" fmla="*/ 18955 h 20838"/>
                <a:gd name="connsiteX6" fmla="*/ 34220 w 51090"/>
                <a:gd name="connsiteY6" fmla="*/ 16859 h 20838"/>
                <a:gd name="connsiteX7" fmla="*/ 41840 w 51090"/>
                <a:gd name="connsiteY7" fmla="*/ 13716 h 20838"/>
                <a:gd name="connsiteX8" fmla="*/ 50412 w 51090"/>
                <a:gd name="connsiteY8" fmla="*/ 6477 h 20838"/>
                <a:gd name="connsiteX9" fmla="*/ 43554 w 51090"/>
                <a:gd name="connsiteY9" fmla="*/ 3715 h 20838"/>
                <a:gd name="connsiteX10" fmla="*/ 28410 w 51090"/>
                <a:gd name="connsiteY10" fmla="*/ 4763 h 20838"/>
                <a:gd name="connsiteX11" fmla="*/ 20504 w 51090"/>
                <a:gd name="connsiteY11" fmla="*/ 5810 h 20838"/>
                <a:gd name="connsiteX12" fmla="*/ 10312 w 51090"/>
                <a:gd name="connsiteY12" fmla="*/ 0 h 20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1090" h="20838">
                  <a:moveTo>
                    <a:pt x="10312" y="0"/>
                  </a:moveTo>
                  <a:cubicBezTo>
                    <a:pt x="7264" y="0"/>
                    <a:pt x="3073" y="5906"/>
                    <a:pt x="3740" y="10001"/>
                  </a:cubicBezTo>
                  <a:cubicBezTo>
                    <a:pt x="978" y="15526"/>
                    <a:pt x="-737" y="18288"/>
                    <a:pt x="311" y="18955"/>
                  </a:cubicBezTo>
                  <a:cubicBezTo>
                    <a:pt x="1359" y="19622"/>
                    <a:pt x="4502" y="20288"/>
                    <a:pt x="6883" y="20669"/>
                  </a:cubicBezTo>
                  <a:cubicBezTo>
                    <a:pt x="9264" y="21050"/>
                    <a:pt x="9645" y="20669"/>
                    <a:pt x="12789" y="20669"/>
                  </a:cubicBezTo>
                  <a:cubicBezTo>
                    <a:pt x="15932" y="20669"/>
                    <a:pt x="18694" y="21050"/>
                    <a:pt x="22123" y="18955"/>
                  </a:cubicBezTo>
                  <a:cubicBezTo>
                    <a:pt x="27648" y="18955"/>
                    <a:pt x="31839" y="19336"/>
                    <a:pt x="34220" y="16859"/>
                  </a:cubicBezTo>
                  <a:cubicBezTo>
                    <a:pt x="36601" y="14478"/>
                    <a:pt x="39744" y="13716"/>
                    <a:pt x="41840" y="13716"/>
                  </a:cubicBezTo>
                  <a:cubicBezTo>
                    <a:pt x="43935" y="13716"/>
                    <a:pt x="49460" y="7811"/>
                    <a:pt x="50412" y="6477"/>
                  </a:cubicBezTo>
                  <a:cubicBezTo>
                    <a:pt x="51460" y="5144"/>
                    <a:pt x="52508" y="1619"/>
                    <a:pt x="43554" y="3715"/>
                  </a:cubicBezTo>
                  <a:cubicBezTo>
                    <a:pt x="34601" y="5810"/>
                    <a:pt x="31458" y="3715"/>
                    <a:pt x="28410" y="4763"/>
                  </a:cubicBezTo>
                  <a:cubicBezTo>
                    <a:pt x="25266" y="5810"/>
                    <a:pt x="21552" y="6858"/>
                    <a:pt x="20504" y="5810"/>
                  </a:cubicBezTo>
                  <a:cubicBezTo>
                    <a:pt x="19266" y="4763"/>
                    <a:pt x="13455" y="0"/>
                    <a:pt x="10312" y="0"/>
                  </a:cubicBezTo>
                  <a:close/>
                </a:path>
              </a:pathLst>
            </a:custGeom>
            <a:grpFill/>
            <a:ln w="9525" cap="flat">
              <a:noFill/>
              <a:prstDash val="solid"/>
              <a:miter/>
            </a:ln>
          </p:spPr>
          <p:txBody>
            <a:bodyPr rtlCol="0" anchor="ctr"/>
            <a:lstStyle/>
            <a:p>
              <a:endParaRPr lang="zh-CN" altLang="en-US"/>
            </a:p>
          </p:txBody>
        </p:sp>
        <p:sp>
          <p:nvSpPr>
            <p:cNvPr id="27" name="任意多边形: 形状 26">
              <a:extLst>
                <a:ext uri="{FF2B5EF4-FFF2-40B4-BE49-F238E27FC236}">
                  <a16:creationId xmlns:a16="http://schemas.microsoft.com/office/drawing/2014/main" id="{097C5D6E-09D4-4400-A822-FA497813FA90}"/>
                </a:ext>
              </a:extLst>
            </p:cNvPr>
            <p:cNvSpPr/>
            <p:nvPr/>
          </p:nvSpPr>
          <p:spPr>
            <a:xfrm>
              <a:off x="6490096" y="3368938"/>
              <a:ext cx="42148" cy="20555"/>
            </a:xfrm>
            <a:custGeom>
              <a:avLst/>
              <a:gdLst>
                <a:gd name="connsiteX0" fmla="*/ 13192 w 42148"/>
                <a:gd name="connsiteY0" fmla="*/ 148 h 20555"/>
                <a:gd name="connsiteX1" fmla="*/ 5953 w 42148"/>
                <a:gd name="connsiteY1" fmla="*/ 815 h 20555"/>
                <a:gd name="connsiteX2" fmla="*/ 429 w 42148"/>
                <a:gd name="connsiteY2" fmla="*/ 2911 h 20555"/>
                <a:gd name="connsiteX3" fmla="*/ 48 w 42148"/>
                <a:gd name="connsiteY3" fmla="*/ 15293 h 20555"/>
                <a:gd name="connsiteX4" fmla="*/ 8335 w 42148"/>
                <a:gd name="connsiteY4" fmla="*/ 20151 h 20555"/>
                <a:gd name="connsiteX5" fmla="*/ 17002 w 42148"/>
                <a:gd name="connsiteY5" fmla="*/ 20532 h 20555"/>
                <a:gd name="connsiteX6" fmla="*/ 25289 w 42148"/>
                <a:gd name="connsiteY6" fmla="*/ 15388 h 20555"/>
                <a:gd name="connsiteX7" fmla="*/ 34243 w 42148"/>
                <a:gd name="connsiteY7" fmla="*/ 12626 h 20555"/>
                <a:gd name="connsiteX8" fmla="*/ 42148 w 42148"/>
                <a:gd name="connsiteY8" fmla="*/ 7768 h 20555"/>
                <a:gd name="connsiteX9" fmla="*/ 29385 w 42148"/>
                <a:gd name="connsiteY9" fmla="*/ 5006 h 20555"/>
                <a:gd name="connsiteX10" fmla="*/ 13192 w 42148"/>
                <a:gd name="connsiteY10" fmla="*/ 148 h 20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148" h="20555">
                  <a:moveTo>
                    <a:pt x="13192" y="148"/>
                  </a:moveTo>
                  <a:cubicBezTo>
                    <a:pt x="10049" y="-518"/>
                    <a:pt x="7287" y="1863"/>
                    <a:pt x="5953" y="815"/>
                  </a:cubicBezTo>
                  <a:cubicBezTo>
                    <a:pt x="4620" y="-233"/>
                    <a:pt x="810" y="-899"/>
                    <a:pt x="429" y="2911"/>
                  </a:cubicBezTo>
                  <a:cubicBezTo>
                    <a:pt x="48" y="6721"/>
                    <a:pt x="429" y="13960"/>
                    <a:pt x="48" y="15293"/>
                  </a:cubicBezTo>
                  <a:cubicBezTo>
                    <a:pt x="-333" y="16722"/>
                    <a:pt x="1477" y="21865"/>
                    <a:pt x="8335" y="20151"/>
                  </a:cubicBezTo>
                  <a:cubicBezTo>
                    <a:pt x="15288" y="18436"/>
                    <a:pt x="15288" y="20818"/>
                    <a:pt x="17002" y="20532"/>
                  </a:cubicBezTo>
                  <a:cubicBezTo>
                    <a:pt x="18717" y="20151"/>
                    <a:pt x="22908" y="15674"/>
                    <a:pt x="25289" y="15388"/>
                  </a:cubicBezTo>
                  <a:cubicBezTo>
                    <a:pt x="27670" y="15007"/>
                    <a:pt x="31861" y="14341"/>
                    <a:pt x="34243" y="12626"/>
                  </a:cubicBezTo>
                  <a:cubicBezTo>
                    <a:pt x="36719" y="10912"/>
                    <a:pt x="42148" y="10245"/>
                    <a:pt x="42148" y="7768"/>
                  </a:cubicBezTo>
                  <a:cubicBezTo>
                    <a:pt x="42148" y="5387"/>
                    <a:pt x="35957" y="2911"/>
                    <a:pt x="29385" y="5006"/>
                  </a:cubicBezTo>
                  <a:cubicBezTo>
                    <a:pt x="22908" y="7006"/>
                    <a:pt x="16336" y="815"/>
                    <a:pt x="13192" y="148"/>
                  </a:cubicBezTo>
                  <a:close/>
                </a:path>
              </a:pathLst>
            </a:custGeom>
            <a:grpFill/>
            <a:ln w="9525" cap="flat">
              <a:noFill/>
              <a:prstDash val="solid"/>
              <a:miter/>
            </a:ln>
          </p:spPr>
          <p:txBody>
            <a:bodyPr rtlCol="0" anchor="ctr"/>
            <a:lstStyle/>
            <a:p>
              <a:endParaRPr lang="zh-CN" altLang="en-US"/>
            </a:p>
          </p:txBody>
        </p:sp>
        <p:sp>
          <p:nvSpPr>
            <p:cNvPr id="28" name="任意多边形: 形状 27">
              <a:extLst>
                <a:ext uri="{FF2B5EF4-FFF2-40B4-BE49-F238E27FC236}">
                  <a16:creationId xmlns:a16="http://schemas.microsoft.com/office/drawing/2014/main" id="{3DF62334-2C7D-40D2-B60A-AC0DB6D08753}"/>
                </a:ext>
              </a:extLst>
            </p:cNvPr>
            <p:cNvSpPr/>
            <p:nvPr/>
          </p:nvSpPr>
          <p:spPr>
            <a:xfrm>
              <a:off x="6338225" y="3395380"/>
              <a:ext cx="266554" cy="131140"/>
            </a:xfrm>
            <a:custGeom>
              <a:avLst/>
              <a:gdLst>
                <a:gd name="connsiteX0" fmla="*/ 139537 w 266554"/>
                <a:gd name="connsiteY0" fmla="*/ 2282 h 131140"/>
                <a:gd name="connsiteX1" fmla="*/ 120392 w 266554"/>
                <a:gd name="connsiteY1" fmla="*/ 91 h 131140"/>
                <a:gd name="connsiteX2" fmla="*/ 103628 w 266554"/>
                <a:gd name="connsiteY2" fmla="*/ 2663 h 131140"/>
                <a:gd name="connsiteX3" fmla="*/ 80482 w 266554"/>
                <a:gd name="connsiteY3" fmla="*/ 3996 h 131140"/>
                <a:gd name="connsiteX4" fmla="*/ 65337 w 266554"/>
                <a:gd name="connsiteY4" fmla="*/ 5425 h 131140"/>
                <a:gd name="connsiteX5" fmla="*/ 58098 w 266554"/>
                <a:gd name="connsiteY5" fmla="*/ 8187 h 131140"/>
                <a:gd name="connsiteX6" fmla="*/ 48954 w 266554"/>
                <a:gd name="connsiteY6" fmla="*/ 12664 h 131140"/>
                <a:gd name="connsiteX7" fmla="*/ 46573 w 266554"/>
                <a:gd name="connsiteY7" fmla="*/ 23523 h 131140"/>
                <a:gd name="connsiteX8" fmla="*/ 52288 w 266554"/>
                <a:gd name="connsiteY8" fmla="*/ 28190 h 131140"/>
                <a:gd name="connsiteX9" fmla="*/ 59908 w 266554"/>
                <a:gd name="connsiteY9" fmla="*/ 28571 h 131140"/>
                <a:gd name="connsiteX10" fmla="*/ 65432 w 266554"/>
                <a:gd name="connsiteY10" fmla="*/ 28095 h 131140"/>
                <a:gd name="connsiteX11" fmla="*/ 74576 w 266554"/>
                <a:gd name="connsiteY11" fmla="*/ 25332 h 131140"/>
                <a:gd name="connsiteX12" fmla="*/ 87721 w 266554"/>
                <a:gd name="connsiteY12" fmla="*/ 24094 h 131140"/>
                <a:gd name="connsiteX13" fmla="*/ 98770 w 266554"/>
                <a:gd name="connsiteY13" fmla="*/ 24475 h 131140"/>
                <a:gd name="connsiteX14" fmla="*/ 99151 w 266554"/>
                <a:gd name="connsiteY14" fmla="*/ 31714 h 131140"/>
                <a:gd name="connsiteX15" fmla="*/ 94674 w 266554"/>
                <a:gd name="connsiteY15" fmla="*/ 39620 h 131140"/>
                <a:gd name="connsiteX16" fmla="*/ 85340 w 266554"/>
                <a:gd name="connsiteY16" fmla="*/ 43906 h 131140"/>
                <a:gd name="connsiteX17" fmla="*/ 76386 w 266554"/>
                <a:gd name="connsiteY17" fmla="*/ 43716 h 131140"/>
                <a:gd name="connsiteX18" fmla="*/ 64670 w 266554"/>
                <a:gd name="connsiteY18" fmla="*/ 44763 h 131140"/>
                <a:gd name="connsiteX19" fmla="*/ 56193 w 266554"/>
                <a:gd name="connsiteY19" fmla="*/ 50288 h 131140"/>
                <a:gd name="connsiteX20" fmla="*/ 49430 w 266554"/>
                <a:gd name="connsiteY20" fmla="*/ 50669 h 131140"/>
                <a:gd name="connsiteX21" fmla="*/ 40096 w 266554"/>
                <a:gd name="connsiteY21" fmla="*/ 52098 h 131140"/>
                <a:gd name="connsiteX22" fmla="*/ 33714 w 266554"/>
                <a:gd name="connsiteY22" fmla="*/ 53622 h 131140"/>
                <a:gd name="connsiteX23" fmla="*/ 24951 w 266554"/>
                <a:gd name="connsiteY23" fmla="*/ 65718 h 131140"/>
                <a:gd name="connsiteX24" fmla="*/ 31333 w 266554"/>
                <a:gd name="connsiteY24" fmla="*/ 69909 h 131140"/>
                <a:gd name="connsiteX25" fmla="*/ 44477 w 266554"/>
                <a:gd name="connsiteY25" fmla="*/ 69719 h 131140"/>
                <a:gd name="connsiteX26" fmla="*/ 53240 w 266554"/>
                <a:gd name="connsiteY26" fmla="*/ 64575 h 131140"/>
                <a:gd name="connsiteX27" fmla="*/ 71052 w 266554"/>
                <a:gd name="connsiteY27" fmla="*/ 64385 h 131140"/>
                <a:gd name="connsiteX28" fmla="*/ 80386 w 266554"/>
                <a:gd name="connsiteY28" fmla="*/ 61623 h 131140"/>
                <a:gd name="connsiteX29" fmla="*/ 91150 w 266554"/>
                <a:gd name="connsiteY29" fmla="*/ 56765 h 131140"/>
                <a:gd name="connsiteX30" fmla="*/ 100770 w 266554"/>
                <a:gd name="connsiteY30" fmla="*/ 67623 h 131140"/>
                <a:gd name="connsiteX31" fmla="*/ 97817 w 266554"/>
                <a:gd name="connsiteY31" fmla="*/ 83530 h 131140"/>
                <a:gd name="connsiteX32" fmla="*/ 81815 w 266554"/>
                <a:gd name="connsiteY32" fmla="*/ 94103 h 131140"/>
                <a:gd name="connsiteX33" fmla="*/ 73719 w 266554"/>
                <a:gd name="connsiteY33" fmla="*/ 96865 h 131140"/>
                <a:gd name="connsiteX34" fmla="*/ 61336 w 266554"/>
                <a:gd name="connsiteY34" fmla="*/ 97913 h 131140"/>
                <a:gd name="connsiteX35" fmla="*/ 55622 w 266554"/>
                <a:gd name="connsiteY35" fmla="*/ 97722 h 131140"/>
                <a:gd name="connsiteX36" fmla="*/ 49716 w 266554"/>
                <a:gd name="connsiteY36" fmla="*/ 99818 h 131140"/>
                <a:gd name="connsiteX37" fmla="*/ 42286 w 266554"/>
                <a:gd name="connsiteY37" fmla="*/ 99627 h 131140"/>
                <a:gd name="connsiteX38" fmla="*/ 36953 w 266554"/>
                <a:gd name="connsiteY38" fmla="*/ 101723 h 131140"/>
                <a:gd name="connsiteX39" fmla="*/ 21617 w 266554"/>
                <a:gd name="connsiteY39" fmla="*/ 106200 h 131140"/>
                <a:gd name="connsiteX40" fmla="*/ 13807 w 266554"/>
                <a:gd name="connsiteY40" fmla="*/ 106390 h 131140"/>
                <a:gd name="connsiteX41" fmla="*/ 6187 w 266554"/>
                <a:gd name="connsiteY41" fmla="*/ 108676 h 131140"/>
                <a:gd name="connsiteX42" fmla="*/ 281 w 266554"/>
                <a:gd name="connsiteY42" fmla="*/ 121249 h 131140"/>
                <a:gd name="connsiteX43" fmla="*/ 2567 w 266554"/>
                <a:gd name="connsiteY43" fmla="*/ 131060 h 131140"/>
                <a:gd name="connsiteX44" fmla="*/ 7711 w 266554"/>
                <a:gd name="connsiteY44" fmla="*/ 129536 h 131140"/>
                <a:gd name="connsiteX45" fmla="*/ 16855 w 266554"/>
                <a:gd name="connsiteY45" fmla="*/ 127250 h 131140"/>
                <a:gd name="connsiteX46" fmla="*/ 26856 w 266554"/>
                <a:gd name="connsiteY46" fmla="*/ 122964 h 131140"/>
                <a:gd name="connsiteX47" fmla="*/ 38762 w 266554"/>
                <a:gd name="connsiteY47" fmla="*/ 118487 h 131140"/>
                <a:gd name="connsiteX48" fmla="*/ 54669 w 266554"/>
                <a:gd name="connsiteY48" fmla="*/ 113534 h 131140"/>
                <a:gd name="connsiteX49" fmla="*/ 71433 w 266554"/>
                <a:gd name="connsiteY49" fmla="*/ 111819 h 131140"/>
                <a:gd name="connsiteX50" fmla="*/ 81625 w 266554"/>
                <a:gd name="connsiteY50" fmla="*/ 109533 h 131140"/>
                <a:gd name="connsiteX51" fmla="*/ 100770 w 266554"/>
                <a:gd name="connsiteY51" fmla="*/ 106771 h 131140"/>
                <a:gd name="connsiteX52" fmla="*/ 113057 w 266554"/>
                <a:gd name="connsiteY52" fmla="*/ 105723 h 131140"/>
                <a:gd name="connsiteX53" fmla="*/ 139442 w 266554"/>
                <a:gd name="connsiteY53" fmla="*/ 101247 h 131140"/>
                <a:gd name="connsiteX54" fmla="*/ 152205 w 266554"/>
                <a:gd name="connsiteY54" fmla="*/ 102771 h 131140"/>
                <a:gd name="connsiteX55" fmla="*/ 178970 w 266554"/>
                <a:gd name="connsiteY55" fmla="*/ 112296 h 131140"/>
                <a:gd name="connsiteX56" fmla="*/ 202783 w 266554"/>
                <a:gd name="connsiteY56" fmla="*/ 122297 h 131140"/>
                <a:gd name="connsiteX57" fmla="*/ 214308 w 266554"/>
                <a:gd name="connsiteY57" fmla="*/ 122678 h 131140"/>
                <a:gd name="connsiteX58" fmla="*/ 229357 w 266554"/>
                <a:gd name="connsiteY58" fmla="*/ 122297 h 131140"/>
                <a:gd name="connsiteX59" fmla="*/ 236978 w 266554"/>
                <a:gd name="connsiteY59" fmla="*/ 117153 h 131140"/>
                <a:gd name="connsiteX60" fmla="*/ 244883 w 266554"/>
                <a:gd name="connsiteY60" fmla="*/ 108867 h 131140"/>
                <a:gd name="connsiteX61" fmla="*/ 251456 w 266554"/>
                <a:gd name="connsiteY61" fmla="*/ 101151 h 131140"/>
                <a:gd name="connsiteX62" fmla="*/ 260790 w 266554"/>
                <a:gd name="connsiteY62" fmla="*/ 93722 h 131140"/>
                <a:gd name="connsiteX63" fmla="*/ 265934 w 266554"/>
                <a:gd name="connsiteY63" fmla="*/ 84768 h 131140"/>
                <a:gd name="connsiteX64" fmla="*/ 259742 w 266554"/>
                <a:gd name="connsiteY64" fmla="*/ 79911 h 131140"/>
                <a:gd name="connsiteX65" fmla="*/ 244883 w 266554"/>
                <a:gd name="connsiteY65" fmla="*/ 83911 h 131140"/>
                <a:gd name="connsiteX66" fmla="*/ 237644 w 266554"/>
                <a:gd name="connsiteY66" fmla="*/ 86864 h 131140"/>
                <a:gd name="connsiteX67" fmla="*/ 224500 w 266554"/>
                <a:gd name="connsiteY67" fmla="*/ 86007 h 131140"/>
                <a:gd name="connsiteX68" fmla="*/ 212117 w 266554"/>
                <a:gd name="connsiteY68" fmla="*/ 88293 h 131140"/>
                <a:gd name="connsiteX69" fmla="*/ 200878 w 266554"/>
                <a:gd name="connsiteY69" fmla="*/ 86197 h 131140"/>
                <a:gd name="connsiteX70" fmla="*/ 190877 w 266554"/>
                <a:gd name="connsiteY70" fmla="*/ 85721 h 131140"/>
                <a:gd name="connsiteX71" fmla="*/ 179351 w 266554"/>
                <a:gd name="connsiteY71" fmla="*/ 84673 h 131140"/>
                <a:gd name="connsiteX72" fmla="*/ 171922 w 266554"/>
                <a:gd name="connsiteY72" fmla="*/ 83435 h 131140"/>
                <a:gd name="connsiteX73" fmla="*/ 162968 w 266554"/>
                <a:gd name="connsiteY73" fmla="*/ 86007 h 131140"/>
                <a:gd name="connsiteX74" fmla="*/ 154872 w 266554"/>
                <a:gd name="connsiteY74" fmla="*/ 84768 h 131140"/>
                <a:gd name="connsiteX75" fmla="*/ 147824 w 266554"/>
                <a:gd name="connsiteY75" fmla="*/ 86483 h 131140"/>
                <a:gd name="connsiteX76" fmla="*/ 142109 w 266554"/>
                <a:gd name="connsiteY76" fmla="*/ 84959 h 131140"/>
                <a:gd name="connsiteX77" fmla="*/ 133822 w 266554"/>
                <a:gd name="connsiteY77" fmla="*/ 86483 h 131140"/>
                <a:gd name="connsiteX78" fmla="*/ 129155 w 266554"/>
                <a:gd name="connsiteY78" fmla="*/ 74100 h 131140"/>
                <a:gd name="connsiteX79" fmla="*/ 130012 w 266554"/>
                <a:gd name="connsiteY79" fmla="*/ 66385 h 131140"/>
                <a:gd name="connsiteX80" fmla="*/ 137251 w 266554"/>
                <a:gd name="connsiteY80" fmla="*/ 62385 h 131140"/>
                <a:gd name="connsiteX81" fmla="*/ 147824 w 266554"/>
                <a:gd name="connsiteY81" fmla="*/ 60670 h 131140"/>
                <a:gd name="connsiteX82" fmla="*/ 162111 w 266554"/>
                <a:gd name="connsiteY82" fmla="*/ 56860 h 131140"/>
                <a:gd name="connsiteX83" fmla="*/ 170969 w 266554"/>
                <a:gd name="connsiteY83" fmla="*/ 58098 h 131140"/>
                <a:gd name="connsiteX84" fmla="*/ 174970 w 266554"/>
                <a:gd name="connsiteY84" fmla="*/ 56384 h 131140"/>
                <a:gd name="connsiteX85" fmla="*/ 192401 w 266554"/>
                <a:gd name="connsiteY85" fmla="*/ 51240 h 131140"/>
                <a:gd name="connsiteX86" fmla="*/ 203926 w 266554"/>
                <a:gd name="connsiteY86" fmla="*/ 50002 h 131140"/>
                <a:gd name="connsiteX87" fmla="*/ 201164 w 266554"/>
                <a:gd name="connsiteY87" fmla="*/ 42382 h 131140"/>
                <a:gd name="connsiteX88" fmla="*/ 194782 w 266554"/>
                <a:gd name="connsiteY88" fmla="*/ 36667 h 131140"/>
                <a:gd name="connsiteX89" fmla="*/ 186876 w 266554"/>
                <a:gd name="connsiteY89" fmla="*/ 31714 h 131140"/>
                <a:gd name="connsiteX90" fmla="*/ 178780 w 266554"/>
                <a:gd name="connsiteY90" fmla="*/ 33810 h 131140"/>
                <a:gd name="connsiteX91" fmla="*/ 170303 w 266554"/>
                <a:gd name="connsiteY91" fmla="*/ 37429 h 131140"/>
                <a:gd name="connsiteX92" fmla="*/ 159063 w 266554"/>
                <a:gd name="connsiteY92" fmla="*/ 40191 h 131140"/>
                <a:gd name="connsiteX93" fmla="*/ 145252 w 266554"/>
                <a:gd name="connsiteY93" fmla="*/ 41430 h 131140"/>
                <a:gd name="connsiteX94" fmla="*/ 133536 w 266554"/>
                <a:gd name="connsiteY94" fmla="*/ 35715 h 131140"/>
                <a:gd name="connsiteX95" fmla="*/ 138584 w 266554"/>
                <a:gd name="connsiteY95" fmla="*/ 20856 h 131140"/>
                <a:gd name="connsiteX96" fmla="*/ 150300 w 266554"/>
                <a:gd name="connsiteY96" fmla="*/ 21332 h 131140"/>
                <a:gd name="connsiteX97" fmla="*/ 158111 w 266554"/>
                <a:gd name="connsiteY97" fmla="*/ 18760 h 131140"/>
                <a:gd name="connsiteX98" fmla="*/ 176399 w 266554"/>
                <a:gd name="connsiteY98" fmla="*/ 17522 h 131140"/>
                <a:gd name="connsiteX99" fmla="*/ 192401 w 266554"/>
                <a:gd name="connsiteY99" fmla="*/ 15426 h 131140"/>
                <a:gd name="connsiteX100" fmla="*/ 200020 w 266554"/>
                <a:gd name="connsiteY100" fmla="*/ 14093 h 131140"/>
                <a:gd name="connsiteX101" fmla="*/ 207641 w 266554"/>
                <a:gd name="connsiteY101" fmla="*/ 12378 h 131140"/>
                <a:gd name="connsiteX102" fmla="*/ 210403 w 266554"/>
                <a:gd name="connsiteY102" fmla="*/ 8092 h 131140"/>
                <a:gd name="connsiteX103" fmla="*/ 202688 w 266554"/>
                <a:gd name="connsiteY103" fmla="*/ 1329 h 131140"/>
                <a:gd name="connsiteX104" fmla="*/ 188210 w 266554"/>
                <a:gd name="connsiteY104" fmla="*/ 3044 h 131140"/>
                <a:gd name="connsiteX105" fmla="*/ 176303 w 266554"/>
                <a:gd name="connsiteY105" fmla="*/ 2568 h 131140"/>
                <a:gd name="connsiteX106" fmla="*/ 162302 w 266554"/>
                <a:gd name="connsiteY106" fmla="*/ 3806 h 131140"/>
                <a:gd name="connsiteX107" fmla="*/ 139537 w 266554"/>
                <a:gd name="connsiteY107" fmla="*/ 2282 h 131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Lst>
              <a:rect l="l" t="t" r="r" b="b"/>
              <a:pathLst>
                <a:path w="266554" h="131140">
                  <a:moveTo>
                    <a:pt x="139537" y="2282"/>
                  </a:moveTo>
                  <a:cubicBezTo>
                    <a:pt x="136298" y="1806"/>
                    <a:pt x="124392" y="-480"/>
                    <a:pt x="120392" y="91"/>
                  </a:cubicBezTo>
                  <a:cubicBezTo>
                    <a:pt x="116391" y="567"/>
                    <a:pt x="108295" y="948"/>
                    <a:pt x="103628" y="2663"/>
                  </a:cubicBezTo>
                  <a:cubicBezTo>
                    <a:pt x="96389" y="2663"/>
                    <a:pt x="84768" y="2853"/>
                    <a:pt x="80482" y="3996"/>
                  </a:cubicBezTo>
                  <a:cubicBezTo>
                    <a:pt x="73719" y="4568"/>
                    <a:pt x="66861" y="5425"/>
                    <a:pt x="65337" y="5425"/>
                  </a:cubicBezTo>
                  <a:cubicBezTo>
                    <a:pt x="63813" y="5425"/>
                    <a:pt x="61718" y="7521"/>
                    <a:pt x="58098" y="8187"/>
                  </a:cubicBezTo>
                  <a:cubicBezTo>
                    <a:pt x="54478" y="8854"/>
                    <a:pt x="48954" y="8664"/>
                    <a:pt x="48954" y="12664"/>
                  </a:cubicBezTo>
                  <a:cubicBezTo>
                    <a:pt x="48954" y="16665"/>
                    <a:pt x="47716" y="20951"/>
                    <a:pt x="46573" y="23523"/>
                  </a:cubicBezTo>
                  <a:cubicBezTo>
                    <a:pt x="45335" y="26094"/>
                    <a:pt x="47811" y="29904"/>
                    <a:pt x="52288" y="28190"/>
                  </a:cubicBezTo>
                  <a:cubicBezTo>
                    <a:pt x="56765" y="26475"/>
                    <a:pt x="58193" y="27999"/>
                    <a:pt x="59908" y="28571"/>
                  </a:cubicBezTo>
                  <a:cubicBezTo>
                    <a:pt x="61622" y="29047"/>
                    <a:pt x="63146" y="28952"/>
                    <a:pt x="65432" y="28095"/>
                  </a:cubicBezTo>
                  <a:cubicBezTo>
                    <a:pt x="67718" y="27237"/>
                    <a:pt x="72671" y="28476"/>
                    <a:pt x="74576" y="25332"/>
                  </a:cubicBezTo>
                  <a:cubicBezTo>
                    <a:pt x="79910" y="26761"/>
                    <a:pt x="85625" y="26190"/>
                    <a:pt x="87721" y="24094"/>
                  </a:cubicBezTo>
                  <a:cubicBezTo>
                    <a:pt x="91721" y="24094"/>
                    <a:pt x="97246" y="24570"/>
                    <a:pt x="98770" y="24475"/>
                  </a:cubicBezTo>
                  <a:cubicBezTo>
                    <a:pt x="100294" y="24285"/>
                    <a:pt x="100675" y="28571"/>
                    <a:pt x="99151" y="31714"/>
                  </a:cubicBezTo>
                  <a:cubicBezTo>
                    <a:pt x="97627" y="34762"/>
                    <a:pt x="101056" y="39144"/>
                    <a:pt x="94674" y="39620"/>
                  </a:cubicBezTo>
                  <a:cubicBezTo>
                    <a:pt x="88292" y="40096"/>
                    <a:pt x="88483" y="42858"/>
                    <a:pt x="85340" y="43906"/>
                  </a:cubicBezTo>
                  <a:cubicBezTo>
                    <a:pt x="82196" y="44954"/>
                    <a:pt x="77624" y="44954"/>
                    <a:pt x="76386" y="43716"/>
                  </a:cubicBezTo>
                  <a:cubicBezTo>
                    <a:pt x="75148" y="42477"/>
                    <a:pt x="67052" y="44097"/>
                    <a:pt x="64670" y="44763"/>
                  </a:cubicBezTo>
                  <a:cubicBezTo>
                    <a:pt x="62289" y="45430"/>
                    <a:pt x="58289" y="49621"/>
                    <a:pt x="56193" y="50288"/>
                  </a:cubicBezTo>
                  <a:cubicBezTo>
                    <a:pt x="54098" y="50955"/>
                    <a:pt x="50859" y="50764"/>
                    <a:pt x="49430" y="50669"/>
                  </a:cubicBezTo>
                  <a:cubicBezTo>
                    <a:pt x="48002" y="50478"/>
                    <a:pt x="42668" y="52574"/>
                    <a:pt x="40096" y="52098"/>
                  </a:cubicBezTo>
                  <a:cubicBezTo>
                    <a:pt x="37524" y="51621"/>
                    <a:pt x="35810" y="53622"/>
                    <a:pt x="33714" y="53622"/>
                  </a:cubicBezTo>
                  <a:cubicBezTo>
                    <a:pt x="31619" y="53622"/>
                    <a:pt x="24951" y="64004"/>
                    <a:pt x="24951" y="65718"/>
                  </a:cubicBezTo>
                  <a:cubicBezTo>
                    <a:pt x="24951" y="67433"/>
                    <a:pt x="26475" y="71243"/>
                    <a:pt x="31333" y="69909"/>
                  </a:cubicBezTo>
                  <a:cubicBezTo>
                    <a:pt x="36190" y="68576"/>
                    <a:pt x="44477" y="69719"/>
                    <a:pt x="44477" y="69719"/>
                  </a:cubicBezTo>
                  <a:cubicBezTo>
                    <a:pt x="44477" y="69719"/>
                    <a:pt x="51049" y="65528"/>
                    <a:pt x="53240" y="64575"/>
                  </a:cubicBezTo>
                  <a:cubicBezTo>
                    <a:pt x="55526" y="63528"/>
                    <a:pt x="68576" y="64956"/>
                    <a:pt x="71052" y="64385"/>
                  </a:cubicBezTo>
                  <a:cubicBezTo>
                    <a:pt x="73433" y="63909"/>
                    <a:pt x="78672" y="63337"/>
                    <a:pt x="80386" y="61623"/>
                  </a:cubicBezTo>
                  <a:cubicBezTo>
                    <a:pt x="82101" y="59908"/>
                    <a:pt x="88483" y="56765"/>
                    <a:pt x="91150" y="56765"/>
                  </a:cubicBezTo>
                  <a:cubicBezTo>
                    <a:pt x="93722" y="56765"/>
                    <a:pt x="102675" y="62289"/>
                    <a:pt x="100770" y="67623"/>
                  </a:cubicBezTo>
                  <a:cubicBezTo>
                    <a:pt x="98865" y="72957"/>
                    <a:pt x="97627" y="78672"/>
                    <a:pt x="97817" y="83530"/>
                  </a:cubicBezTo>
                  <a:cubicBezTo>
                    <a:pt x="94865" y="88388"/>
                    <a:pt x="92483" y="95817"/>
                    <a:pt x="81815" y="94103"/>
                  </a:cubicBezTo>
                  <a:cubicBezTo>
                    <a:pt x="81815" y="94103"/>
                    <a:pt x="77148" y="93912"/>
                    <a:pt x="73719" y="96865"/>
                  </a:cubicBezTo>
                  <a:cubicBezTo>
                    <a:pt x="68861" y="97056"/>
                    <a:pt x="64385" y="97913"/>
                    <a:pt x="61336" y="97913"/>
                  </a:cubicBezTo>
                  <a:cubicBezTo>
                    <a:pt x="58193" y="97913"/>
                    <a:pt x="56669" y="97722"/>
                    <a:pt x="55622" y="97722"/>
                  </a:cubicBezTo>
                  <a:cubicBezTo>
                    <a:pt x="54574" y="97722"/>
                    <a:pt x="52478" y="99627"/>
                    <a:pt x="49716" y="99818"/>
                  </a:cubicBezTo>
                  <a:cubicBezTo>
                    <a:pt x="46954" y="100008"/>
                    <a:pt x="43811" y="99627"/>
                    <a:pt x="42286" y="99627"/>
                  </a:cubicBezTo>
                  <a:cubicBezTo>
                    <a:pt x="40763" y="99627"/>
                    <a:pt x="38667" y="101723"/>
                    <a:pt x="36953" y="101723"/>
                  </a:cubicBezTo>
                  <a:cubicBezTo>
                    <a:pt x="35238" y="101723"/>
                    <a:pt x="26951" y="101247"/>
                    <a:pt x="21617" y="106200"/>
                  </a:cubicBezTo>
                  <a:cubicBezTo>
                    <a:pt x="16283" y="106390"/>
                    <a:pt x="13807" y="106390"/>
                    <a:pt x="13807" y="106390"/>
                  </a:cubicBezTo>
                  <a:cubicBezTo>
                    <a:pt x="13807" y="106390"/>
                    <a:pt x="8092" y="108962"/>
                    <a:pt x="6187" y="108676"/>
                  </a:cubicBezTo>
                  <a:cubicBezTo>
                    <a:pt x="3044" y="111819"/>
                    <a:pt x="662" y="112677"/>
                    <a:pt x="281" y="121249"/>
                  </a:cubicBezTo>
                  <a:cubicBezTo>
                    <a:pt x="-5" y="129917"/>
                    <a:pt x="-766" y="130774"/>
                    <a:pt x="2567" y="131060"/>
                  </a:cubicBezTo>
                  <a:cubicBezTo>
                    <a:pt x="5806" y="131441"/>
                    <a:pt x="6377" y="130393"/>
                    <a:pt x="7711" y="129536"/>
                  </a:cubicBezTo>
                  <a:cubicBezTo>
                    <a:pt x="10854" y="129536"/>
                    <a:pt x="13235" y="129536"/>
                    <a:pt x="16855" y="127250"/>
                  </a:cubicBezTo>
                  <a:cubicBezTo>
                    <a:pt x="22379" y="124964"/>
                    <a:pt x="24761" y="122964"/>
                    <a:pt x="26856" y="122964"/>
                  </a:cubicBezTo>
                  <a:cubicBezTo>
                    <a:pt x="28952" y="122964"/>
                    <a:pt x="34571" y="121916"/>
                    <a:pt x="38762" y="118487"/>
                  </a:cubicBezTo>
                  <a:cubicBezTo>
                    <a:pt x="44668" y="118677"/>
                    <a:pt x="48764" y="116296"/>
                    <a:pt x="54669" y="113534"/>
                  </a:cubicBezTo>
                  <a:cubicBezTo>
                    <a:pt x="63813" y="114010"/>
                    <a:pt x="68480" y="112867"/>
                    <a:pt x="71433" y="111819"/>
                  </a:cubicBezTo>
                  <a:cubicBezTo>
                    <a:pt x="76386" y="112010"/>
                    <a:pt x="80958" y="111153"/>
                    <a:pt x="81625" y="109533"/>
                  </a:cubicBezTo>
                  <a:cubicBezTo>
                    <a:pt x="85816" y="109724"/>
                    <a:pt x="97341" y="108676"/>
                    <a:pt x="100770" y="106771"/>
                  </a:cubicBezTo>
                  <a:cubicBezTo>
                    <a:pt x="107152" y="106581"/>
                    <a:pt x="110581" y="106581"/>
                    <a:pt x="113057" y="105723"/>
                  </a:cubicBezTo>
                  <a:cubicBezTo>
                    <a:pt x="115439" y="104866"/>
                    <a:pt x="132774" y="100580"/>
                    <a:pt x="139442" y="101247"/>
                  </a:cubicBezTo>
                  <a:cubicBezTo>
                    <a:pt x="146204" y="101913"/>
                    <a:pt x="150491" y="102485"/>
                    <a:pt x="152205" y="102771"/>
                  </a:cubicBezTo>
                  <a:cubicBezTo>
                    <a:pt x="153920" y="103152"/>
                    <a:pt x="166874" y="113439"/>
                    <a:pt x="178970" y="112296"/>
                  </a:cubicBezTo>
                  <a:cubicBezTo>
                    <a:pt x="189162" y="121059"/>
                    <a:pt x="197449" y="121916"/>
                    <a:pt x="202783" y="122297"/>
                  </a:cubicBezTo>
                  <a:cubicBezTo>
                    <a:pt x="207641" y="125726"/>
                    <a:pt x="212498" y="123821"/>
                    <a:pt x="214308" y="122678"/>
                  </a:cubicBezTo>
                  <a:cubicBezTo>
                    <a:pt x="219832" y="123154"/>
                    <a:pt x="227072" y="124202"/>
                    <a:pt x="229357" y="122297"/>
                  </a:cubicBezTo>
                  <a:cubicBezTo>
                    <a:pt x="231644" y="120392"/>
                    <a:pt x="235263" y="117820"/>
                    <a:pt x="236978" y="117153"/>
                  </a:cubicBezTo>
                  <a:cubicBezTo>
                    <a:pt x="238692" y="116487"/>
                    <a:pt x="244502" y="111438"/>
                    <a:pt x="244883" y="108867"/>
                  </a:cubicBezTo>
                  <a:cubicBezTo>
                    <a:pt x="245264" y="106295"/>
                    <a:pt x="248884" y="101437"/>
                    <a:pt x="251456" y="101151"/>
                  </a:cubicBezTo>
                  <a:cubicBezTo>
                    <a:pt x="254027" y="100770"/>
                    <a:pt x="259552" y="97532"/>
                    <a:pt x="260790" y="93722"/>
                  </a:cubicBezTo>
                  <a:cubicBezTo>
                    <a:pt x="262028" y="89912"/>
                    <a:pt x="264886" y="85435"/>
                    <a:pt x="265934" y="84768"/>
                  </a:cubicBezTo>
                  <a:cubicBezTo>
                    <a:pt x="266981" y="84102"/>
                    <a:pt x="267648" y="77339"/>
                    <a:pt x="259742" y="79911"/>
                  </a:cubicBezTo>
                  <a:cubicBezTo>
                    <a:pt x="251836" y="82482"/>
                    <a:pt x="252313" y="84959"/>
                    <a:pt x="244883" y="83911"/>
                  </a:cubicBezTo>
                  <a:cubicBezTo>
                    <a:pt x="244883" y="83911"/>
                    <a:pt x="240788" y="86483"/>
                    <a:pt x="237644" y="86864"/>
                  </a:cubicBezTo>
                  <a:cubicBezTo>
                    <a:pt x="234501" y="87245"/>
                    <a:pt x="228024" y="86864"/>
                    <a:pt x="224500" y="86007"/>
                  </a:cubicBezTo>
                  <a:cubicBezTo>
                    <a:pt x="221071" y="85149"/>
                    <a:pt x="217451" y="87912"/>
                    <a:pt x="212117" y="88293"/>
                  </a:cubicBezTo>
                  <a:cubicBezTo>
                    <a:pt x="206783" y="88674"/>
                    <a:pt x="204211" y="87435"/>
                    <a:pt x="200878" y="86197"/>
                  </a:cubicBezTo>
                  <a:cubicBezTo>
                    <a:pt x="197639" y="84959"/>
                    <a:pt x="192401" y="85721"/>
                    <a:pt x="190877" y="85721"/>
                  </a:cubicBezTo>
                  <a:cubicBezTo>
                    <a:pt x="189353" y="85721"/>
                    <a:pt x="184304" y="82292"/>
                    <a:pt x="179351" y="84673"/>
                  </a:cubicBezTo>
                  <a:cubicBezTo>
                    <a:pt x="174208" y="83340"/>
                    <a:pt x="173827" y="83435"/>
                    <a:pt x="171922" y="83435"/>
                  </a:cubicBezTo>
                  <a:cubicBezTo>
                    <a:pt x="170017" y="83435"/>
                    <a:pt x="164302" y="86007"/>
                    <a:pt x="162968" y="86007"/>
                  </a:cubicBezTo>
                  <a:cubicBezTo>
                    <a:pt x="161540" y="86007"/>
                    <a:pt x="157444" y="84768"/>
                    <a:pt x="154872" y="84768"/>
                  </a:cubicBezTo>
                  <a:cubicBezTo>
                    <a:pt x="152300" y="84768"/>
                    <a:pt x="149157" y="86483"/>
                    <a:pt x="147824" y="86483"/>
                  </a:cubicBezTo>
                  <a:cubicBezTo>
                    <a:pt x="146490" y="86483"/>
                    <a:pt x="143728" y="84959"/>
                    <a:pt x="142109" y="84959"/>
                  </a:cubicBezTo>
                  <a:cubicBezTo>
                    <a:pt x="140585" y="84959"/>
                    <a:pt x="135536" y="86483"/>
                    <a:pt x="133822" y="86483"/>
                  </a:cubicBezTo>
                  <a:cubicBezTo>
                    <a:pt x="132107" y="86483"/>
                    <a:pt x="126202" y="83054"/>
                    <a:pt x="129155" y="74100"/>
                  </a:cubicBezTo>
                  <a:cubicBezTo>
                    <a:pt x="129155" y="74100"/>
                    <a:pt x="131441" y="70957"/>
                    <a:pt x="130012" y="66385"/>
                  </a:cubicBezTo>
                  <a:cubicBezTo>
                    <a:pt x="128583" y="61718"/>
                    <a:pt x="134298" y="62385"/>
                    <a:pt x="137251" y="62385"/>
                  </a:cubicBezTo>
                  <a:cubicBezTo>
                    <a:pt x="140203" y="62385"/>
                    <a:pt x="145919" y="61146"/>
                    <a:pt x="147824" y="60670"/>
                  </a:cubicBezTo>
                  <a:cubicBezTo>
                    <a:pt x="149728" y="62766"/>
                    <a:pt x="158492" y="60194"/>
                    <a:pt x="162111" y="56860"/>
                  </a:cubicBezTo>
                  <a:cubicBezTo>
                    <a:pt x="166111" y="56479"/>
                    <a:pt x="168874" y="58575"/>
                    <a:pt x="170969" y="58098"/>
                  </a:cubicBezTo>
                  <a:cubicBezTo>
                    <a:pt x="173065" y="57527"/>
                    <a:pt x="173922" y="56860"/>
                    <a:pt x="174970" y="56384"/>
                  </a:cubicBezTo>
                  <a:cubicBezTo>
                    <a:pt x="176018" y="55908"/>
                    <a:pt x="188400" y="54860"/>
                    <a:pt x="192401" y="51240"/>
                  </a:cubicBezTo>
                  <a:cubicBezTo>
                    <a:pt x="200497" y="50859"/>
                    <a:pt x="203926" y="51907"/>
                    <a:pt x="203926" y="50002"/>
                  </a:cubicBezTo>
                  <a:cubicBezTo>
                    <a:pt x="203926" y="48097"/>
                    <a:pt x="202878" y="43906"/>
                    <a:pt x="201164" y="42382"/>
                  </a:cubicBezTo>
                  <a:cubicBezTo>
                    <a:pt x="199449" y="40858"/>
                    <a:pt x="195163" y="38382"/>
                    <a:pt x="194782" y="36667"/>
                  </a:cubicBezTo>
                  <a:cubicBezTo>
                    <a:pt x="194401" y="34953"/>
                    <a:pt x="191353" y="31714"/>
                    <a:pt x="186876" y="31714"/>
                  </a:cubicBezTo>
                  <a:cubicBezTo>
                    <a:pt x="182399" y="31714"/>
                    <a:pt x="181352" y="34095"/>
                    <a:pt x="178780" y="33810"/>
                  </a:cubicBezTo>
                  <a:cubicBezTo>
                    <a:pt x="176208" y="33429"/>
                    <a:pt x="171541" y="35524"/>
                    <a:pt x="170303" y="37429"/>
                  </a:cubicBezTo>
                  <a:cubicBezTo>
                    <a:pt x="167350" y="36191"/>
                    <a:pt x="161825" y="36572"/>
                    <a:pt x="159063" y="40191"/>
                  </a:cubicBezTo>
                  <a:cubicBezTo>
                    <a:pt x="154777" y="39334"/>
                    <a:pt x="149443" y="37905"/>
                    <a:pt x="145252" y="41430"/>
                  </a:cubicBezTo>
                  <a:cubicBezTo>
                    <a:pt x="139251" y="41620"/>
                    <a:pt x="134774" y="41239"/>
                    <a:pt x="133536" y="35715"/>
                  </a:cubicBezTo>
                  <a:cubicBezTo>
                    <a:pt x="132298" y="30190"/>
                    <a:pt x="131822" y="23618"/>
                    <a:pt x="138584" y="20856"/>
                  </a:cubicBezTo>
                  <a:cubicBezTo>
                    <a:pt x="145347" y="18093"/>
                    <a:pt x="146871" y="21332"/>
                    <a:pt x="150300" y="21332"/>
                  </a:cubicBezTo>
                  <a:cubicBezTo>
                    <a:pt x="153729" y="21332"/>
                    <a:pt x="156015" y="18951"/>
                    <a:pt x="158111" y="18760"/>
                  </a:cubicBezTo>
                  <a:cubicBezTo>
                    <a:pt x="160206" y="18570"/>
                    <a:pt x="174208" y="18570"/>
                    <a:pt x="176399" y="17522"/>
                  </a:cubicBezTo>
                  <a:cubicBezTo>
                    <a:pt x="178685" y="16474"/>
                    <a:pt x="189829" y="14760"/>
                    <a:pt x="192401" y="15426"/>
                  </a:cubicBezTo>
                  <a:cubicBezTo>
                    <a:pt x="194972" y="16093"/>
                    <a:pt x="197925" y="15617"/>
                    <a:pt x="200020" y="14093"/>
                  </a:cubicBezTo>
                  <a:cubicBezTo>
                    <a:pt x="204497" y="15998"/>
                    <a:pt x="207069" y="14093"/>
                    <a:pt x="207641" y="12378"/>
                  </a:cubicBezTo>
                  <a:cubicBezTo>
                    <a:pt x="208212" y="10664"/>
                    <a:pt x="210022" y="10283"/>
                    <a:pt x="210403" y="8092"/>
                  </a:cubicBezTo>
                  <a:cubicBezTo>
                    <a:pt x="210784" y="5901"/>
                    <a:pt x="206117" y="1329"/>
                    <a:pt x="202688" y="1329"/>
                  </a:cubicBezTo>
                  <a:cubicBezTo>
                    <a:pt x="199259" y="1329"/>
                    <a:pt x="191448" y="948"/>
                    <a:pt x="188210" y="3044"/>
                  </a:cubicBezTo>
                  <a:cubicBezTo>
                    <a:pt x="184209" y="2853"/>
                    <a:pt x="178399" y="3234"/>
                    <a:pt x="176303" y="2568"/>
                  </a:cubicBezTo>
                  <a:cubicBezTo>
                    <a:pt x="174208" y="1901"/>
                    <a:pt x="165921" y="2758"/>
                    <a:pt x="162302" y="3806"/>
                  </a:cubicBezTo>
                  <a:cubicBezTo>
                    <a:pt x="158206" y="4377"/>
                    <a:pt x="139537" y="2282"/>
                    <a:pt x="139537" y="2282"/>
                  </a:cubicBezTo>
                  <a:close/>
                </a:path>
              </a:pathLst>
            </a:custGeom>
            <a:grpFill/>
            <a:ln w="9525" cap="flat">
              <a:noFill/>
              <a:prstDash val="solid"/>
              <a:miter/>
            </a:ln>
          </p:spPr>
          <p:txBody>
            <a:bodyPr rtlCol="0" anchor="ctr"/>
            <a:lstStyle/>
            <a:p>
              <a:endParaRPr lang="zh-CN" altLang="en-US"/>
            </a:p>
          </p:txBody>
        </p:sp>
        <p:sp>
          <p:nvSpPr>
            <p:cNvPr id="29" name="任意多边形: 形状 28">
              <a:extLst>
                <a:ext uri="{FF2B5EF4-FFF2-40B4-BE49-F238E27FC236}">
                  <a16:creationId xmlns:a16="http://schemas.microsoft.com/office/drawing/2014/main" id="{D5B80F12-6963-4414-A82B-008DE84B078D}"/>
                </a:ext>
              </a:extLst>
            </p:cNvPr>
            <p:cNvSpPr/>
            <p:nvPr/>
          </p:nvSpPr>
          <p:spPr>
            <a:xfrm>
              <a:off x="6369748" y="3522235"/>
              <a:ext cx="44131" cy="40122"/>
            </a:xfrm>
            <a:custGeom>
              <a:avLst/>
              <a:gdLst>
                <a:gd name="connsiteX0" fmla="*/ 44101 w 44131"/>
                <a:gd name="connsiteY0" fmla="*/ 6396 h 40122"/>
                <a:gd name="connsiteX1" fmla="*/ 41148 w 44131"/>
                <a:gd name="connsiteY1" fmla="*/ 14 h 40122"/>
                <a:gd name="connsiteX2" fmla="*/ 32385 w 44131"/>
                <a:gd name="connsiteY2" fmla="*/ 1633 h 40122"/>
                <a:gd name="connsiteX3" fmla="*/ 27337 w 44131"/>
                <a:gd name="connsiteY3" fmla="*/ 6491 h 40122"/>
                <a:gd name="connsiteX4" fmla="*/ 15145 w 44131"/>
                <a:gd name="connsiteY4" fmla="*/ 17064 h 40122"/>
                <a:gd name="connsiteX5" fmla="*/ 5525 w 44131"/>
                <a:gd name="connsiteY5" fmla="*/ 26017 h 40122"/>
                <a:gd name="connsiteX6" fmla="*/ 0 w 44131"/>
                <a:gd name="connsiteY6" fmla="*/ 35257 h 40122"/>
                <a:gd name="connsiteX7" fmla="*/ 8477 w 44131"/>
                <a:gd name="connsiteY7" fmla="*/ 40114 h 40122"/>
                <a:gd name="connsiteX8" fmla="*/ 25527 w 44131"/>
                <a:gd name="connsiteY8" fmla="*/ 33923 h 40122"/>
                <a:gd name="connsiteX9" fmla="*/ 37528 w 44131"/>
                <a:gd name="connsiteY9" fmla="*/ 26589 h 40122"/>
                <a:gd name="connsiteX10" fmla="*/ 42577 w 44131"/>
                <a:gd name="connsiteY10" fmla="*/ 17635 h 40122"/>
                <a:gd name="connsiteX11" fmla="*/ 43720 w 44131"/>
                <a:gd name="connsiteY11" fmla="*/ 11158 h 40122"/>
                <a:gd name="connsiteX12" fmla="*/ 44101 w 44131"/>
                <a:gd name="connsiteY12" fmla="*/ 6396 h 40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131" h="40122">
                  <a:moveTo>
                    <a:pt x="44101" y="6396"/>
                  </a:moveTo>
                  <a:cubicBezTo>
                    <a:pt x="43434" y="2491"/>
                    <a:pt x="42958" y="205"/>
                    <a:pt x="41148" y="14"/>
                  </a:cubicBezTo>
                  <a:cubicBezTo>
                    <a:pt x="39338" y="-176"/>
                    <a:pt x="33814" y="1633"/>
                    <a:pt x="32385" y="1633"/>
                  </a:cubicBezTo>
                  <a:cubicBezTo>
                    <a:pt x="30956" y="1633"/>
                    <a:pt x="28003" y="4396"/>
                    <a:pt x="27337" y="6491"/>
                  </a:cubicBezTo>
                  <a:cubicBezTo>
                    <a:pt x="26670" y="8587"/>
                    <a:pt x="17431" y="16588"/>
                    <a:pt x="15145" y="17064"/>
                  </a:cubicBezTo>
                  <a:cubicBezTo>
                    <a:pt x="12859" y="17540"/>
                    <a:pt x="8668" y="17254"/>
                    <a:pt x="5525" y="26017"/>
                  </a:cubicBezTo>
                  <a:cubicBezTo>
                    <a:pt x="2286" y="34780"/>
                    <a:pt x="0" y="33352"/>
                    <a:pt x="0" y="35257"/>
                  </a:cubicBezTo>
                  <a:cubicBezTo>
                    <a:pt x="0" y="37066"/>
                    <a:pt x="1619" y="40305"/>
                    <a:pt x="8477" y="40114"/>
                  </a:cubicBezTo>
                  <a:cubicBezTo>
                    <a:pt x="15430" y="39829"/>
                    <a:pt x="20193" y="37066"/>
                    <a:pt x="25527" y="33923"/>
                  </a:cubicBezTo>
                  <a:cubicBezTo>
                    <a:pt x="29623" y="34876"/>
                    <a:pt x="33814" y="30685"/>
                    <a:pt x="37528" y="26589"/>
                  </a:cubicBezTo>
                  <a:cubicBezTo>
                    <a:pt x="41243" y="22493"/>
                    <a:pt x="42863" y="19921"/>
                    <a:pt x="42577" y="17635"/>
                  </a:cubicBezTo>
                  <a:cubicBezTo>
                    <a:pt x="42386" y="15349"/>
                    <a:pt x="43053" y="12587"/>
                    <a:pt x="43720" y="11158"/>
                  </a:cubicBezTo>
                  <a:cubicBezTo>
                    <a:pt x="44291" y="9634"/>
                    <a:pt x="44101" y="6396"/>
                    <a:pt x="44101" y="6396"/>
                  </a:cubicBezTo>
                  <a:close/>
                </a:path>
              </a:pathLst>
            </a:custGeom>
            <a:grpFill/>
            <a:ln w="9525" cap="flat">
              <a:noFill/>
              <a:prstDash val="solid"/>
              <a:miter/>
            </a:ln>
          </p:spPr>
          <p:txBody>
            <a:bodyPr rtlCol="0" anchor="ctr"/>
            <a:lstStyle/>
            <a:p>
              <a:endParaRPr lang="zh-CN" altLang="en-US"/>
            </a:p>
          </p:txBody>
        </p:sp>
        <p:sp>
          <p:nvSpPr>
            <p:cNvPr id="30" name="任意多边形: 形状 29">
              <a:extLst>
                <a:ext uri="{FF2B5EF4-FFF2-40B4-BE49-F238E27FC236}">
                  <a16:creationId xmlns:a16="http://schemas.microsoft.com/office/drawing/2014/main" id="{A061560F-43C3-4FC8-899E-3963D9BCB862}"/>
                </a:ext>
              </a:extLst>
            </p:cNvPr>
            <p:cNvSpPr/>
            <p:nvPr/>
          </p:nvSpPr>
          <p:spPr>
            <a:xfrm>
              <a:off x="6481128" y="3526083"/>
              <a:ext cx="56427" cy="46381"/>
            </a:xfrm>
            <a:custGeom>
              <a:avLst/>
              <a:gdLst>
                <a:gd name="connsiteX0" fmla="*/ 27685 w 56427"/>
                <a:gd name="connsiteY0" fmla="*/ 1405 h 46381"/>
                <a:gd name="connsiteX1" fmla="*/ 14541 w 56427"/>
                <a:gd name="connsiteY1" fmla="*/ 71 h 46381"/>
                <a:gd name="connsiteX2" fmla="*/ 4635 w 56427"/>
                <a:gd name="connsiteY2" fmla="*/ 9025 h 46381"/>
                <a:gd name="connsiteX3" fmla="*/ 4920 w 56427"/>
                <a:gd name="connsiteY3" fmla="*/ 19788 h 46381"/>
                <a:gd name="connsiteX4" fmla="*/ 63 w 56427"/>
                <a:gd name="connsiteY4" fmla="*/ 33599 h 46381"/>
                <a:gd name="connsiteX5" fmla="*/ 4920 w 56427"/>
                <a:gd name="connsiteY5" fmla="*/ 40743 h 46381"/>
                <a:gd name="connsiteX6" fmla="*/ 10921 w 56427"/>
                <a:gd name="connsiteY6" fmla="*/ 46077 h 46381"/>
                <a:gd name="connsiteX7" fmla="*/ 18541 w 56427"/>
                <a:gd name="connsiteY7" fmla="*/ 43791 h 46381"/>
                <a:gd name="connsiteX8" fmla="*/ 28161 w 56427"/>
                <a:gd name="connsiteY8" fmla="*/ 34171 h 46381"/>
                <a:gd name="connsiteX9" fmla="*/ 41687 w 56427"/>
                <a:gd name="connsiteY9" fmla="*/ 23312 h 46381"/>
                <a:gd name="connsiteX10" fmla="*/ 46545 w 56427"/>
                <a:gd name="connsiteY10" fmla="*/ 20074 h 46381"/>
                <a:gd name="connsiteX11" fmla="*/ 56260 w 56427"/>
                <a:gd name="connsiteY11" fmla="*/ 12073 h 46381"/>
                <a:gd name="connsiteX12" fmla="*/ 49402 w 56427"/>
                <a:gd name="connsiteY12" fmla="*/ 8167 h 46381"/>
                <a:gd name="connsiteX13" fmla="*/ 41115 w 56427"/>
                <a:gd name="connsiteY13" fmla="*/ 3119 h 46381"/>
                <a:gd name="connsiteX14" fmla="*/ 27685 w 56427"/>
                <a:gd name="connsiteY14" fmla="*/ 1405 h 46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6427" h="46381">
                  <a:moveTo>
                    <a:pt x="27685" y="1405"/>
                  </a:moveTo>
                  <a:cubicBezTo>
                    <a:pt x="25590" y="1595"/>
                    <a:pt x="17589" y="738"/>
                    <a:pt x="14541" y="71"/>
                  </a:cubicBezTo>
                  <a:cubicBezTo>
                    <a:pt x="11493" y="-596"/>
                    <a:pt x="5111" y="3500"/>
                    <a:pt x="4635" y="9025"/>
                  </a:cubicBezTo>
                  <a:cubicBezTo>
                    <a:pt x="4158" y="14549"/>
                    <a:pt x="5587" y="15216"/>
                    <a:pt x="4920" y="19788"/>
                  </a:cubicBezTo>
                  <a:cubicBezTo>
                    <a:pt x="4254" y="24360"/>
                    <a:pt x="-604" y="30361"/>
                    <a:pt x="63" y="33599"/>
                  </a:cubicBezTo>
                  <a:cubicBezTo>
                    <a:pt x="729" y="36838"/>
                    <a:pt x="1682" y="39314"/>
                    <a:pt x="4920" y="40743"/>
                  </a:cubicBezTo>
                  <a:cubicBezTo>
                    <a:pt x="8159" y="42172"/>
                    <a:pt x="9302" y="45124"/>
                    <a:pt x="10921" y="46077"/>
                  </a:cubicBezTo>
                  <a:cubicBezTo>
                    <a:pt x="12540" y="47029"/>
                    <a:pt x="16160" y="45601"/>
                    <a:pt x="18541" y="43791"/>
                  </a:cubicBezTo>
                  <a:cubicBezTo>
                    <a:pt x="20827" y="41981"/>
                    <a:pt x="27304" y="39886"/>
                    <a:pt x="28161" y="34171"/>
                  </a:cubicBezTo>
                  <a:cubicBezTo>
                    <a:pt x="31590" y="30265"/>
                    <a:pt x="40544" y="26360"/>
                    <a:pt x="41687" y="23312"/>
                  </a:cubicBezTo>
                  <a:cubicBezTo>
                    <a:pt x="44640" y="23503"/>
                    <a:pt x="46354" y="21693"/>
                    <a:pt x="46545" y="20074"/>
                  </a:cubicBezTo>
                  <a:cubicBezTo>
                    <a:pt x="49497" y="18454"/>
                    <a:pt x="55498" y="14359"/>
                    <a:pt x="56260" y="12073"/>
                  </a:cubicBezTo>
                  <a:cubicBezTo>
                    <a:pt x="56927" y="9787"/>
                    <a:pt x="55784" y="8834"/>
                    <a:pt x="49402" y="8167"/>
                  </a:cubicBezTo>
                  <a:cubicBezTo>
                    <a:pt x="42925" y="7501"/>
                    <a:pt x="42925" y="3595"/>
                    <a:pt x="41115" y="3119"/>
                  </a:cubicBezTo>
                  <a:cubicBezTo>
                    <a:pt x="39210" y="2548"/>
                    <a:pt x="27685" y="1405"/>
                    <a:pt x="27685" y="1405"/>
                  </a:cubicBezTo>
                  <a:close/>
                </a:path>
              </a:pathLst>
            </a:custGeom>
            <a:grpFill/>
            <a:ln w="9525" cap="flat">
              <a:noFill/>
              <a:prstDash val="solid"/>
              <a:miter/>
            </a:ln>
          </p:spPr>
          <p:txBody>
            <a:bodyPr rtlCol="0" anchor="ctr"/>
            <a:lstStyle/>
            <a:p>
              <a:endParaRPr lang="zh-CN" altLang="en-US"/>
            </a:p>
          </p:txBody>
        </p:sp>
        <p:sp>
          <p:nvSpPr>
            <p:cNvPr id="31" name="任意多边形: 形状 30">
              <a:extLst>
                <a:ext uri="{FF2B5EF4-FFF2-40B4-BE49-F238E27FC236}">
                  <a16:creationId xmlns:a16="http://schemas.microsoft.com/office/drawing/2014/main" id="{3ED9C255-AF81-4DD4-A3DC-EC1AB991788D}"/>
                </a:ext>
              </a:extLst>
            </p:cNvPr>
            <p:cNvSpPr/>
            <p:nvPr/>
          </p:nvSpPr>
          <p:spPr>
            <a:xfrm>
              <a:off x="6812565" y="3287050"/>
              <a:ext cx="156424" cy="37194"/>
            </a:xfrm>
            <a:custGeom>
              <a:avLst/>
              <a:gdLst>
                <a:gd name="connsiteX0" fmla="*/ 38005 w 156424"/>
                <a:gd name="connsiteY0" fmla="*/ 9838 h 37194"/>
                <a:gd name="connsiteX1" fmla="*/ 29718 w 156424"/>
                <a:gd name="connsiteY1" fmla="*/ 7075 h 37194"/>
                <a:gd name="connsiteX2" fmla="*/ 19336 w 156424"/>
                <a:gd name="connsiteY2" fmla="*/ 7742 h 37194"/>
                <a:gd name="connsiteX3" fmla="*/ 13145 w 156424"/>
                <a:gd name="connsiteY3" fmla="*/ 13933 h 37194"/>
                <a:gd name="connsiteX4" fmla="*/ 4477 w 156424"/>
                <a:gd name="connsiteY4" fmla="*/ 21839 h 37194"/>
                <a:gd name="connsiteX5" fmla="*/ 0 w 156424"/>
                <a:gd name="connsiteY5" fmla="*/ 28411 h 37194"/>
                <a:gd name="connsiteX6" fmla="*/ 4858 w 156424"/>
                <a:gd name="connsiteY6" fmla="*/ 34984 h 37194"/>
                <a:gd name="connsiteX7" fmla="*/ 14859 w 156424"/>
                <a:gd name="connsiteY7" fmla="*/ 36317 h 37194"/>
                <a:gd name="connsiteX8" fmla="*/ 24479 w 156424"/>
                <a:gd name="connsiteY8" fmla="*/ 32888 h 37194"/>
                <a:gd name="connsiteX9" fmla="*/ 33433 w 156424"/>
                <a:gd name="connsiteY9" fmla="*/ 26983 h 37194"/>
                <a:gd name="connsiteX10" fmla="*/ 43148 w 156424"/>
                <a:gd name="connsiteY10" fmla="*/ 23173 h 37194"/>
                <a:gd name="connsiteX11" fmla="*/ 56579 w 156424"/>
                <a:gd name="connsiteY11" fmla="*/ 21077 h 37194"/>
                <a:gd name="connsiteX12" fmla="*/ 83534 w 156424"/>
                <a:gd name="connsiteY12" fmla="*/ 17934 h 37194"/>
                <a:gd name="connsiteX13" fmla="*/ 98012 w 156424"/>
                <a:gd name="connsiteY13" fmla="*/ 21077 h 37194"/>
                <a:gd name="connsiteX14" fmla="*/ 112490 w 156424"/>
                <a:gd name="connsiteY14" fmla="*/ 21077 h 37194"/>
                <a:gd name="connsiteX15" fmla="*/ 128016 w 156424"/>
                <a:gd name="connsiteY15" fmla="*/ 22506 h 37194"/>
                <a:gd name="connsiteX16" fmla="*/ 146018 w 156424"/>
                <a:gd name="connsiteY16" fmla="*/ 26316 h 37194"/>
                <a:gd name="connsiteX17" fmla="*/ 156400 w 156424"/>
                <a:gd name="connsiteY17" fmla="*/ 20410 h 37194"/>
                <a:gd name="connsiteX18" fmla="*/ 149447 w 156424"/>
                <a:gd name="connsiteY18" fmla="*/ 10790 h 37194"/>
                <a:gd name="connsiteX19" fmla="*/ 141161 w 156424"/>
                <a:gd name="connsiteY19" fmla="*/ 9076 h 37194"/>
                <a:gd name="connsiteX20" fmla="*/ 132493 w 156424"/>
                <a:gd name="connsiteY20" fmla="*/ 5647 h 37194"/>
                <a:gd name="connsiteX21" fmla="*/ 122873 w 156424"/>
                <a:gd name="connsiteY21" fmla="*/ 6313 h 37194"/>
                <a:gd name="connsiteX22" fmla="*/ 116015 w 156424"/>
                <a:gd name="connsiteY22" fmla="*/ 3170 h 37194"/>
                <a:gd name="connsiteX23" fmla="*/ 104966 w 156424"/>
                <a:gd name="connsiteY23" fmla="*/ 27 h 37194"/>
                <a:gd name="connsiteX24" fmla="*/ 94583 w 156424"/>
                <a:gd name="connsiteY24" fmla="*/ 3170 h 37194"/>
                <a:gd name="connsiteX25" fmla="*/ 84201 w 156424"/>
                <a:gd name="connsiteY25" fmla="*/ 1075 h 37194"/>
                <a:gd name="connsiteX26" fmla="*/ 69056 w 156424"/>
                <a:gd name="connsiteY26" fmla="*/ 1741 h 37194"/>
                <a:gd name="connsiteX27" fmla="*/ 50387 w 156424"/>
                <a:gd name="connsiteY27" fmla="*/ 6218 h 37194"/>
                <a:gd name="connsiteX28" fmla="*/ 38005 w 156424"/>
                <a:gd name="connsiteY28" fmla="*/ 9838 h 37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56424" h="37194">
                  <a:moveTo>
                    <a:pt x="38005" y="9838"/>
                  </a:moveTo>
                  <a:cubicBezTo>
                    <a:pt x="34862" y="10219"/>
                    <a:pt x="31052" y="7456"/>
                    <a:pt x="29718" y="7075"/>
                  </a:cubicBezTo>
                  <a:cubicBezTo>
                    <a:pt x="28289" y="6694"/>
                    <a:pt x="21431" y="6409"/>
                    <a:pt x="19336" y="7742"/>
                  </a:cubicBezTo>
                  <a:cubicBezTo>
                    <a:pt x="17240" y="9076"/>
                    <a:pt x="15526" y="14314"/>
                    <a:pt x="13145" y="13933"/>
                  </a:cubicBezTo>
                  <a:cubicBezTo>
                    <a:pt x="10763" y="13552"/>
                    <a:pt x="5239" y="18791"/>
                    <a:pt x="4477" y="21839"/>
                  </a:cubicBezTo>
                  <a:cubicBezTo>
                    <a:pt x="3810" y="24887"/>
                    <a:pt x="0" y="26316"/>
                    <a:pt x="0" y="28411"/>
                  </a:cubicBezTo>
                  <a:cubicBezTo>
                    <a:pt x="0" y="30507"/>
                    <a:pt x="3143" y="34984"/>
                    <a:pt x="4858" y="34984"/>
                  </a:cubicBezTo>
                  <a:cubicBezTo>
                    <a:pt x="6572" y="34984"/>
                    <a:pt x="11049" y="33269"/>
                    <a:pt x="14859" y="36317"/>
                  </a:cubicBezTo>
                  <a:cubicBezTo>
                    <a:pt x="18669" y="39460"/>
                    <a:pt x="20003" y="33174"/>
                    <a:pt x="24479" y="32888"/>
                  </a:cubicBezTo>
                  <a:cubicBezTo>
                    <a:pt x="28956" y="32507"/>
                    <a:pt x="31718" y="28411"/>
                    <a:pt x="33433" y="26983"/>
                  </a:cubicBezTo>
                  <a:cubicBezTo>
                    <a:pt x="38291" y="25935"/>
                    <a:pt x="41720" y="23839"/>
                    <a:pt x="43148" y="23173"/>
                  </a:cubicBezTo>
                  <a:cubicBezTo>
                    <a:pt x="46577" y="22506"/>
                    <a:pt x="53912" y="22506"/>
                    <a:pt x="56579" y="21077"/>
                  </a:cubicBezTo>
                  <a:cubicBezTo>
                    <a:pt x="62770" y="21744"/>
                    <a:pt x="79058" y="21077"/>
                    <a:pt x="83534" y="17934"/>
                  </a:cubicBezTo>
                  <a:cubicBezTo>
                    <a:pt x="90773" y="18982"/>
                    <a:pt x="94583" y="18982"/>
                    <a:pt x="98012" y="21077"/>
                  </a:cubicBezTo>
                  <a:cubicBezTo>
                    <a:pt x="101441" y="23173"/>
                    <a:pt x="104870" y="23839"/>
                    <a:pt x="112490" y="21077"/>
                  </a:cubicBezTo>
                  <a:cubicBezTo>
                    <a:pt x="121158" y="24220"/>
                    <a:pt x="123920" y="23839"/>
                    <a:pt x="128016" y="22506"/>
                  </a:cubicBezTo>
                  <a:cubicBezTo>
                    <a:pt x="132874" y="22125"/>
                    <a:pt x="142208" y="22887"/>
                    <a:pt x="146018" y="26316"/>
                  </a:cubicBezTo>
                  <a:cubicBezTo>
                    <a:pt x="149733" y="29745"/>
                    <a:pt x="156020" y="24601"/>
                    <a:pt x="156400" y="20410"/>
                  </a:cubicBezTo>
                  <a:cubicBezTo>
                    <a:pt x="156782" y="16315"/>
                    <a:pt x="152591" y="12790"/>
                    <a:pt x="149447" y="10790"/>
                  </a:cubicBezTo>
                  <a:cubicBezTo>
                    <a:pt x="146399" y="8695"/>
                    <a:pt x="141161" y="9076"/>
                    <a:pt x="141161" y="9076"/>
                  </a:cubicBezTo>
                  <a:cubicBezTo>
                    <a:pt x="141161" y="9076"/>
                    <a:pt x="133255" y="6980"/>
                    <a:pt x="132493" y="5647"/>
                  </a:cubicBezTo>
                  <a:cubicBezTo>
                    <a:pt x="131826" y="4218"/>
                    <a:pt x="124206" y="6313"/>
                    <a:pt x="122873" y="6313"/>
                  </a:cubicBezTo>
                  <a:cubicBezTo>
                    <a:pt x="121539" y="6313"/>
                    <a:pt x="116015" y="3170"/>
                    <a:pt x="116015" y="3170"/>
                  </a:cubicBezTo>
                  <a:cubicBezTo>
                    <a:pt x="116015" y="3170"/>
                    <a:pt x="106299" y="408"/>
                    <a:pt x="104966" y="27"/>
                  </a:cubicBezTo>
                  <a:cubicBezTo>
                    <a:pt x="103537" y="-354"/>
                    <a:pt x="98393" y="3456"/>
                    <a:pt x="94583" y="3170"/>
                  </a:cubicBezTo>
                  <a:cubicBezTo>
                    <a:pt x="90773" y="2789"/>
                    <a:pt x="88392" y="-640"/>
                    <a:pt x="84201" y="1075"/>
                  </a:cubicBezTo>
                  <a:cubicBezTo>
                    <a:pt x="79724" y="27"/>
                    <a:pt x="72771" y="27"/>
                    <a:pt x="69056" y="1741"/>
                  </a:cubicBezTo>
                  <a:cubicBezTo>
                    <a:pt x="62198" y="1741"/>
                    <a:pt x="54197" y="4123"/>
                    <a:pt x="50387" y="6218"/>
                  </a:cubicBezTo>
                  <a:cubicBezTo>
                    <a:pt x="46577" y="8504"/>
                    <a:pt x="38005" y="9838"/>
                    <a:pt x="38005" y="9838"/>
                  </a:cubicBezTo>
                  <a:close/>
                </a:path>
              </a:pathLst>
            </a:custGeom>
            <a:grpFill/>
            <a:ln w="9525" cap="flat">
              <a:noFill/>
              <a:prstDash val="solid"/>
              <a:miter/>
            </a:ln>
          </p:spPr>
          <p:txBody>
            <a:bodyPr rtlCol="0" anchor="ctr"/>
            <a:lstStyle/>
            <a:p>
              <a:endParaRPr lang="zh-CN" altLang="en-US"/>
            </a:p>
          </p:txBody>
        </p:sp>
        <p:sp>
          <p:nvSpPr>
            <p:cNvPr id="32" name="任意多边形: 形状 31">
              <a:extLst>
                <a:ext uri="{FF2B5EF4-FFF2-40B4-BE49-F238E27FC236}">
                  <a16:creationId xmlns:a16="http://schemas.microsoft.com/office/drawing/2014/main" id="{3F2D1273-C12D-4680-94E2-05EEE6543C74}"/>
                </a:ext>
              </a:extLst>
            </p:cNvPr>
            <p:cNvSpPr/>
            <p:nvPr/>
          </p:nvSpPr>
          <p:spPr>
            <a:xfrm>
              <a:off x="6785609" y="3324673"/>
              <a:ext cx="203644" cy="50004"/>
            </a:xfrm>
            <a:custGeom>
              <a:avLst/>
              <a:gdLst>
                <a:gd name="connsiteX0" fmla="*/ 41434 w 203644"/>
                <a:gd name="connsiteY0" fmla="*/ 17458 h 50004"/>
                <a:gd name="connsiteX1" fmla="*/ 35909 w 203644"/>
                <a:gd name="connsiteY1" fmla="*/ 21934 h 50004"/>
                <a:gd name="connsiteX2" fmla="*/ 26575 w 203644"/>
                <a:gd name="connsiteY2" fmla="*/ 25744 h 50004"/>
                <a:gd name="connsiteX3" fmla="*/ 17240 w 203644"/>
                <a:gd name="connsiteY3" fmla="*/ 31269 h 50004"/>
                <a:gd name="connsiteX4" fmla="*/ 11335 w 203644"/>
                <a:gd name="connsiteY4" fmla="*/ 30602 h 50004"/>
                <a:gd name="connsiteX5" fmla="*/ 1333 w 203644"/>
                <a:gd name="connsiteY5" fmla="*/ 37174 h 50004"/>
                <a:gd name="connsiteX6" fmla="*/ 0 w 203644"/>
                <a:gd name="connsiteY6" fmla="*/ 46509 h 50004"/>
                <a:gd name="connsiteX7" fmla="*/ 5906 w 203644"/>
                <a:gd name="connsiteY7" fmla="*/ 49938 h 50004"/>
                <a:gd name="connsiteX8" fmla="*/ 12764 w 203644"/>
                <a:gd name="connsiteY8" fmla="*/ 45747 h 50004"/>
                <a:gd name="connsiteX9" fmla="*/ 24479 w 203644"/>
                <a:gd name="connsiteY9" fmla="*/ 42985 h 50004"/>
                <a:gd name="connsiteX10" fmla="*/ 45529 w 203644"/>
                <a:gd name="connsiteY10" fmla="*/ 32317 h 50004"/>
                <a:gd name="connsiteX11" fmla="*/ 58293 w 203644"/>
                <a:gd name="connsiteY11" fmla="*/ 31650 h 50004"/>
                <a:gd name="connsiteX12" fmla="*/ 69342 w 203644"/>
                <a:gd name="connsiteY12" fmla="*/ 29269 h 50004"/>
                <a:gd name="connsiteX13" fmla="*/ 73819 w 203644"/>
                <a:gd name="connsiteY13" fmla="*/ 26506 h 50004"/>
                <a:gd name="connsiteX14" fmla="*/ 83153 w 203644"/>
                <a:gd name="connsiteY14" fmla="*/ 25459 h 50004"/>
                <a:gd name="connsiteX15" fmla="*/ 91821 w 203644"/>
                <a:gd name="connsiteY15" fmla="*/ 26125 h 50004"/>
                <a:gd name="connsiteX16" fmla="*/ 104966 w 203644"/>
                <a:gd name="connsiteY16" fmla="*/ 22696 h 50004"/>
                <a:gd name="connsiteX17" fmla="*/ 131159 w 203644"/>
                <a:gd name="connsiteY17" fmla="*/ 22696 h 50004"/>
                <a:gd name="connsiteX18" fmla="*/ 146685 w 203644"/>
                <a:gd name="connsiteY18" fmla="*/ 18220 h 50004"/>
                <a:gd name="connsiteX19" fmla="*/ 156686 w 203644"/>
                <a:gd name="connsiteY19" fmla="*/ 19267 h 50004"/>
                <a:gd name="connsiteX20" fmla="*/ 168783 w 203644"/>
                <a:gd name="connsiteY20" fmla="*/ 17172 h 50004"/>
                <a:gd name="connsiteX21" fmla="*/ 177737 w 203644"/>
                <a:gd name="connsiteY21" fmla="*/ 19267 h 50004"/>
                <a:gd name="connsiteX22" fmla="*/ 187738 w 203644"/>
                <a:gd name="connsiteY22" fmla="*/ 18220 h 50004"/>
                <a:gd name="connsiteX23" fmla="*/ 197453 w 203644"/>
                <a:gd name="connsiteY23" fmla="*/ 19553 h 50004"/>
                <a:gd name="connsiteX24" fmla="*/ 203645 w 203644"/>
                <a:gd name="connsiteY24" fmla="*/ 9171 h 50004"/>
                <a:gd name="connsiteX25" fmla="*/ 196787 w 203644"/>
                <a:gd name="connsiteY25" fmla="*/ 3646 h 50004"/>
                <a:gd name="connsiteX26" fmla="*/ 188881 w 203644"/>
                <a:gd name="connsiteY26" fmla="*/ 503 h 50004"/>
                <a:gd name="connsiteX27" fmla="*/ 175736 w 203644"/>
                <a:gd name="connsiteY27" fmla="*/ 3646 h 50004"/>
                <a:gd name="connsiteX28" fmla="*/ 164021 w 203644"/>
                <a:gd name="connsiteY28" fmla="*/ 5361 h 50004"/>
                <a:gd name="connsiteX29" fmla="*/ 149543 w 203644"/>
                <a:gd name="connsiteY29" fmla="*/ 6409 h 50004"/>
                <a:gd name="connsiteX30" fmla="*/ 131921 w 203644"/>
                <a:gd name="connsiteY30" fmla="*/ 5361 h 50004"/>
                <a:gd name="connsiteX31" fmla="*/ 117443 w 203644"/>
                <a:gd name="connsiteY31" fmla="*/ 8790 h 50004"/>
                <a:gd name="connsiteX32" fmla="*/ 102299 w 203644"/>
                <a:gd name="connsiteY32" fmla="*/ 7742 h 50004"/>
                <a:gd name="connsiteX33" fmla="*/ 87821 w 203644"/>
                <a:gd name="connsiteY33" fmla="*/ 10885 h 50004"/>
                <a:gd name="connsiteX34" fmla="*/ 74390 w 203644"/>
                <a:gd name="connsiteY34" fmla="*/ 13648 h 50004"/>
                <a:gd name="connsiteX35" fmla="*/ 61913 w 203644"/>
                <a:gd name="connsiteY35" fmla="*/ 14695 h 50004"/>
                <a:gd name="connsiteX36" fmla="*/ 51530 w 203644"/>
                <a:gd name="connsiteY36" fmla="*/ 16029 h 50004"/>
                <a:gd name="connsiteX37" fmla="*/ 41434 w 203644"/>
                <a:gd name="connsiteY37" fmla="*/ 17458 h 5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03644" h="50004">
                  <a:moveTo>
                    <a:pt x="41434" y="17458"/>
                  </a:moveTo>
                  <a:cubicBezTo>
                    <a:pt x="39338" y="19172"/>
                    <a:pt x="38672" y="21268"/>
                    <a:pt x="35909" y="21934"/>
                  </a:cubicBezTo>
                  <a:cubicBezTo>
                    <a:pt x="33147" y="22601"/>
                    <a:pt x="28289" y="24316"/>
                    <a:pt x="26575" y="25744"/>
                  </a:cubicBezTo>
                  <a:cubicBezTo>
                    <a:pt x="24860" y="27078"/>
                    <a:pt x="20003" y="29554"/>
                    <a:pt x="17240" y="31269"/>
                  </a:cubicBezTo>
                  <a:cubicBezTo>
                    <a:pt x="14478" y="32984"/>
                    <a:pt x="12764" y="30888"/>
                    <a:pt x="11335" y="30602"/>
                  </a:cubicBezTo>
                  <a:cubicBezTo>
                    <a:pt x="10001" y="30221"/>
                    <a:pt x="3048" y="35079"/>
                    <a:pt x="1333" y="37174"/>
                  </a:cubicBezTo>
                  <a:cubicBezTo>
                    <a:pt x="-381" y="39270"/>
                    <a:pt x="3048" y="44032"/>
                    <a:pt x="0" y="46509"/>
                  </a:cubicBezTo>
                  <a:cubicBezTo>
                    <a:pt x="0" y="48223"/>
                    <a:pt x="4191" y="50414"/>
                    <a:pt x="5906" y="49938"/>
                  </a:cubicBezTo>
                  <a:cubicBezTo>
                    <a:pt x="8668" y="49271"/>
                    <a:pt x="9716" y="46128"/>
                    <a:pt x="12764" y="45747"/>
                  </a:cubicBezTo>
                  <a:cubicBezTo>
                    <a:pt x="15907" y="45366"/>
                    <a:pt x="21050" y="45747"/>
                    <a:pt x="24479" y="42985"/>
                  </a:cubicBezTo>
                  <a:cubicBezTo>
                    <a:pt x="27908" y="40223"/>
                    <a:pt x="41053" y="35365"/>
                    <a:pt x="45529" y="32317"/>
                  </a:cubicBezTo>
                  <a:cubicBezTo>
                    <a:pt x="51435" y="33650"/>
                    <a:pt x="54102" y="33365"/>
                    <a:pt x="58293" y="31650"/>
                  </a:cubicBezTo>
                  <a:cubicBezTo>
                    <a:pt x="62484" y="29935"/>
                    <a:pt x="68008" y="29554"/>
                    <a:pt x="69342" y="29269"/>
                  </a:cubicBezTo>
                  <a:cubicBezTo>
                    <a:pt x="70676" y="28888"/>
                    <a:pt x="72104" y="26887"/>
                    <a:pt x="73819" y="26506"/>
                  </a:cubicBezTo>
                  <a:cubicBezTo>
                    <a:pt x="75533" y="26125"/>
                    <a:pt x="81439" y="25840"/>
                    <a:pt x="83153" y="25459"/>
                  </a:cubicBezTo>
                  <a:cubicBezTo>
                    <a:pt x="84868" y="25078"/>
                    <a:pt x="88011" y="25078"/>
                    <a:pt x="91821" y="26125"/>
                  </a:cubicBezTo>
                  <a:cubicBezTo>
                    <a:pt x="95631" y="27173"/>
                    <a:pt x="100489" y="24030"/>
                    <a:pt x="104966" y="22696"/>
                  </a:cubicBezTo>
                  <a:cubicBezTo>
                    <a:pt x="109442" y="21363"/>
                    <a:pt x="125349" y="19934"/>
                    <a:pt x="131159" y="22696"/>
                  </a:cubicBezTo>
                  <a:cubicBezTo>
                    <a:pt x="139446" y="23363"/>
                    <a:pt x="142875" y="19267"/>
                    <a:pt x="146685" y="18220"/>
                  </a:cubicBezTo>
                  <a:cubicBezTo>
                    <a:pt x="150495" y="17172"/>
                    <a:pt x="153257" y="18887"/>
                    <a:pt x="156686" y="19267"/>
                  </a:cubicBezTo>
                  <a:cubicBezTo>
                    <a:pt x="160115" y="19648"/>
                    <a:pt x="164973" y="18220"/>
                    <a:pt x="168783" y="17172"/>
                  </a:cubicBezTo>
                  <a:cubicBezTo>
                    <a:pt x="172593" y="16124"/>
                    <a:pt x="174689" y="18887"/>
                    <a:pt x="177737" y="19267"/>
                  </a:cubicBezTo>
                  <a:cubicBezTo>
                    <a:pt x="180880" y="19648"/>
                    <a:pt x="184595" y="17934"/>
                    <a:pt x="187738" y="18220"/>
                  </a:cubicBezTo>
                  <a:cubicBezTo>
                    <a:pt x="190881" y="18601"/>
                    <a:pt x="195358" y="20315"/>
                    <a:pt x="197453" y="19553"/>
                  </a:cubicBezTo>
                  <a:cubicBezTo>
                    <a:pt x="199454" y="18887"/>
                    <a:pt x="203645" y="11647"/>
                    <a:pt x="203645" y="9171"/>
                  </a:cubicBezTo>
                  <a:cubicBezTo>
                    <a:pt x="203645" y="6790"/>
                    <a:pt x="198501" y="4313"/>
                    <a:pt x="196787" y="3646"/>
                  </a:cubicBezTo>
                  <a:cubicBezTo>
                    <a:pt x="195072" y="2980"/>
                    <a:pt x="190881" y="-1211"/>
                    <a:pt x="188881" y="503"/>
                  </a:cubicBezTo>
                  <a:cubicBezTo>
                    <a:pt x="184404" y="-545"/>
                    <a:pt x="178879" y="-164"/>
                    <a:pt x="175736" y="3646"/>
                  </a:cubicBezTo>
                  <a:cubicBezTo>
                    <a:pt x="169831" y="4027"/>
                    <a:pt x="165735" y="5361"/>
                    <a:pt x="164021" y="5361"/>
                  </a:cubicBezTo>
                  <a:cubicBezTo>
                    <a:pt x="162306" y="5361"/>
                    <a:pt x="155353" y="4694"/>
                    <a:pt x="149543" y="6409"/>
                  </a:cubicBezTo>
                  <a:cubicBezTo>
                    <a:pt x="142304" y="5742"/>
                    <a:pt x="133350" y="6790"/>
                    <a:pt x="131921" y="5361"/>
                  </a:cubicBezTo>
                  <a:cubicBezTo>
                    <a:pt x="130493" y="3932"/>
                    <a:pt x="122206" y="8790"/>
                    <a:pt x="117443" y="8790"/>
                  </a:cubicBezTo>
                  <a:cubicBezTo>
                    <a:pt x="112586" y="8790"/>
                    <a:pt x="104680" y="8409"/>
                    <a:pt x="102299" y="7742"/>
                  </a:cubicBezTo>
                  <a:cubicBezTo>
                    <a:pt x="99822" y="7075"/>
                    <a:pt x="94012" y="7361"/>
                    <a:pt x="87821" y="10885"/>
                  </a:cubicBezTo>
                  <a:cubicBezTo>
                    <a:pt x="81629" y="14314"/>
                    <a:pt x="76391" y="13648"/>
                    <a:pt x="74390" y="13648"/>
                  </a:cubicBezTo>
                  <a:cubicBezTo>
                    <a:pt x="72295" y="13648"/>
                    <a:pt x="64675" y="11552"/>
                    <a:pt x="61913" y="14695"/>
                  </a:cubicBezTo>
                  <a:cubicBezTo>
                    <a:pt x="57722" y="15362"/>
                    <a:pt x="53340" y="13362"/>
                    <a:pt x="51530" y="16029"/>
                  </a:cubicBezTo>
                  <a:cubicBezTo>
                    <a:pt x="46958" y="16029"/>
                    <a:pt x="41434" y="17458"/>
                    <a:pt x="41434" y="17458"/>
                  </a:cubicBezTo>
                  <a:close/>
                </a:path>
              </a:pathLst>
            </a:custGeom>
            <a:grpFill/>
            <a:ln w="9525" cap="flat">
              <a:noFill/>
              <a:prstDash val="solid"/>
              <a:miter/>
            </a:ln>
          </p:spPr>
          <p:txBody>
            <a:bodyPr rtlCol="0" anchor="ctr"/>
            <a:lstStyle/>
            <a:p>
              <a:endParaRPr lang="zh-CN" altLang="en-US"/>
            </a:p>
          </p:txBody>
        </p:sp>
        <p:sp>
          <p:nvSpPr>
            <p:cNvPr id="33" name="任意多边形: 形状 32">
              <a:extLst>
                <a:ext uri="{FF2B5EF4-FFF2-40B4-BE49-F238E27FC236}">
                  <a16:creationId xmlns:a16="http://schemas.microsoft.com/office/drawing/2014/main" id="{273FE419-B4B0-4402-AE33-AD12A16B1ABA}"/>
                </a:ext>
              </a:extLst>
            </p:cNvPr>
            <p:cNvSpPr/>
            <p:nvPr/>
          </p:nvSpPr>
          <p:spPr>
            <a:xfrm>
              <a:off x="6800691" y="3366698"/>
              <a:ext cx="183860" cy="46607"/>
            </a:xfrm>
            <a:custGeom>
              <a:avLst/>
              <a:gdLst>
                <a:gd name="connsiteX0" fmla="*/ 50545 w 183860"/>
                <a:gd name="connsiteY0" fmla="*/ 20677 h 46607"/>
                <a:gd name="connsiteX1" fmla="*/ 18065 w 183860"/>
                <a:gd name="connsiteY1" fmla="*/ 24487 h 46607"/>
                <a:gd name="connsiteX2" fmla="*/ 1492 w 183860"/>
                <a:gd name="connsiteY2" fmla="*/ 27249 h 46607"/>
                <a:gd name="connsiteX3" fmla="*/ 9778 w 183860"/>
                <a:gd name="connsiteY3" fmla="*/ 42108 h 46607"/>
                <a:gd name="connsiteX4" fmla="*/ 20161 w 183860"/>
                <a:gd name="connsiteY4" fmla="*/ 46585 h 46607"/>
                <a:gd name="connsiteX5" fmla="*/ 36067 w 183860"/>
                <a:gd name="connsiteY5" fmla="*/ 41441 h 46607"/>
                <a:gd name="connsiteX6" fmla="*/ 46735 w 183860"/>
                <a:gd name="connsiteY6" fmla="*/ 41822 h 46607"/>
                <a:gd name="connsiteX7" fmla="*/ 58451 w 183860"/>
                <a:gd name="connsiteY7" fmla="*/ 42489 h 46607"/>
                <a:gd name="connsiteX8" fmla="*/ 72643 w 183860"/>
                <a:gd name="connsiteY8" fmla="*/ 35536 h 46607"/>
                <a:gd name="connsiteX9" fmla="*/ 87788 w 183860"/>
                <a:gd name="connsiteY9" fmla="*/ 32393 h 46607"/>
                <a:gd name="connsiteX10" fmla="*/ 98456 w 183860"/>
                <a:gd name="connsiteY10" fmla="*/ 28583 h 46607"/>
                <a:gd name="connsiteX11" fmla="*/ 112648 w 183860"/>
                <a:gd name="connsiteY11" fmla="*/ 25154 h 46607"/>
                <a:gd name="connsiteX12" fmla="*/ 127507 w 183860"/>
                <a:gd name="connsiteY12" fmla="*/ 18581 h 46607"/>
                <a:gd name="connsiteX13" fmla="*/ 144748 w 183860"/>
                <a:gd name="connsiteY13" fmla="*/ 16867 h 46607"/>
                <a:gd name="connsiteX14" fmla="*/ 163036 w 183860"/>
                <a:gd name="connsiteY14" fmla="*/ 13438 h 46607"/>
                <a:gd name="connsiteX15" fmla="*/ 180276 w 183860"/>
                <a:gd name="connsiteY15" fmla="*/ 14105 h 46607"/>
                <a:gd name="connsiteX16" fmla="*/ 180943 w 183860"/>
                <a:gd name="connsiteY16" fmla="*/ 293 h 46607"/>
                <a:gd name="connsiteX17" fmla="*/ 169227 w 183860"/>
                <a:gd name="connsiteY17" fmla="*/ 1341 h 46607"/>
                <a:gd name="connsiteX18" fmla="*/ 152653 w 183860"/>
                <a:gd name="connsiteY18" fmla="*/ 3056 h 46607"/>
                <a:gd name="connsiteX19" fmla="*/ 140271 w 183860"/>
                <a:gd name="connsiteY19" fmla="*/ 5151 h 46607"/>
                <a:gd name="connsiteX20" fmla="*/ 133032 w 183860"/>
                <a:gd name="connsiteY20" fmla="*/ 6199 h 46607"/>
                <a:gd name="connsiteX21" fmla="*/ 116458 w 183860"/>
                <a:gd name="connsiteY21" fmla="*/ 10009 h 46607"/>
                <a:gd name="connsiteX22" fmla="*/ 101980 w 183860"/>
                <a:gd name="connsiteY22" fmla="*/ 12771 h 46607"/>
                <a:gd name="connsiteX23" fmla="*/ 83311 w 183860"/>
                <a:gd name="connsiteY23" fmla="*/ 10009 h 46607"/>
                <a:gd name="connsiteX24" fmla="*/ 70167 w 183860"/>
                <a:gd name="connsiteY24" fmla="*/ 13819 h 46607"/>
                <a:gd name="connsiteX25" fmla="*/ 50545 w 183860"/>
                <a:gd name="connsiteY25" fmla="*/ 20677 h 46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83860" h="46607">
                  <a:moveTo>
                    <a:pt x="50545" y="20677"/>
                  </a:moveTo>
                  <a:cubicBezTo>
                    <a:pt x="44640" y="20677"/>
                    <a:pt x="20542" y="24773"/>
                    <a:pt x="18065" y="24487"/>
                  </a:cubicBezTo>
                  <a:cubicBezTo>
                    <a:pt x="15684" y="24106"/>
                    <a:pt x="5683" y="20391"/>
                    <a:pt x="1492" y="27249"/>
                  </a:cubicBezTo>
                  <a:cubicBezTo>
                    <a:pt x="-2699" y="34202"/>
                    <a:pt x="2539" y="41060"/>
                    <a:pt x="9778" y="42108"/>
                  </a:cubicBezTo>
                  <a:cubicBezTo>
                    <a:pt x="17017" y="43156"/>
                    <a:pt x="16351" y="46204"/>
                    <a:pt x="20161" y="46585"/>
                  </a:cubicBezTo>
                  <a:cubicBezTo>
                    <a:pt x="23971" y="46966"/>
                    <a:pt x="30924" y="42489"/>
                    <a:pt x="36067" y="41441"/>
                  </a:cubicBezTo>
                  <a:cubicBezTo>
                    <a:pt x="41211" y="40394"/>
                    <a:pt x="42259" y="42489"/>
                    <a:pt x="46735" y="41822"/>
                  </a:cubicBezTo>
                  <a:cubicBezTo>
                    <a:pt x="51212" y="41156"/>
                    <a:pt x="55689" y="42870"/>
                    <a:pt x="58451" y="42489"/>
                  </a:cubicBezTo>
                  <a:cubicBezTo>
                    <a:pt x="61213" y="42108"/>
                    <a:pt x="68833" y="36584"/>
                    <a:pt x="72643" y="35536"/>
                  </a:cubicBezTo>
                  <a:cubicBezTo>
                    <a:pt x="76453" y="34488"/>
                    <a:pt x="85026" y="32393"/>
                    <a:pt x="87788" y="32393"/>
                  </a:cubicBezTo>
                  <a:cubicBezTo>
                    <a:pt x="90550" y="32393"/>
                    <a:pt x="96075" y="30297"/>
                    <a:pt x="98456" y="28583"/>
                  </a:cubicBezTo>
                  <a:cubicBezTo>
                    <a:pt x="100933" y="26868"/>
                    <a:pt x="109505" y="26487"/>
                    <a:pt x="112648" y="25154"/>
                  </a:cubicBezTo>
                  <a:cubicBezTo>
                    <a:pt x="115792" y="23820"/>
                    <a:pt x="124078" y="20010"/>
                    <a:pt x="127507" y="18581"/>
                  </a:cubicBezTo>
                  <a:cubicBezTo>
                    <a:pt x="134746" y="19629"/>
                    <a:pt x="139604" y="18962"/>
                    <a:pt x="144748" y="16867"/>
                  </a:cubicBezTo>
                  <a:cubicBezTo>
                    <a:pt x="154749" y="16200"/>
                    <a:pt x="155797" y="16200"/>
                    <a:pt x="163036" y="13438"/>
                  </a:cubicBezTo>
                  <a:cubicBezTo>
                    <a:pt x="174466" y="12390"/>
                    <a:pt x="175418" y="16581"/>
                    <a:pt x="180276" y="14105"/>
                  </a:cubicBezTo>
                  <a:cubicBezTo>
                    <a:pt x="185134" y="11723"/>
                    <a:pt x="184753" y="1341"/>
                    <a:pt x="180943" y="293"/>
                  </a:cubicBezTo>
                  <a:cubicBezTo>
                    <a:pt x="177133" y="-754"/>
                    <a:pt x="171703" y="1341"/>
                    <a:pt x="169227" y="1341"/>
                  </a:cubicBezTo>
                  <a:cubicBezTo>
                    <a:pt x="166846" y="1341"/>
                    <a:pt x="159892" y="-373"/>
                    <a:pt x="152653" y="3056"/>
                  </a:cubicBezTo>
                  <a:cubicBezTo>
                    <a:pt x="145414" y="6485"/>
                    <a:pt x="141604" y="5151"/>
                    <a:pt x="140271" y="5151"/>
                  </a:cubicBezTo>
                  <a:cubicBezTo>
                    <a:pt x="138937" y="5151"/>
                    <a:pt x="135794" y="5818"/>
                    <a:pt x="133032" y="6199"/>
                  </a:cubicBezTo>
                  <a:cubicBezTo>
                    <a:pt x="130270" y="6580"/>
                    <a:pt x="119887" y="9342"/>
                    <a:pt x="116458" y="10009"/>
                  </a:cubicBezTo>
                  <a:cubicBezTo>
                    <a:pt x="110553" y="7628"/>
                    <a:pt x="105028" y="9628"/>
                    <a:pt x="101980" y="12771"/>
                  </a:cubicBezTo>
                  <a:cubicBezTo>
                    <a:pt x="94741" y="11057"/>
                    <a:pt x="85407" y="10009"/>
                    <a:pt x="83311" y="10009"/>
                  </a:cubicBezTo>
                  <a:cubicBezTo>
                    <a:pt x="79882" y="8961"/>
                    <a:pt x="75025" y="9628"/>
                    <a:pt x="70167" y="13819"/>
                  </a:cubicBezTo>
                  <a:cubicBezTo>
                    <a:pt x="63309" y="14390"/>
                    <a:pt x="57118" y="16867"/>
                    <a:pt x="50545" y="20677"/>
                  </a:cubicBezTo>
                  <a:close/>
                </a:path>
              </a:pathLst>
            </a:custGeom>
            <a:grpFill/>
            <a:ln w="9525" cap="flat">
              <a:noFill/>
              <a:prstDash val="solid"/>
              <a:miter/>
            </a:ln>
          </p:spPr>
          <p:txBody>
            <a:bodyPr rtlCol="0" anchor="ctr"/>
            <a:lstStyle/>
            <a:p>
              <a:endParaRPr lang="zh-CN" altLang="en-US"/>
            </a:p>
          </p:txBody>
        </p:sp>
        <p:sp>
          <p:nvSpPr>
            <p:cNvPr id="34" name="任意多边形: 形状 33">
              <a:extLst>
                <a:ext uri="{FF2B5EF4-FFF2-40B4-BE49-F238E27FC236}">
                  <a16:creationId xmlns:a16="http://schemas.microsoft.com/office/drawing/2014/main" id="{E4D68DA9-E397-4728-A5D4-F98BA624D192}"/>
                </a:ext>
              </a:extLst>
            </p:cNvPr>
            <p:cNvSpPr/>
            <p:nvPr/>
          </p:nvSpPr>
          <p:spPr>
            <a:xfrm>
              <a:off x="6804406" y="3415650"/>
              <a:ext cx="171430" cy="47528"/>
            </a:xfrm>
            <a:custGeom>
              <a:avLst/>
              <a:gdLst>
                <a:gd name="connsiteX0" fmla="*/ 62071 w 171430"/>
                <a:gd name="connsiteY0" fmla="*/ 10016 h 47528"/>
                <a:gd name="connsiteX1" fmla="*/ 48926 w 171430"/>
                <a:gd name="connsiteY1" fmla="*/ 10016 h 47528"/>
                <a:gd name="connsiteX2" fmla="*/ 32734 w 171430"/>
                <a:gd name="connsiteY2" fmla="*/ 18969 h 47528"/>
                <a:gd name="connsiteX3" fmla="*/ 21304 w 171430"/>
                <a:gd name="connsiteY3" fmla="*/ 22398 h 47528"/>
                <a:gd name="connsiteX4" fmla="*/ 13684 w 171430"/>
                <a:gd name="connsiteY4" fmla="*/ 25160 h 47528"/>
                <a:gd name="connsiteX5" fmla="*/ 920 w 171430"/>
                <a:gd name="connsiteY5" fmla="*/ 40686 h 47528"/>
                <a:gd name="connsiteX6" fmla="*/ 6445 w 171430"/>
                <a:gd name="connsiteY6" fmla="*/ 46211 h 47528"/>
                <a:gd name="connsiteX7" fmla="*/ 19208 w 171430"/>
                <a:gd name="connsiteY7" fmla="*/ 42401 h 47528"/>
                <a:gd name="connsiteX8" fmla="*/ 33686 w 171430"/>
                <a:gd name="connsiteY8" fmla="*/ 42020 h 47528"/>
                <a:gd name="connsiteX9" fmla="*/ 40258 w 171430"/>
                <a:gd name="connsiteY9" fmla="*/ 38591 h 47528"/>
                <a:gd name="connsiteX10" fmla="*/ 47116 w 171430"/>
                <a:gd name="connsiteY10" fmla="*/ 36495 h 47528"/>
                <a:gd name="connsiteX11" fmla="*/ 57784 w 171430"/>
                <a:gd name="connsiteY11" fmla="*/ 33733 h 47528"/>
                <a:gd name="connsiteX12" fmla="*/ 68833 w 171430"/>
                <a:gd name="connsiteY12" fmla="*/ 27542 h 47528"/>
                <a:gd name="connsiteX13" fmla="*/ 77787 w 171430"/>
                <a:gd name="connsiteY13" fmla="*/ 25446 h 47528"/>
                <a:gd name="connsiteX14" fmla="*/ 95694 w 171430"/>
                <a:gd name="connsiteY14" fmla="*/ 22017 h 47528"/>
                <a:gd name="connsiteX15" fmla="*/ 114649 w 171430"/>
                <a:gd name="connsiteY15" fmla="*/ 22398 h 47528"/>
                <a:gd name="connsiteX16" fmla="*/ 134651 w 171430"/>
                <a:gd name="connsiteY16" fmla="*/ 16207 h 47528"/>
                <a:gd name="connsiteX17" fmla="*/ 153320 w 171430"/>
                <a:gd name="connsiteY17" fmla="*/ 16588 h 47528"/>
                <a:gd name="connsiteX18" fmla="*/ 169513 w 171430"/>
                <a:gd name="connsiteY18" fmla="*/ 11444 h 47528"/>
                <a:gd name="connsiteX19" fmla="*/ 170179 w 171430"/>
                <a:gd name="connsiteY19" fmla="*/ 2491 h 47528"/>
                <a:gd name="connsiteX20" fmla="*/ 163607 w 171430"/>
                <a:gd name="connsiteY20" fmla="*/ 2491 h 47528"/>
                <a:gd name="connsiteX21" fmla="*/ 151891 w 171430"/>
                <a:gd name="connsiteY21" fmla="*/ 395 h 47528"/>
                <a:gd name="connsiteX22" fmla="*/ 137699 w 171430"/>
                <a:gd name="connsiteY22" fmla="*/ 1729 h 47528"/>
                <a:gd name="connsiteX23" fmla="*/ 130841 w 171430"/>
                <a:gd name="connsiteY23" fmla="*/ 2396 h 47528"/>
                <a:gd name="connsiteX24" fmla="*/ 121888 w 171430"/>
                <a:gd name="connsiteY24" fmla="*/ 1729 h 47528"/>
                <a:gd name="connsiteX25" fmla="*/ 113601 w 171430"/>
                <a:gd name="connsiteY25" fmla="*/ 2110 h 47528"/>
                <a:gd name="connsiteX26" fmla="*/ 103980 w 171430"/>
                <a:gd name="connsiteY26" fmla="*/ 7253 h 47528"/>
                <a:gd name="connsiteX27" fmla="*/ 87026 w 171430"/>
                <a:gd name="connsiteY27" fmla="*/ 8587 h 47528"/>
                <a:gd name="connsiteX28" fmla="*/ 79787 w 171430"/>
                <a:gd name="connsiteY28" fmla="*/ 8587 h 47528"/>
                <a:gd name="connsiteX29" fmla="*/ 62071 w 171430"/>
                <a:gd name="connsiteY29" fmla="*/ 10016 h 47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71430" h="47528">
                  <a:moveTo>
                    <a:pt x="62071" y="10016"/>
                  </a:moveTo>
                  <a:cubicBezTo>
                    <a:pt x="58642" y="9349"/>
                    <a:pt x="52069" y="8587"/>
                    <a:pt x="48926" y="10016"/>
                  </a:cubicBezTo>
                  <a:cubicBezTo>
                    <a:pt x="45783" y="11444"/>
                    <a:pt x="35782" y="17636"/>
                    <a:pt x="32734" y="18969"/>
                  </a:cubicBezTo>
                  <a:cubicBezTo>
                    <a:pt x="29686" y="20398"/>
                    <a:pt x="22351" y="21350"/>
                    <a:pt x="21304" y="22398"/>
                  </a:cubicBezTo>
                  <a:cubicBezTo>
                    <a:pt x="20256" y="23446"/>
                    <a:pt x="15112" y="24779"/>
                    <a:pt x="13684" y="25160"/>
                  </a:cubicBezTo>
                  <a:cubicBezTo>
                    <a:pt x="12255" y="25541"/>
                    <a:pt x="3301" y="37543"/>
                    <a:pt x="920" y="40686"/>
                  </a:cubicBezTo>
                  <a:cubicBezTo>
                    <a:pt x="-1461" y="43829"/>
                    <a:pt x="920" y="50306"/>
                    <a:pt x="6445" y="46211"/>
                  </a:cubicBezTo>
                  <a:cubicBezTo>
                    <a:pt x="13303" y="45830"/>
                    <a:pt x="15398" y="44496"/>
                    <a:pt x="19208" y="42401"/>
                  </a:cubicBezTo>
                  <a:cubicBezTo>
                    <a:pt x="23018" y="40305"/>
                    <a:pt x="30924" y="42020"/>
                    <a:pt x="33686" y="42020"/>
                  </a:cubicBezTo>
                  <a:cubicBezTo>
                    <a:pt x="36448" y="42020"/>
                    <a:pt x="38544" y="38591"/>
                    <a:pt x="40258" y="38591"/>
                  </a:cubicBezTo>
                  <a:cubicBezTo>
                    <a:pt x="41973" y="38591"/>
                    <a:pt x="42640" y="37543"/>
                    <a:pt x="47116" y="36495"/>
                  </a:cubicBezTo>
                  <a:cubicBezTo>
                    <a:pt x="51593" y="35447"/>
                    <a:pt x="55689" y="35828"/>
                    <a:pt x="57784" y="33733"/>
                  </a:cubicBezTo>
                  <a:cubicBezTo>
                    <a:pt x="59880" y="31637"/>
                    <a:pt x="65404" y="28589"/>
                    <a:pt x="68833" y="27542"/>
                  </a:cubicBezTo>
                  <a:cubicBezTo>
                    <a:pt x="72262" y="26494"/>
                    <a:pt x="76358" y="25827"/>
                    <a:pt x="77787" y="25446"/>
                  </a:cubicBezTo>
                  <a:cubicBezTo>
                    <a:pt x="79120" y="25065"/>
                    <a:pt x="86740" y="25446"/>
                    <a:pt x="95694" y="22017"/>
                  </a:cubicBezTo>
                  <a:cubicBezTo>
                    <a:pt x="104742" y="18588"/>
                    <a:pt x="110934" y="23065"/>
                    <a:pt x="114649" y="22398"/>
                  </a:cubicBezTo>
                  <a:cubicBezTo>
                    <a:pt x="118459" y="21731"/>
                    <a:pt x="129793" y="17540"/>
                    <a:pt x="134651" y="16207"/>
                  </a:cubicBezTo>
                  <a:cubicBezTo>
                    <a:pt x="139509" y="14873"/>
                    <a:pt x="150177" y="15826"/>
                    <a:pt x="153320" y="16588"/>
                  </a:cubicBezTo>
                  <a:cubicBezTo>
                    <a:pt x="156463" y="17255"/>
                    <a:pt x="166465" y="14873"/>
                    <a:pt x="169513" y="11444"/>
                  </a:cubicBezTo>
                  <a:cubicBezTo>
                    <a:pt x="172656" y="8015"/>
                    <a:pt x="171227" y="2777"/>
                    <a:pt x="170179" y="2491"/>
                  </a:cubicBezTo>
                  <a:cubicBezTo>
                    <a:pt x="169132" y="2110"/>
                    <a:pt x="164274" y="3539"/>
                    <a:pt x="163607" y="2491"/>
                  </a:cubicBezTo>
                  <a:cubicBezTo>
                    <a:pt x="162940" y="1443"/>
                    <a:pt x="157035" y="-938"/>
                    <a:pt x="151891" y="395"/>
                  </a:cubicBezTo>
                  <a:cubicBezTo>
                    <a:pt x="146748" y="1729"/>
                    <a:pt x="139795" y="2491"/>
                    <a:pt x="137699" y="1729"/>
                  </a:cubicBezTo>
                  <a:cubicBezTo>
                    <a:pt x="135604" y="1062"/>
                    <a:pt x="132555" y="1729"/>
                    <a:pt x="130841" y="2396"/>
                  </a:cubicBezTo>
                  <a:cubicBezTo>
                    <a:pt x="129126" y="3062"/>
                    <a:pt x="123602" y="2015"/>
                    <a:pt x="121888" y="1729"/>
                  </a:cubicBezTo>
                  <a:cubicBezTo>
                    <a:pt x="120173" y="1348"/>
                    <a:pt x="115315" y="1062"/>
                    <a:pt x="113601" y="2110"/>
                  </a:cubicBezTo>
                  <a:cubicBezTo>
                    <a:pt x="111886" y="3158"/>
                    <a:pt x="106362" y="5539"/>
                    <a:pt x="103980" y="7253"/>
                  </a:cubicBezTo>
                  <a:cubicBezTo>
                    <a:pt x="99123" y="7634"/>
                    <a:pt x="89788" y="7634"/>
                    <a:pt x="87026" y="8587"/>
                  </a:cubicBezTo>
                  <a:cubicBezTo>
                    <a:pt x="84264" y="9635"/>
                    <a:pt x="82168" y="8587"/>
                    <a:pt x="79787" y="8587"/>
                  </a:cubicBezTo>
                  <a:cubicBezTo>
                    <a:pt x="77596" y="8587"/>
                    <a:pt x="62071" y="10016"/>
                    <a:pt x="62071" y="10016"/>
                  </a:cubicBezTo>
                  <a:close/>
                </a:path>
              </a:pathLst>
            </a:custGeom>
            <a:grpFill/>
            <a:ln w="9525" cap="flat">
              <a:noFill/>
              <a:prstDash val="solid"/>
              <a:miter/>
            </a:ln>
          </p:spPr>
          <p:txBody>
            <a:bodyPr rtlCol="0" anchor="ctr"/>
            <a:lstStyle/>
            <a:p>
              <a:endParaRPr lang="zh-CN" altLang="en-US"/>
            </a:p>
          </p:txBody>
        </p:sp>
        <p:sp>
          <p:nvSpPr>
            <p:cNvPr id="35" name="任意多边形: 形状 34">
              <a:extLst>
                <a:ext uri="{FF2B5EF4-FFF2-40B4-BE49-F238E27FC236}">
                  <a16:creationId xmlns:a16="http://schemas.microsoft.com/office/drawing/2014/main" id="{B14E9330-B454-4128-A01E-661F5E553287}"/>
                </a:ext>
              </a:extLst>
            </p:cNvPr>
            <p:cNvSpPr/>
            <p:nvPr/>
          </p:nvSpPr>
          <p:spPr>
            <a:xfrm>
              <a:off x="6784752" y="3314364"/>
              <a:ext cx="437082" cy="249710"/>
            </a:xfrm>
            <a:custGeom>
              <a:avLst/>
              <a:gdLst>
                <a:gd name="connsiteX0" fmla="*/ 429959 w 437082"/>
                <a:gd name="connsiteY0" fmla="*/ 187597 h 249710"/>
                <a:gd name="connsiteX1" fmla="*/ 406146 w 437082"/>
                <a:gd name="connsiteY1" fmla="*/ 189311 h 249710"/>
                <a:gd name="connsiteX2" fmla="*/ 397192 w 437082"/>
                <a:gd name="connsiteY2" fmla="*/ 185882 h 249710"/>
                <a:gd name="connsiteX3" fmla="*/ 388525 w 437082"/>
                <a:gd name="connsiteY3" fmla="*/ 177214 h 249710"/>
                <a:gd name="connsiteX4" fmla="*/ 370237 w 437082"/>
                <a:gd name="connsiteY4" fmla="*/ 149592 h 249710"/>
                <a:gd name="connsiteX5" fmla="*/ 365379 w 437082"/>
                <a:gd name="connsiteY5" fmla="*/ 137495 h 249710"/>
                <a:gd name="connsiteX6" fmla="*/ 368808 w 437082"/>
                <a:gd name="connsiteY6" fmla="*/ 116064 h 249710"/>
                <a:gd name="connsiteX7" fmla="*/ 373285 w 437082"/>
                <a:gd name="connsiteY7" fmla="*/ 101205 h 249710"/>
                <a:gd name="connsiteX8" fmla="*/ 373666 w 437082"/>
                <a:gd name="connsiteY8" fmla="*/ 82917 h 249710"/>
                <a:gd name="connsiteX9" fmla="*/ 358807 w 437082"/>
                <a:gd name="connsiteY9" fmla="*/ 73963 h 249710"/>
                <a:gd name="connsiteX10" fmla="*/ 344615 w 437082"/>
                <a:gd name="connsiteY10" fmla="*/ 77773 h 249710"/>
                <a:gd name="connsiteX11" fmla="*/ 332518 w 437082"/>
                <a:gd name="connsiteY11" fmla="*/ 89870 h 249710"/>
                <a:gd name="connsiteX12" fmla="*/ 324612 w 437082"/>
                <a:gd name="connsiteY12" fmla="*/ 91966 h 249710"/>
                <a:gd name="connsiteX13" fmla="*/ 311849 w 437082"/>
                <a:gd name="connsiteY13" fmla="*/ 69868 h 249710"/>
                <a:gd name="connsiteX14" fmla="*/ 320516 w 437082"/>
                <a:gd name="connsiteY14" fmla="*/ 65391 h 249710"/>
                <a:gd name="connsiteX15" fmla="*/ 331565 w 437082"/>
                <a:gd name="connsiteY15" fmla="*/ 64057 h 249710"/>
                <a:gd name="connsiteX16" fmla="*/ 341281 w 437082"/>
                <a:gd name="connsiteY16" fmla="*/ 63010 h 249710"/>
                <a:gd name="connsiteX17" fmla="*/ 357473 w 437082"/>
                <a:gd name="connsiteY17" fmla="*/ 65772 h 249710"/>
                <a:gd name="connsiteX18" fmla="*/ 367189 w 437082"/>
                <a:gd name="connsiteY18" fmla="*/ 66153 h 249710"/>
                <a:gd name="connsiteX19" fmla="*/ 378238 w 437082"/>
                <a:gd name="connsiteY19" fmla="*/ 66820 h 249710"/>
                <a:gd name="connsiteX20" fmla="*/ 392049 w 437082"/>
                <a:gd name="connsiteY20" fmla="*/ 75773 h 249710"/>
                <a:gd name="connsiteX21" fmla="*/ 401669 w 437082"/>
                <a:gd name="connsiteY21" fmla="*/ 75106 h 249710"/>
                <a:gd name="connsiteX22" fmla="*/ 410337 w 437082"/>
                <a:gd name="connsiteY22" fmla="*/ 79583 h 249710"/>
                <a:gd name="connsiteX23" fmla="*/ 425577 w 437082"/>
                <a:gd name="connsiteY23" fmla="*/ 66439 h 249710"/>
                <a:gd name="connsiteX24" fmla="*/ 425958 w 437082"/>
                <a:gd name="connsiteY24" fmla="*/ 57771 h 249710"/>
                <a:gd name="connsiteX25" fmla="*/ 414909 w 437082"/>
                <a:gd name="connsiteY25" fmla="*/ 51199 h 249710"/>
                <a:gd name="connsiteX26" fmla="*/ 402812 w 437082"/>
                <a:gd name="connsiteY26" fmla="*/ 47770 h 249710"/>
                <a:gd name="connsiteX27" fmla="*/ 395288 w 437082"/>
                <a:gd name="connsiteY27" fmla="*/ 46055 h 249710"/>
                <a:gd name="connsiteX28" fmla="*/ 389096 w 437082"/>
                <a:gd name="connsiteY28" fmla="*/ 46055 h 249710"/>
                <a:gd name="connsiteX29" fmla="*/ 387382 w 437082"/>
                <a:gd name="connsiteY29" fmla="*/ 39102 h 249710"/>
                <a:gd name="connsiteX30" fmla="*/ 393573 w 437082"/>
                <a:gd name="connsiteY30" fmla="*/ 30529 h 249710"/>
                <a:gd name="connsiteX31" fmla="*/ 388049 w 437082"/>
                <a:gd name="connsiteY31" fmla="*/ 18147 h 249710"/>
                <a:gd name="connsiteX32" fmla="*/ 370808 w 437082"/>
                <a:gd name="connsiteY32" fmla="*/ 19480 h 249710"/>
                <a:gd name="connsiteX33" fmla="*/ 350806 w 437082"/>
                <a:gd name="connsiteY33" fmla="*/ 33673 h 249710"/>
                <a:gd name="connsiteX34" fmla="*/ 337661 w 437082"/>
                <a:gd name="connsiteY34" fmla="*/ 39578 h 249710"/>
                <a:gd name="connsiteX35" fmla="*/ 332137 w 437082"/>
                <a:gd name="connsiteY35" fmla="*/ 37197 h 249710"/>
                <a:gd name="connsiteX36" fmla="*/ 322136 w 437082"/>
                <a:gd name="connsiteY36" fmla="*/ 38530 h 249710"/>
                <a:gd name="connsiteX37" fmla="*/ 308324 w 437082"/>
                <a:gd name="connsiteY37" fmla="*/ 40626 h 249710"/>
                <a:gd name="connsiteX38" fmla="*/ 298990 w 437082"/>
                <a:gd name="connsiteY38" fmla="*/ 34435 h 249710"/>
                <a:gd name="connsiteX39" fmla="*/ 288608 w 437082"/>
                <a:gd name="connsiteY39" fmla="*/ 21290 h 249710"/>
                <a:gd name="connsiteX40" fmla="*/ 286512 w 437082"/>
                <a:gd name="connsiteY40" fmla="*/ 14051 h 249710"/>
                <a:gd name="connsiteX41" fmla="*/ 285179 w 437082"/>
                <a:gd name="connsiteY41" fmla="*/ 3383 h 249710"/>
                <a:gd name="connsiteX42" fmla="*/ 270320 w 437082"/>
                <a:gd name="connsiteY42" fmla="*/ 1288 h 249710"/>
                <a:gd name="connsiteX43" fmla="*/ 270320 w 437082"/>
                <a:gd name="connsiteY43" fmla="*/ 21004 h 249710"/>
                <a:gd name="connsiteX44" fmla="*/ 269938 w 437082"/>
                <a:gd name="connsiteY44" fmla="*/ 34816 h 249710"/>
                <a:gd name="connsiteX45" fmla="*/ 257175 w 437082"/>
                <a:gd name="connsiteY45" fmla="*/ 48627 h 249710"/>
                <a:gd name="connsiteX46" fmla="*/ 242316 w 437082"/>
                <a:gd name="connsiteY46" fmla="*/ 52437 h 249710"/>
                <a:gd name="connsiteX47" fmla="*/ 222980 w 437082"/>
                <a:gd name="connsiteY47" fmla="*/ 41388 h 249710"/>
                <a:gd name="connsiteX48" fmla="*/ 216408 w 437082"/>
                <a:gd name="connsiteY48" fmla="*/ 61390 h 249710"/>
                <a:gd name="connsiteX49" fmla="*/ 219646 w 437082"/>
                <a:gd name="connsiteY49" fmla="*/ 70153 h 249710"/>
                <a:gd name="connsiteX50" fmla="*/ 224504 w 437082"/>
                <a:gd name="connsiteY50" fmla="*/ 88060 h 249710"/>
                <a:gd name="connsiteX51" fmla="*/ 221075 w 437082"/>
                <a:gd name="connsiteY51" fmla="*/ 102538 h 249710"/>
                <a:gd name="connsiteX52" fmla="*/ 221742 w 437082"/>
                <a:gd name="connsiteY52" fmla="*/ 117969 h 249710"/>
                <a:gd name="connsiteX53" fmla="*/ 218789 w 437082"/>
                <a:gd name="connsiteY53" fmla="*/ 130447 h 249710"/>
                <a:gd name="connsiteX54" fmla="*/ 213265 w 437082"/>
                <a:gd name="connsiteY54" fmla="*/ 146068 h 249710"/>
                <a:gd name="connsiteX55" fmla="*/ 209169 w 437082"/>
                <a:gd name="connsiteY55" fmla="*/ 157783 h 249710"/>
                <a:gd name="connsiteX56" fmla="*/ 199739 w 437082"/>
                <a:gd name="connsiteY56" fmla="*/ 162355 h 249710"/>
                <a:gd name="connsiteX57" fmla="*/ 193262 w 437082"/>
                <a:gd name="connsiteY57" fmla="*/ 169023 h 249710"/>
                <a:gd name="connsiteX58" fmla="*/ 184499 w 437082"/>
                <a:gd name="connsiteY58" fmla="*/ 168547 h 249710"/>
                <a:gd name="connsiteX59" fmla="*/ 179642 w 437082"/>
                <a:gd name="connsiteY59" fmla="*/ 171118 h 249710"/>
                <a:gd name="connsiteX60" fmla="*/ 176879 w 437082"/>
                <a:gd name="connsiteY60" fmla="*/ 169785 h 249710"/>
                <a:gd name="connsiteX61" fmla="*/ 172021 w 437082"/>
                <a:gd name="connsiteY61" fmla="*/ 171404 h 249710"/>
                <a:gd name="connsiteX62" fmla="*/ 174974 w 437082"/>
                <a:gd name="connsiteY62" fmla="*/ 161498 h 249710"/>
                <a:gd name="connsiteX63" fmla="*/ 176879 w 437082"/>
                <a:gd name="connsiteY63" fmla="*/ 155021 h 249710"/>
                <a:gd name="connsiteX64" fmla="*/ 172688 w 437082"/>
                <a:gd name="connsiteY64" fmla="*/ 138733 h 249710"/>
                <a:gd name="connsiteX65" fmla="*/ 173450 w 437082"/>
                <a:gd name="connsiteY65" fmla="*/ 132256 h 249710"/>
                <a:gd name="connsiteX66" fmla="*/ 167640 w 437082"/>
                <a:gd name="connsiteY66" fmla="*/ 129494 h 249710"/>
                <a:gd name="connsiteX67" fmla="*/ 154496 w 437082"/>
                <a:gd name="connsiteY67" fmla="*/ 135019 h 249710"/>
                <a:gd name="connsiteX68" fmla="*/ 139351 w 437082"/>
                <a:gd name="connsiteY68" fmla="*/ 142829 h 249710"/>
                <a:gd name="connsiteX69" fmla="*/ 129635 w 437082"/>
                <a:gd name="connsiteY69" fmla="*/ 147401 h 249710"/>
                <a:gd name="connsiteX70" fmla="*/ 121349 w 437082"/>
                <a:gd name="connsiteY70" fmla="*/ 152449 h 249710"/>
                <a:gd name="connsiteX71" fmla="*/ 114014 w 437082"/>
                <a:gd name="connsiteY71" fmla="*/ 154259 h 249710"/>
                <a:gd name="connsiteX72" fmla="*/ 105251 w 437082"/>
                <a:gd name="connsiteY72" fmla="*/ 154735 h 249710"/>
                <a:gd name="connsiteX73" fmla="*/ 96298 w 437082"/>
                <a:gd name="connsiteY73" fmla="*/ 156355 h 249710"/>
                <a:gd name="connsiteX74" fmla="*/ 82677 w 437082"/>
                <a:gd name="connsiteY74" fmla="*/ 164165 h 249710"/>
                <a:gd name="connsiteX75" fmla="*/ 68961 w 437082"/>
                <a:gd name="connsiteY75" fmla="*/ 161403 h 249710"/>
                <a:gd name="connsiteX76" fmla="*/ 55531 w 437082"/>
                <a:gd name="connsiteY76" fmla="*/ 163498 h 249710"/>
                <a:gd name="connsiteX77" fmla="*/ 51340 w 437082"/>
                <a:gd name="connsiteY77" fmla="*/ 177310 h 249710"/>
                <a:gd name="connsiteX78" fmla="*/ 48958 w 437082"/>
                <a:gd name="connsiteY78" fmla="*/ 186263 h 249710"/>
                <a:gd name="connsiteX79" fmla="*/ 45529 w 437082"/>
                <a:gd name="connsiteY79" fmla="*/ 196264 h 249710"/>
                <a:gd name="connsiteX80" fmla="*/ 41338 w 437082"/>
                <a:gd name="connsiteY80" fmla="*/ 204932 h 249710"/>
                <a:gd name="connsiteX81" fmla="*/ 28956 w 437082"/>
                <a:gd name="connsiteY81" fmla="*/ 218077 h 249710"/>
                <a:gd name="connsiteX82" fmla="*/ 15145 w 437082"/>
                <a:gd name="connsiteY82" fmla="*/ 221220 h 249710"/>
                <a:gd name="connsiteX83" fmla="*/ 4477 w 437082"/>
                <a:gd name="connsiteY83" fmla="*/ 232269 h 249710"/>
                <a:gd name="connsiteX84" fmla="*/ 0 w 437082"/>
                <a:gd name="connsiteY84" fmla="*/ 233698 h 249710"/>
                <a:gd name="connsiteX85" fmla="*/ 0 w 437082"/>
                <a:gd name="connsiteY85" fmla="*/ 244747 h 249710"/>
                <a:gd name="connsiteX86" fmla="*/ 6572 w 437082"/>
                <a:gd name="connsiteY86" fmla="*/ 245413 h 249710"/>
                <a:gd name="connsiteX87" fmla="*/ 13430 w 437082"/>
                <a:gd name="connsiteY87" fmla="*/ 246747 h 249710"/>
                <a:gd name="connsiteX88" fmla="*/ 17621 w 437082"/>
                <a:gd name="connsiteY88" fmla="*/ 247414 h 249710"/>
                <a:gd name="connsiteX89" fmla="*/ 24860 w 437082"/>
                <a:gd name="connsiteY89" fmla="*/ 249128 h 249710"/>
                <a:gd name="connsiteX90" fmla="*/ 32385 w 437082"/>
                <a:gd name="connsiteY90" fmla="*/ 245985 h 249710"/>
                <a:gd name="connsiteX91" fmla="*/ 47625 w 437082"/>
                <a:gd name="connsiteY91" fmla="*/ 236269 h 249710"/>
                <a:gd name="connsiteX92" fmla="*/ 62484 w 437082"/>
                <a:gd name="connsiteY92" fmla="*/ 240746 h 249710"/>
                <a:gd name="connsiteX93" fmla="*/ 69342 w 437082"/>
                <a:gd name="connsiteY93" fmla="*/ 237984 h 249710"/>
                <a:gd name="connsiteX94" fmla="*/ 78962 w 437082"/>
                <a:gd name="connsiteY94" fmla="*/ 236555 h 249710"/>
                <a:gd name="connsiteX95" fmla="*/ 83820 w 437082"/>
                <a:gd name="connsiteY95" fmla="*/ 233126 h 249710"/>
                <a:gd name="connsiteX96" fmla="*/ 93154 w 437082"/>
                <a:gd name="connsiteY96" fmla="*/ 233126 h 249710"/>
                <a:gd name="connsiteX97" fmla="*/ 98012 w 437082"/>
                <a:gd name="connsiteY97" fmla="*/ 230364 h 249710"/>
                <a:gd name="connsiteX98" fmla="*/ 113538 w 437082"/>
                <a:gd name="connsiteY98" fmla="*/ 226173 h 249710"/>
                <a:gd name="connsiteX99" fmla="*/ 128016 w 437082"/>
                <a:gd name="connsiteY99" fmla="*/ 216838 h 249710"/>
                <a:gd name="connsiteX100" fmla="*/ 139732 w 437082"/>
                <a:gd name="connsiteY100" fmla="*/ 208552 h 249710"/>
                <a:gd name="connsiteX101" fmla="*/ 148400 w 437082"/>
                <a:gd name="connsiteY101" fmla="*/ 210933 h 249710"/>
                <a:gd name="connsiteX102" fmla="*/ 157067 w 437082"/>
                <a:gd name="connsiteY102" fmla="*/ 204075 h 249710"/>
                <a:gd name="connsiteX103" fmla="*/ 162211 w 437082"/>
                <a:gd name="connsiteY103" fmla="*/ 196836 h 249710"/>
                <a:gd name="connsiteX104" fmla="*/ 172212 w 437082"/>
                <a:gd name="connsiteY104" fmla="*/ 190264 h 249710"/>
                <a:gd name="connsiteX105" fmla="*/ 188404 w 437082"/>
                <a:gd name="connsiteY105" fmla="*/ 203694 h 249710"/>
                <a:gd name="connsiteX106" fmla="*/ 196691 w 437082"/>
                <a:gd name="connsiteY106" fmla="*/ 200265 h 249710"/>
                <a:gd name="connsiteX107" fmla="*/ 214694 w 437082"/>
                <a:gd name="connsiteY107" fmla="*/ 190264 h 249710"/>
                <a:gd name="connsiteX108" fmla="*/ 223266 w 437082"/>
                <a:gd name="connsiteY108" fmla="*/ 180262 h 249710"/>
                <a:gd name="connsiteX109" fmla="*/ 227743 w 437082"/>
                <a:gd name="connsiteY109" fmla="*/ 171309 h 249710"/>
                <a:gd name="connsiteX110" fmla="*/ 235649 w 437082"/>
                <a:gd name="connsiteY110" fmla="*/ 150640 h 249710"/>
                <a:gd name="connsiteX111" fmla="*/ 238125 w 437082"/>
                <a:gd name="connsiteY111" fmla="*/ 141972 h 249710"/>
                <a:gd name="connsiteX112" fmla="*/ 249555 w 437082"/>
                <a:gd name="connsiteY112" fmla="*/ 133685 h 249710"/>
                <a:gd name="connsiteX113" fmla="*/ 282035 w 437082"/>
                <a:gd name="connsiteY113" fmla="*/ 125017 h 249710"/>
                <a:gd name="connsiteX114" fmla="*/ 285179 w 437082"/>
                <a:gd name="connsiteY114" fmla="*/ 126732 h 249710"/>
                <a:gd name="connsiteX115" fmla="*/ 276511 w 437082"/>
                <a:gd name="connsiteY115" fmla="*/ 138448 h 249710"/>
                <a:gd name="connsiteX116" fmla="*/ 270986 w 437082"/>
                <a:gd name="connsiteY116" fmla="*/ 141591 h 249710"/>
                <a:gd name="connsiteX117" fmla="*/ 263080 w 437082"/>
                <a:gd name="connsiteY117" fmla="*/ 150259 h 249710"/>
                <a:gd name="connsiteX118" fmla="*/ 255079 w 437082"/>
                <a:gd name="connsiteY118" fmla="*/ 155402 h 249710"/>
                <a:gd name="connsiteX119" fmla="*/ 246126 w 437082"/>
                <a:gd name="connsiteY119" fmla="*/ 166070 h 249710"/>
                <a:gd name="connsiteX120" fmla="*/ 244030 w 437082"/>
                <a:gd name="connsiteY120" fmla="*/ 177500 h 249710"/>
                <a:gd name="connsiteX121" fmla="*/ 239935 w 437082"/>
                <a:gd name="connsiteY121" fmla="*/ 189216 h 249710"/>
                <a:gd name="connsiteX122" fmla="*/ 238887 w 437082"/>
                <a:gd name="connsiteY122" fmla="*/ 198931 h 249710"/>
                <a:gd name="connsiteX123" fmla="*/ 246507 w 437082"/>
                <a:gd name="connsiteY123" fmla="*/ 199979 h 249710"/>
                <a:gd name="connsiteX124" fmla="*/ 254127 w 437082"/>
                <a:gd name="connsiteY124" fmla="*/ 195502 h 249710"/>
                <a:gd name="connsiteX125" fmla="*/ 260699 w 437082"/>
                <a:gd name="connsiteY125" fmla="*/ 186835 h 249710"/>
                <a:gd name="connsiteX126" fmla="*/ 262033 w 437082"/>
                <a:gd name="connsiteY126" fmla="*/ 180929 h 249710"/>
                <a:gd name="connsiteX127" fmla="*/ 270034 w 437082"/>
                <a:gd name="connsiteY127" fmla="*/ 170547 h 249710"/>
                <a:gd name="connsiteX128" fmla="*/ 282416 w 437082"/>
                <a:gd name="connsiteY128" fmla="*/ 157402 h 249710"/>
                <a:gd name="connsiteX129" fmla="*/ 291370 w 437082"/>
                <a:gd name="connsiteY129" fmla="*/ 148735 h 249710"/>
                <a:gd name="connsiteX130" fmla="*/ 296228 w 437082"/>
                <a:gd name="connsiteY130" fmla="*/ 141496 h 249710"/>
                <a:gd name="connsiteX131" fmla="*/ 313468 w 437082"/>
                <a:gd name="connsiteY131" fmla="*/ 129399 h 249710"/>
                <a:gd name="connsiteX132" fmla="*/ 329375 w 437082"/>
                <a:gd name="connsiteY132" fmla="*/ 150830 h 249710"/>
                <a:gd name="connsiteX133" fmla="*/ 323183 w 437082"/>
                <a:gd name="connsiteY133" fmla="*/ 169785 h 249710"/>
                <a:gd name="connsiteX134" fmla="*/ 316325 w 437082"/>
                <a:gd name="connsiteY134" fmla="*/ 182929 h 249710"/>
                <a:gd name="connsiteX135" fmla="*/ 305657 w 437082"/>
                <a:gd name="connsiteY135" fmla="*/ 196741 h 249710"/>
                <a:gd name="connsiteX136" fmla="*/ 303276 w 437082"/>
                <a:gd name="connsiteY136" fmla="*/ 208456 h 249710"/>
                <a:gd name="connsiteX137" fmla="*/ 298799 w 437082"/>
                <a:gd name="connsiteY137" fmla="*/ 215695 h 249710"/>
                <a:gd name="connsiteX138" fmla="*/ 305657 w 437082"/>
                <a:gd name="connsiteY138" fmla="*/ 223601 h 249710"/>
                <a:gd name="connsiteX139" fmla="*/ 314611 w 437082"/>
                <a:gd name="connsiteY139" fmla="*/ 220839 h 249710"/>
                <a:gd name="connsiteX140" fmla="*/ 320802 w 437082"/>
                <a:gd name="connsiteY140" fmla="*/ 215981 h 249710"/>
                <a:gd name="connsiteX141" fmla="*/ 328708 w 437082"/>
                <a:gd name="connsiteY141" fmla="*/ 207313 h 249710"/>
                <a:gd name="connsiteX142" fmla="*/ 344615 w 437082"/>
                <a:gd name="connsiteY142" fmla="*/ 185596 h 249710"/>
                <a:gd name="connsiteX143" fmla="*/ 364617 w 437082"/>
                <a:gd name="connsiteY143" fmla="*/ 201503 h 249710"/>
                <a:gd name="connsiteX144" fmla="*/ 387382 w 437082"/>
                <a:gd name="connsiteY144" fmla="*/ 223601 h 249710"/>
                <a:gd name="connsiteX145" fmla="*/ 398812 w 437082"/>
                <a:gd name="connsiteY145" fmla="*/ 228078 h 249710"/>
                <a:gd name="connsiteX146" fmla="*/ 416433 w 437082"/>
                <a:gd name="connsiteY146" fmla="*/ 225982 h 249710"/>
                <a:gd name="connsiteX147" fmla="*/ 428816 w 437082"/>
                <a:gd name="connsiteY147" fmla="*/ 206647 h 249710"/>
                <a:gd name="connsiteX148" fmla="*/ 434721 w 437082"/>
                <a:gd name="connsiteY148" fmla="*/ 199789 h 249710"/>
                <a:gd name="connsiteX149" fmla="*/ 436817 w 437082"/>
                <a:gd name="connsiteY149" fmla="*/ 193216 h 249710"/>
                <a:gd name="connsiteX150" fmla="*/ 429959 w 437082"/>
                <a:gd name="connsiteY150" fmla="*/ 187597 h 249710"/>
                <a:gd name="connsiteX151" fmla="*/ 137827 w 437082"/>
                <a:gd name="connsiteY151" fmla="*/ 181691 h 249710"/>
                <a:gd name="connsiteX152" fmla="*/ 137636 w 437082"/>
                <a:gd name="connsiteY152" fmla="*/ 192264 h 249710"/>
                <a:gd name="connsiteX153" fmla="*/ 129730 w 437082"/>
                <a:gd name="connsiteY153" fmla="*/ 200551 h 249710"/>
                <a:gd name="connsiteX154" fmla="*/ 121063 w 437082"/>
                <a:gd name="connsiteY154" fmla="*/ 204551 h 249710"/>
                <a:gd name="connsiteX155" fmla="*/ 109538 w 437082"/>
                <a:gd name="connsiteY155" fmla="*/ 207409 h 249710"/>
                <a:gd name="connsiteX156" fmla="*/ 100108 w 437082"/>
                <a:gd name="connsiteY156" fmla="*/ 211409 h 249710"/>
                <a:gd name="connsiteX157" fmla="*/ 87821 w 437082"/>
                <a:gd name="connsiteY157" fmla="*/ 211600 h 249710"/>
                <a:gd name="connsiteX158" fmla="*/ 81248 w 437082"/>
                <a:gd name="connsiteY158" fmla="*/ 213505 h 249710"/>
                <a:gd name="connsiteX159" fmla="*/ 70675 w 437082"/>
                <a:gd name="connsiteY159" fmla="*/ 214838 h 249710"/>
                <a:gd name="connsiteX160" fmla="*/ 61627 w 437082"/>
                <a:gd name="connsiteY160" fmla="*/ 219029 h 249710"/>
                <a:gd name="connsiteX161" fmla="*/ 59341 w 437082"/>
                <a:gd name="connsiteY161" fmla="*/ 202075 h 249710"/>
                <a:gd name="connsiteX162" fmla="*/ 65246 w 437082"/>
                <a:gd name="connsiteY162" fmla="*/ 192835 h 249710"/>
                <a:gd name="connsiteX163" fmla="*/ 70866 w 437082"/>
                <a:gd name="connsiteY163" fmla="*/ 183787 h 249710"/>
                <a:gd name="connsiteX164" fmla="*/ 81629 w 437082"/>
                <a:gd name="connsiteY164" fmla="*/ 182644 h 249710"/>
                <a:gd name="connsiteX165" fmla="*/ 91440 w 437082"/>
                <a:gd name="connsiteY165" fmla="*/ 182644 h 249710"/>
                <a:gd name="connsiteX166" fmla="*/ 95441 w 437082"/>
                <a:gd name="connsiteY166" fmla="*/ 179977 h 249710"/>
                <a:gd name="connsiteX167" fmla="*/ 107156 w 437082"/>
                <a:gd name="connsiteY167" fmla="*/ 179596 h 249710"/>
                <a:gd name="connsiteX168" fmla="*/ 116015 w 437082"/>
                <a:gd name="connsiteY168" fmla="*/ 174833 h 249710"/>
                <a:gd name="connsiteX169" fmla="*/ 125635 w 437082"/>
                <a:gd name="connsiteY169" fmla="*/ 176548 h 249710"/>
                <a:gd name="connsiteX170" fmla="*/ 134112 w 437082"/>
                <a:gd name="connsiteY170" fmla="*/ 175786 h 249710"/>
                <a:gd name="connsiteX171" fmla="*/ 139637 w 437082"/>
                <a:gd name="connsiteY171" fmla="*/ 176548 h 249710"/>
                <a:gd name="connsiteX172" fmla="*/ 137827 w 437082"/>
                <a:gd name="connsiteY172" fmla="*/ 181691 h 249710"/>
                <a:gd name="connsiteX173" fmla="*/ 293275 w 437082"/>
                <a:gd name="connsiteY173" fmla="*/ 105205 h 249710"/>
                <a:gd name="connsiteX174" fmla="*/ 278606 w 437082"/>
                <a:gd name="connsiteY174" fmla="*/ 107491 h 249710"/>
                <a:gd name="connsiteX175" fmla="*/ 264605 w 437082"/>
                <a:gd name="connsiteY175" fmla="*/ 110254 h 249710"/>
                <a:gd name="connsiteX176" fmla="*/ 256508 w 437082"/>
                <a:gd name="connsiteY176" fmla="*/ 115302 h 249710"/>
                <a:gd name="connsiteX177" fmla="*/ 247364 w 437082"/>
                <a:gd name="connsiteY177" fmla="*/ 120826 h 249710"/>
                <a:gd name="connsiteX178" fmla="*/ 242697 w 437082"/>
                <a:gd name="connsiteY178" fmla="*/ 118064 h 249710"/>
                <a:gd name="connsiteX179" fmla="*/ 245459 w 437082"/>
                <a:gd name="connsiteY179" fmla="*/ 97681 h 249710"/>
                <a:gd name="connsiteX180" fmla="*/ 255842 w 437082"/>
                <a:gd name="connsiteY180" fmla="*/ 84250 h 249710"/>
                <a:gd name="connsiteX181" fmla="*/ 269081 w 437082"/>
                <a:gd name="connsiteY181" fmla="*/ 76821 h 249710"/>
                <a:gd name="connsiteX182" fmla="*/ 282321 w 437082"/>
                <a:gd name="connsiteY182" fmla="*/ 74725 h 249710"/>
                <a:gd name="connsiteX183" fmla="*/ 292894 w 437082"/>
                <a:gd name="connsiteY183" fmla="*/ 88156 h 249710"/>
                <a:gd name="connsiteX184" fmla="*/ 297942 w 437082"/>
                <a:gd name="connsiteY184" fmla="*/ 97681 h 249710"/>
                <a:gd name="connsiteX185" fmla="*/ 293275 w 437082"/>
                <a:gd name="connsiteY185" fmla="*/ 105205 h 249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37082" h="249710">
                  <a:moveTo>
                    <a:pt x="429959" y="187597"/>
                  </a:moveTo>
                  <a:cubicBezTo>
                    <a:pt x="424053" y="189692"/>
                    <a:pt x="412052" y="192454"/>
                    <a:pt x="406146" y="189311"/>
                  </a:cubicBezTo>
                  <a:cubicBezTo>
                    <a:pt x="400241" y="186168"/>
                    <a:pt x="398240" y="186549"/>
                    <a:pt x="397192" y="185882"/>
                  </a:cubicBezTo>
                  <a:cubicBezTo>
                    <a:pt x="396145" y="185215"/>
                    <a:pt x="394430" y="176929"/>
                    <a:pt x="388525" y="177214"/>
                  </a:cubicBezTo>
                  <a:cubicBezTo>
                    <a:pt x="383381" y="170356"/>
                    <a:pt x="370237" y="151306"/>
                    <a:pt x="370237" y="149592"/>
                  </a:cubicBezTo>
                  <a:cubicBezTo>
                    <a:pt x="370237" y="147877"/>
                    <a:pt x="368237" y="141972"/>
                    <a:pt x="365379" y="137495"/>
                  </a:cubicBezTo>
                  <a:cubicBezTo>
                    <a:pt x="363950" y="128161"/>
                    <a:pt x="367475" y="120255"/>
                    <a:pt x="368808" y="116064"/>
                  </a:cubicBezTo>
                  <a:cubicBezTo>
                    <a:pt x="370237" y="111873"/>
                    <a:pt x="372618" y="111206"/>
                    <a:pt x="373285" y="101205"/>
                  </a:cubicBezTo>
                  <a:cubicBezTo>
                    <a:pt x="377095" y="93299"/>
                    <a:pt x="376428" y="85012"/>
                    <a:pt x="373666" y="82917"/>
                  </a:cubicBezTo>
                  <a:cubicBezTo>
                    <a:pt x="370523" y="79107"/>
                    <a:pt x="364712" y="71868"/>
                    <a:pt x="358807" y="73963"/>
                  </a:cubicBezTo>
                  <a:cubicBezTo>
                    <a:pt x="351187" y="71868"/>
                    <a:pt x="349853" y="71201"/>
                    <a:pt x="344615" y="77773"/>
                  </a:cubicBezTo>
                  <a:cubicBezTo>
                    <a:pt x="339471" y="84346"/>
                    <a:pt x="334899" y="89870"/>
                    <a:pt x="332518" y="89870"/>
                  </a:cubicBezTo>
                  <a:cubicBezTo>
                    <a:pt x="330137" y="89870"/>
                    <a:pt x="326612" y="90918"/>
                    <a:pt x="324612" y="91966"/>
                  </a:cubicBezTo>
                  <a:cubicBezTo>
                    <a:pt x="321469" y="91966"/>
                    <a:pt x="314896" y="84060"/>
                    <a:pt x="311849" y="69868"/>
                  </a:cubicBezTo>
                  <a:cubicBezTo>
                    <a:pt x="310801" y="65010"/>
                    <a:pt x="317373" y="65772"/>
                    <a:pt x="320516" y="65391"/>
                  </a:cubicBezTo>
                  <a:cubicBezTo>
                    <a:pt x="320516" y="65391"/>
                    <a:pt x="328136" y="64057"/>
                    <a:pt x="331565" y="64057"/>
                  </a:cubicBezTo>
                  <a:cubicBezTo>
                    <a:pt x="334994" y="64057"/>
                    <a:pt x="338423" y="63676"/>
                    <a:pt x="341281" y="63010"/>
                  </a:cubicBezTo>
                  <a:cubicBezTo>
                    <a:pt x="345091" y="64057"/>
                    <a:pt x="353663" y="65772"/>
                    <a:pt x="357473" y="65772"/>
                  </a:cubicBezTo>
                  <a:cubicBezTo>
                    <a:pt x="361283" y="65772"/>
                    <a:pt x="361950" y="65391"/>
                    <a:pt x="367189" y="66153"/>
                  </a:cubicBezTo>
                  <a:cubicBezTo>
                    <a:pt x="372332" y="66820"/>
                    <a:pt x="375857" y="66153"/>
                    <a:pt x="378238" y="66820"/>
                  </a:cubicBezTo>
                  <a:cubicBezTo>
                    <a:pt x="380619" y="67486"/>
                    <a:pt x="390334" y="75487"/>
                    <a:pt x="392049" y="75773"/>
                  </a:cubicBezTo>
                  <a:cubicBezTo>
                    <a:pt x="393763" y="76154"/>
                    <a:pt x="399955" y="74059"/>
                    <a:pt x="401669" y="75106"/>
                  </a:cubicBezTo>
                  <a:cubicBezTo>
                    <a:pt x="404432" y="77869"/>
                    <a:pt x="407575" y="79964"/>
                    <a:pt x="410337" y="79583"/>
                  </a:cubicBezTo>
                  <a:cubicBezTo>
                    <a:pt x="413099" y="79202"/>
                    <a:pt x="425196" y="69582"/>
                    <a:pt x="425577" y="66439"/>
                  </a:cubicBezTo>
                  <a:cubicBezTo>
                    <a:pt x="425958" y="63295"/>
                    <a:pt x="425958" y="59485"/>
                    <a:pt x="425958" y="57771"/>
                  </a:cubicBezTo>
                  <a:cubicBezTo>
                    <a:pt x="425958" y="56056"/>
                    <a:pt x="422529" y="50151"/>
                    <a:pt x="414909" y="51199"/>
                  </a:cubicBezTo>
                  <a:cubicBezTo>
                    <a:pt x="407289" y="48055"/>
                    <a:pt x="404908" y="47770"/>
                    <a:pt x="402812" y="47770"/>
                  </a:cubicBezTo>
                  <a:cubicBezTo>
                    <a:pt x="400812" y="47770"/>
                    <a:pt x="396240" y="46055"/>
                    <a:pt x="395288" y="46055"/>
                  </a:cubicBezTo>
                  <a:cubicBezTo>
                    <a:pt x="394240" y="46055"/>
                    <a:pt x="391096" y="47484"/>
                    <a:pt x="389096" y="46055"/>
                  </a:cubicBezTo>
                  <a:cubicBezTo>
                    <a:pt x="387001" y="44626"/>
                    <a:pt x="383572" y="40912"/>
                    <a:pt x="387382" y="39102"/>
                  </a:cubicBezTo>
                  <a:cubicBezTo>
                    <a:pt x="391192" y="37387"/>
                    <a:pt x="393573" y="33196"/>
                    <a:pt x="393573" y="30529"/>
                  </a:cubicBezTo>
                  <a:cubicBezTo>
                    <a:pt x="393573" y="27767"/>
                    <a:pt x="394907" y="23957"/>
                    <a:pt x="388049" y="18147"/>
                  </a:cubicBezTo>
                  <a:cubicBezTo>
                    <a:pt x="381095" y="12241"/>
                    <a:pt x="375666" y="17480"/>
                    <a:pt x="370808" y="19480"/>
                  </a:cubicBezTo>
                  <a:cubicBezTo>
                    <a:pt x="365950" y="21576"/>
                    <a:pt x="353568" y="30529"/>
                    <a:pt x="350806" y="33673"/>
                  </a:cubicBezTo>
                  <a:cubicBezTo>
                    <a:pt x="348044" y="36816"/>
                    <a:pt x="341471" y="39578"/>
                    <a:pt x="337661" y="39578"/>
                  </a:cubicBezTo>
                  <a:cubicBezTo>
                    <a:pt x="333851" y="39578"/>
                    <a:pt x="334613" y="37864"/>
                    <a:pt x="332137" y="37197"/>
                  </a:cubicBezTo>
                  <a:cubicBezTo>
                    <a:pt x="329755" y="36530"/>
                    <a:pt x="323469" y="37578"/>
                    <a:pt x="322136" y="38530"/>
                  </a:cubicBezTo>
                  <a:cubicBezTo>
                    <a:pt x="318992" y="39197"/>
                    <a:pt x="311087" y="39959"/>
                    <a:pt x="308324" y="40626"/>
                  </a:cubicBezTo>
                  <a:cubicBezTo>
                    <a:pt x="303467" y="38530"/>
                    <a:pt x="300038" y="37483"/>
                    <a:pt x="298990" y="34435"/>
                  </a:cubicBezTo>
                  <a:cubicBezTo>
                    <a:pt x="297942" y="31291"/>
                    <a:pt x="291751" y="22719"/>
                    <a:pt x="288608" y="21290"/>
                  </a:cubicBezTo>
                  <a:cubicBezTo>
                    <a:pt x="285845" y="16432"/>
                    <a:pt x="288608" y="16147"/>
                    <a:pt x="286512" y="14051"/>
                  </a:cubicBezTo>
                  <a:cubicBezTo>
                    <a:pt x="286131" y="9860"/>
                    <a:pt x="287179" y="5383"/>
                    <a:pt x="285179" y="3383"/>
                  </a:cubicBezTo>
                  <a:cubicBezTo>
                    <a:pt x="283083" y="1288"/>
                    <a:pt x="273082" y="-1760"/>
                    <a:pt x="270320" y="1288"/>
                  </a:cubicBezTo>
                  <a:cubicBezTo>
                    <a:pt x="267557" y="4431"/>
                    <a:pt x="263747" y="13003"/>
                    <a:pt x="270320" y="21004"/>
                  </a:cubicBezTo>
                  <a:cubicBezTo>
                    <a:pt x="270320" y="21004"/>
                    <a:pt x="270700" y="31006"/>
                    <a:pt x="269938" y="34816"/>
                  </a:cubicBezTo>
                  <a:cubicBezTo>
                    <a:pt x="269272" y="38626"/>
                    <a:pt x="258890" y="47579"/>
                    <a:pt x="257175" y="48627"/>
                  </a:cubicBezTo>
                  <a:cubicBezTo>
                    <a:pt x="255461" y="49675"/>
                    <a:pt x="246507" y="52056"/>
                    <a:pt x="242316" y="52437"/>
                  </a:cubicBezTo>
                  <a:cubicBezTo>
                    <a:pt x="235077" y="46912"/>
                    <a:pt x="231267" y="37197"/>
                    <a:pt x="222980" y="41388"/>
                  </a:cubicBezTo>
                  <a:cubicBezTo>
                    <a:pt x="214694" y="45579"/>
                    <a:pt x="213455" y="50532"/>
                    <a:pt x="216408" y="61390"/>
                  </a:cubicBezTo>
                  <a:cubicBezTo>
                    <a:pt x="215455" y="65772"/>
                    <a:pt x="218504" y="68248"/>
                    <a:pt x="219646" y="70153"/>
                  </a:cubicBezTo>
                  <a:cubicBezTo>
                    <a:pt x="217361" y="73106"/>
                    <a:pt x="222218" y="83679"/>
                    <a:pt x="224504" y="88060"/>
                  </a:cubicBezTo>
                  <a:cubicBezTo>
                    <a:pt x="226790" y="92442"/>
                    <a:pt x="222218" y="97490"/>
                    <a:pt x="221075" y="102538"/>
                  </a:cubicBezTo>
                  <a:cubicBezTo>
                    <a:pt x="219932" y="107587"/>
                    <a:pt x="221742" y="114921"/>
                    <a:pt x="221742" y="117969"/>
                  </a:cubicBezTo>
                  <a:cubicBezTo>
                    <a:pt x="221742" y="120922"/>
                    <a:pt x="220313" y="127875"/>
                    <a:pt x="218789" y="130447"/>
                  </a:cubicBezTo>
                  <a:cubicBezTo>
                    <a:pt x="217170" y="133018"/>
                    <a:pt x="215837" y="142639"/>
                    <a:pt x="213265" y="146068"/>
                  </a:cubicBezTo>
                  <a:cubicBezTo>
                    <a:pt x="210693" y="149497"/>
                    <a:pt x="209169" y="153402"/>
                    <a:pt x="209169" y="157783"/>
                  </a:cubicBezTo>
                  <a:cubicBezTo>
                    <a:pt x="209169" y="162165"/>
                    <a:pt x="201549" y="161689"/>
                    <a:pt x="199739" y="162355"/>
                  </a:cubicBezTo>
                  <a:cubicBezTo>
                    <a:pt x="197929" y="163022"/>
                    <a:pt x="195834" y="167880"/>
                    <a:pt x="193262" y="169023"/>
                  </a:cubicBezTo>
                  <a:cubicBezTo>
                    <a:pt x="190691" y="170166"/>
                    <a:pt x="186595" y="168070"/>
                    <a:pt x="184499" y="168547"/>
                  </a:cubicBezTo>
                  <a:cubicBezTo>
                    <a:pt x="182404" y="169023"/>
                    <a:pt x="180784" y="170833"/>
                    <a:pt x="179642" y="171118"/>
                  </a:cubicBezTo>
                  <a:cubicBezTo>
                    <a:pt x="178499" y="171309"/>
                    <a:pt x="177546" y="169785"/>
                    <a:pt x="176879" y="169785"/>
                  </a:cubicBezTo>
                  <a:cubicBezTo>
                    <a:pt x="176213" y="169785"/>
                    <a:pt x="172307" y="173023"/>
                    <a:pt x="172021" y="171404"/>
                  </a:cubicBezTo>
                  <a:cubicBezTo>
                    <a:pt x="171736" y="169785"/>
                    <a:pt x="171736" y="164737"/>
                    <a:pt x="174974" y="161498"/>
                  </a:cubicBezTo>
                  <a:cubicBezTo>
                    <a:pt x="178213" y="158260"/>
                    <a:pt x="176879" y="155783"/>
                    <a:pt x="176879" y="155021"/>
                  </a:cubicBezTo>
                  <a:cubicBezTo>
                    <a:pt x="176879" y="154354"/>
                    <a:pt x="172498" y="141496"/>
                    <a:pt x="172688" y="138733"/>
                  </a:cubicBezTo>
                  <a:cubicBezTo>
                    <a:pt x="172974" y="135971"/>
                    <a:pt x="173450" y="134352"/>
                    <a:pt x="173450" y="132256"/>
                  </a:cubicBezTo>
                  <a:cubicBezTo>
                    <a:pt x="173450" y="130161"/>
                    <a:pt x="169736" y="129494"/>
                    <a:pt x="167640" y="129494"/>
                  </a:cubicBezTo>
                  <a:cubicBezTo>
                    <a:pt x="165545" y="129494"/>
                    <a:pt x="157067" y="129494"/>
                    <a:pt x="154496" y="135019"/>
                  </a:cubicBezTo>
                  <a:cubicBezTo>
                    <a:pt x="148971" y="134542"/>
                    <a:pt x="141637" y="137971"/>
                    <a:pt x="139351" y="142829"/>
                  </a:cubicBezTo>
                  <a:cubicBezTo>
                    <a:pt x="134017" y="145782"/>
                    <a:pt x="131731" y="147401"/>
                    <a:pt x="129635" y="147401"/>
                  </a:cubicBezTo>
                  <a:cubicBezTo>
                    <a:pt x="127540" y="147401"/>
                    <a:pt x="124587" y="153116"/>
                    <a:pt x="121349" y="152449"/>
                  </a:cubicBezTo>
                  <a:cubicBezTo>
                    <a:pt x="118110" y="151783"/>
                    <a:pt x="116110" y="152259"/>
                    <a:pt x="114014" y="154259"/>
                  </a:cubicBezTo>
                  <a:cubicBezTo>
                    <a:pt x="110585" y="153592"/>
                    <a:pt x="106204" y="152926"/>
                    <a:pt x="105251" y="154735"/>
                  </a:cubicBezTo>
                  <a:cubicBezTo>
                    <a:pt x="101822" y="154545"/>
                    <a:pt x="99060" y="154735"/>
                    <a:pt x="96298" y="156355"/>
                  </a:cubicBezTo>
                  <a:cubicBezTo>
                    <a:pt x="91916" y="157307"/>
                    <a:pt x="85249" y="160069"/>
                    <a:pt x="82677" y="164165"/>
                  </a:cubicBezTo>
                  <a:cubicBezTo>
                    <a:pt x="78105" y="165975"/>
                    <a:pt x="72580" y="165499"/>
                    <a:pt x="68961" y="161403"/>
                  </a:cubicBezTo>
                  <a:cubicBezTo>
                    <a:pt x="65342" y="157307"/>
                    <a:pt x="58960" y="155878"/>
                    <a:pt x="55531" y="163498"/>
                  </a:cubicBezTo>
                  <a:cubicBezTo>
                    <a:pt x="52102" y="171118"/>
                    <a:pt x="52102" y="175595"/>
                    <a:pt x="51340" y="177310"/>
                  </a:cubicBezTo>
                  <a:cubicBezTo>
                    <a:pt x="50673" y="179024"/>
                    <a:pt x="48958" y="183501"/>
                    <a:pt x="48958" y="186263"/>
                  </a:cubicBezTo>
                  <a:cubicBezTo>
                    <a:pt x="48958" y="189025"/>
                    <a:pt x="45529" y="193883"/>
                    <a:pt x="45529" y="196264"/>
                  </a:cubicBezTo>
                  <a:cubicBezTo>
                    <a:pt x="45529" y="198646"/>
                    <a:pt x="43434" y="204170"/>
                    <a:pt x="41338" y="204932"/>
                  </a:cubicBezTo>
                  <a:cubicBezTo>
                    <a:pt x="39243" y="205599"/>
                    <a:pt x="32385" y="217029"/>
                    <a:pt x="28956" y="218077"/>
                  </a:cubicBezTo>
                  <a:cubicBezTo>
                    <a:pt x="25527" y="219124"/>
                    <a:pt x="17621" y="221506"/>
                    <a:pt x="15145" y="221220"/>
                  </a:cubicBezTo>
                  <a:cubicBezTo>
                    <a:pt x="13145" y="225030"/>
                    <a:pt x="6858" y="232650"/>
                    <a:pt x="4477" y="232269"/>
                  </a:cubicBezTo>
                  <a:cubicBezTo>
                    <a:pt x="2096" y="231888"/>
                    <a:pt x="0" y="233698"/>
                    <a:pt x="0" y="233698"/>
                  </a:cubicBezTo>
                  <a:lnTo>
                    <a:pt x="0" y="244747"/>
                  </a:lnTo>
                  <a:cubicBezTo>
                    <a:pt x="0" y="244747"/>
                    <a:pt x="3143" y="246175"/>
                    <a:pt x="6572" y="245413"/>
                  </a:cubicBezTo>
                  <a:cubicBezTo>
                    <a:pt x="10001" y="244747"/>
                    <a:pt x="13430" y="246747"/>
                    <a:pt x="13430" y="246747"/>
                  </a:cubicBezTo>
                  <a:cubicBezTo>
                    <a:pt x="13430" y="246747"/>
                    <a:pt x="16192" y="247414"/>
                    <a:pt x="17621" y="247414"/>
                  </a:cubicBezTo>
                  <a:cubicBezTo>
                    <a:pt x="18955" y="247414"/>
                    <a:pt x="23146" y="247414"/>
                    <a:pt x="24860" y="249128"/>
                  </a:cubicBezTo>
                  <a:cubicBezTo>
                    <a:pt x="26575" y="250843"/>
                    <a:pt x="31718" y="248461"/>
                    <a:pt x="32385" y="245985"/>
                  </a:cubicBezTo>
                  <a:cubicBezTo>
                    <a:pt x="33052" y="243604"/>
                    <a:pt x="39624" y="238365"/>
                    <a:pt x="47625" y="236269"/>
                  </a:cubicBezTo>
                  <a:cubicBezTo>
                    <a:pt x="55531" y="234174"/>
                    <a:pt x="60103" y="240746"/>
                    <a:pt x="62484" y="240746"/>
                  </a:cubicBezTo>
                  <a:cubicBezTo>
                    <a:pt x="64865" y="240746"/>
                    <a:pt x="66961" y="238365"/>
                    <a:pt x="69342" y="237984"/>
                  </a:cubicBezTo>
                  <a:cubicBezTo>
                    <a:pt x="71723" y="237603"/>
                    <a:pt x="77248" y="236269"/>
                    <a:pt x="78962" y="236555"/>
                  </a:cubicBezTo>
                  <a:cubicBezTo>
                    <a:pt x="80677" y="236936"/>
                    <a:pt x="82772" y="233412"/>
                    <a:pt x="83820" y="233126"/>
                  </a:cubicBezTo>
                  <a:cubicBezTo>
                    <a:pt x="84868" y="232745"/>
                    <a:pt x="91726" y="233126"/>
                    <a:pt x="93154" y="233126"/>
                  </a:cubicBezTo>
                  <a:cubicBezTo>
                    <a:pt x="94488" y="233126"/>
                    <a:pt x="98012" y="230364"/>
                    <a:pt x="98012" y="230364"/>
                  </a:cubicBezTo>
                  <a:cubicBezTo>
                    <a:pt x="98012" y="230364"/>
                    <a:pt x="105537" y="234174"/>
                    <a:pt x="113538" y="226173"/>
                  </a:cubicBezTo>
                  <a:cubicBezTo>
                    <a:pt x="123920" y="222744"/>
                    <a:pt x="123920" y="218934"/>
                    <a:pt x="128016" y="216838"/>
                  </a:cubicBezTo>
                  <a:cubicBezTo>
                    <a:pt x="134874" y="214743"/>
                    <a:pt x="136303" y="209885"/>
                    <a:pt x="139732" y="208552"/>
                  </a:cubicBezTo>
                  <a:cubicBezTo>
                    <a:pt x="145256" y="207218"/>
                    <a:pt x="146685" y="209980"/>
                    <a:pt x="148400" y="210933"/>
                  </a:cubicBezTo>
                  <a:cubicBezTo>
                    <a:pt x="150114" y="211981"/>
                    <a:pt x="154591" y="207790"/>
                    <a:pt x="157067" y="204075"/>
                  </a:cubicBezTo>
                  <a:cubicBezTo>
                    <a:pt x="161163" y="201313"/>
                    <a:pt x="161544" y="198169"/>
                    <a:pt x="162211" y="196836"/>
                  </a:cubicBezTo>
                  <a:cubicBezTo>
                    <a:pt x="162878" y="195407"/>
                    <a:pt x="169069" y="188168"/>
                    <a:pt x="172212" y="190264"/>
                  </a:cubicBezTo>
                  <a:cubicBezTo>
                    <a:pt x="175355" y="192359"/>
                    <a:pt x="183547" y="202741"/>
                    <a:pt x="188404" y="203694"/>
                  </a:cubicBezTo>
                  <a:cubicBezTo>
                    <a:pt x="193262" y="204742"/>
                    <a:pt x="194596" y="200932"/>
                    <a:pt x="196691" y="200265"/>
                  </a:cubicBezTo>
                  <a:cubicBezTo>
                    <a:pt x="198787" y="199598"/>
                    <a:pt x="211931" y="191978"/>
                    <a:pt x="214694" y="190264"/>
                  </a:cubicBezTo>
                  <a:cubicBezTo>
                    <a:pt x="217456" y="188549"/>
                    <a:pt x="222980" y="181977"/>
                    <a:pt x="223266" y="180262"/>
                  </a:cubicBezTo>
                  <a:cubicBezTo>
                    <a:pt x="223647" y="178548"/>
                    <a:pt x="226409" y="171595"/>
                    <a:pt x="227743" y="171309"/>
                  </a:cubicBezTo>
                  <a:cubicBezTo>
                    <a:pt x="228409" y="166451"/>
                    <a:pt x="231838" y="152640"/>
                    <a:pt x="235649" y="150640"/>
                  </a:cubicBezTo>
                  <a:cubicBezTo>
                    <a:pt x="236696" y="145496"/>
                    <a:pt x="237077" y="142353"/>
                    <a:pt x="238125" y="141972"/>
                  </a:cubicBezTo>
                  <a:cubicBezTo>
                    <a:pt x="239173" y="141591"/>
                    <a:pt x="247079" y="135019"/>
                    <a:pt x="249555" y="133685"/>
                  </a:cubicBezTo>
                  <a:cubicBezTo>
                    <a:pt x="255079" y="133685"/>
                    <a:pt x="265748" y="137114"/>
                    <a:pt x="282035" y="125017"/>
                  </a:cubicBezTo>
                  <a:cubicBezTo>
                    <a:pt x="282035" y="125017"/>
                    <a:pt x="286512" y="123970"/>
                    <a:pt x="285179" y="126732"/>
                  </a:cubicBezTo>
                  <a:cubicBezTo>
                    <a:pt x="283750" y="129494"/>
                    <a:pt x="278606" y="138448"/>
                    <a:pt x="276511" y="138448"/>
                  </a:cubicBezTo>
                  <a:cubicBezTo>
                    <a:pt x="274415" y="138448"/>
                    <a:pt x="272701" y="140829"/>
                    <a:pt x="270986" y="141591"/>
                  </a:cubicBezTo>
                  <a:cubicBezTo>
                    <a:pt x="269272" y="142258"/>
                    <a:pt x="264414" y="145687"/>
                    <a:pt x="263080" y="150259"/>
                  </a:cubicBezTo>
                  <a:cubicBezTo>
                    <a:pt x="261652" y="154735"/>
                    <a:pt x="258223" y="153688"/>
                    <a:pt x="255079" y="155402"/>
                  </a:cubicBezTo>
                  <a:cubicBezTo>
                    <a:pt x="252032" y="157117"/>
                    <a:pt x="247459" y="163689"/>
                    <a:pt x="246126" y="166070"/>
                  </a:cubicBezTo>
                  <a:cubicBezTo>
                    <a:pt x="244697" y="168451"/>
                    <a:pt x="245459" y="173309"/>
                    <a:pt x="244030" y="177500"/>
                  </a:cubicBezTo>
                  <a:cubicBezTo>
                    <a:pt x="242697" y="181596"/>
                    <a:pt x="241649" y="185787"/>
                    <a:pt x="239935" y="189216"/>
                  </a:cubicBezTo>
                  <a:cubicBezTo>
                    <a:pt x="238220" y="192645"/>
                    <a:pt x="238601" y="196455"/>
                    <a:pt x="238887" y="198931"/>
                  </a:cubicBezTo>
                  <a:cubicBezTo>
                    <a:pt x="239173" y="201313"/>
                    <a:pt x="243364" y="201027"/>
                    <a:pt x="246507" y="199979"/>
                  </a:cubicBezTo>
                  <a:cubicBezTo>
                    <a:pt x="249936" y="200646"/>
                    <a:pt x="252413" y="200360"/>
                    <a:pt x="254127" y="195502"/>
                  </a:cubicBezTo>
                  <a:cubicBezTo>
                    <a:pt x="255842" y="190645"/>
                    <a:pt x="258318" y="187882"/>
                    <a:pt x="260699" y="186835"/>
                  </a:cubicBezTo>
                  <a:cubicBezTo>
                    <a:pt x="263176" y="185787"/>
                    <a:pt x="260699" y="182358"/>
                    <a:pt x="262033" y="180929"/>
                  </a:cubicBezTo>
                  <a:cubicBezTo>
                    <a:pt x="263462" y="179596"/>
                    <a:pt x="268605" y="175024"/>
                    <a:pt x="270034" y="170547"/>
                  </a:cubicBezTo>
                  <a:cubicBezTo>
                    <a:pt x="271367" y="166070"/>
                    <a:pt x="280321" y="159117"/>
                    <a:pt x="282416" y="157402"/>
                  </a:cubicBezTo>
                  <a:cubicBezTo>
                    <a:pt x="284512" y="155688"/>
                    <a:pt x="290703" y="151497"/>
                    <a:pt x="291370" y="148735"/>
                  </a:cubicBezTo>
                  <a:cubicBezTo>
                    <a:pt x="292037" y="145972"/>
                    <a:pt x="294513" y="142829"/>
                    <a:pt x="296228" y="141496"/>
                  </a:cubicBezTo>
                  <a:cubicBezTo>
                    <a:pt x="297942" y="140067"/>
                    <a:pt x="308324" y="129399"/>
                    <a:pt x="313468" y="129399"/>
                  </a:cubicBezTo>
                  <a:cubicBezTo>
                    <a:pt x="318611" y="129399"/>
                    <a:pt x="330422" y="146639"/>
                    <a:pt x="329375" y="150830"/>
                  </a:cubicBezTo>
                  <a:cubicBezTo>
                    <a:pt x="328327" y="154926"/>
                    <a:pt x="323469" y="165308"/>
                    <a:pt x="323183" y="169785"/>
                  </a:cubicBezTo>
                  <a:cubicBezTo>
                    <a:pt x="322802" y="174262"/>
                    <a:pt x="317278" y="180453"/>
                    <a:pt x="316325" y="182929"/>
                  </a:cubicBezTo>
                  <a:cubicBezTo>
                    <a:pt x="315278" y="185311"/>
                    <a:pt x="307658" y="196074"/>
                    <a:pt x="305657" y="196741"/>
                  </a:cubicBezTo>
                  <a:cubicBezTo>
                    <a:pt x="303562" y="197407"/>
                    <a:pt x="304609" y="206361"/>
                    <a:pt x="303276" y="208456"/>
                  </a:cubicBezTo>
                  <a:cubicBezTo>
                    <a:pt x="301942" y="210552"/>
                    <a:pt x="297371" y="212933"/>
                    <a:pt x="298799" y="215695"/>
                  </a:cubicBezTo>
                  <a:cubicBezTo>
                    <a:pt x="300133" y="218458"/>
                    <a:pt x="303276" y="223601"/>
                    <a:pt x="305657" y="223601"/>
                  </a:cubicBezTo>
                  <a:cubicBezTo>
                    <a:pt x="308038" y="223601"/>
                    <a:pt x="311849" y="220839"/>
                    <a:pt x="314611" y="220839"/>
                  </a:cubicBezTo>
                  <a:cubicBezTo>
                    <a:pt x="317373" y="220839"/>
                    <a:pt x="318707" y="217410"/>
                    <a:pt x="320802" y="215981"/>
                  </a:cubicBezTo>
                  <a:cubicBezTo>
                    <a:pt x="322898" y="214552"/>
                    <a:pt x="328422" y="210076"/>
                    <a:pt x="328708" y="207313"/>
                  </a:cubicBezTo>
                  <a:cubicBezTo>
                    <a:pt x="329089" y="204551"/>
                    <a:pt x="339757" y="187978"/>
                    <a:pt x="344615" y="185596"/>
                  </a:cubicBezTo>
                  <a:cubicBezTo>
                    <a:pt x="349472" y="183215"/>
                    <a:pt x="360521" y="195217"/>
                    <a:pt x="364617" y="201503"/>
                  </a:cubicBezTo>
                  <a:cubicBezTo>
                    <a:pt x="368808" y="207694"/>
                    <a:pt x="377380" y="221125"/>
                    <a:pt x="387382" y="223601"/>
                  </a:cubicBezTo>
                  <a:cubicBezTo>
                    <a:pt x="387382" y="223601"/>
                    <a:pt x="390811" y="228078"/>
                    <a:pt x="398812" y="228078"/>
                  </a:cubicBezTo>
                  <a:cubicBezTo>
                    <a:pt x="406051" y="232174"/>
                    <a:pt x="412623" y="231888"/>
                    <a:pt x="416433" y="225982"/>
                  </a:cubicBezTo>
                  <a:cubicBezTo>
                    <a:pt x="420243" y="220077"/>
                    <a:pt x="428530" y="209790"/>
                    <a:pt x="428816" y="206647"/>
                  </a:cubicBezTo>
                  <a:cubicBezTo>
                    <a:pt x="429196" y="203503"/>
                    <a:pt x="433673" y="202551"/>
                    <a:pt x="434721" y="199789"/>
                  </a:cubicBezTo>
                  <a:cubicBezTo>
                    <a:pt x="435769" y="197026"/>
                    <a:pt x="435388" y="195312"/>
                    <a:pt x="436817" y="193216"/>
                  </a:cubicBezTo>
                  <a:cubicBezTo>
                    <a:pt x="437864" y="191407"/>
                    <a:pt x="435864" y="185501"/>
                    <a:pt x="429959" y="187597"/>
                  </a:cubicBezTo>
                  <a:close/>
                  <a:moveTo>
                    <a:pt x="137827" y="181691"/>
                  </a:moveTo>
                  <a:cubicBezTo>
                    <a:pt x="138398" y="183596"/>
                    <a:pt x="137827" y="188454"/>
                    <a:pt x="137636" y="192264"/>
                  </a:cubicBezTo>
                  <a:cubicBezTo>
                    <a:pt x="137446" y="196074"/>
                    <a:pt x="133255" y="200170"/>
                    <a:pt x="129730" y="200551"/>
                  </a:cubicBezTo>
                  <a:cubicBezTo>
                    <a:pt x="126111" y="200932"/>
                    <a:pt x="123444" y="202646"/>
                    <a:pt x="121063" y="204551"/>
                  </a:cubicBezTo>
                  <a:cubicBezTo>
                    <a:pt x="118586" y="206456"/>
                    <a:pt x="116491" y="205694"/>
                    <a:pt x="109538" y="207409"/>
                  </a:cubicBezTo>
                  <a:cubicBezTo>
                    <a:pt x="107252" y="210647"/>
                    <a:pt x="105728" y="210076"/>
                    <a:pt x="100108" y="211409"/>
                  </a:cubicBezTo>
                  <a:cubicBezTo>
                    <a:pt x="94964" y="214076"/>
                    <a:pt x="90869" y="212362"/>
                    <a:pt x="87821" y="211600"/>
                  </a:cubicBezTo>
                  <a:cubicBezTo>
                    <a:pt x="86868" y="212171"/>
                    <a:pt x="83439" y="213695"/>
                    <a:pt x="81248" y="213505"/>
                  </a:cubicBezTo>
                  <a:cubicBezTo>
                    <a:pt x="78962" y="213314"/>
                    <a:pt x="74771" y="213695"/>
                    <a:pt x="70675" y="214838"/>
                  </a:cubicBezTo>
                  <a:cubicBezTo>
                    <a:pt x="66484" y="215981"/>
                    <a:pt x="65913" y="219601"/>
                    <a:pt x="61627" y="219029"/>
                  </a:cubicBezTo>
                  <a:cubicBezTo>
                    <a:pt x="57245" y="218458"/>
                    <a:pt x="58865" y="206742"/>
                    <a:pt x="59341" y="202075"/>
                  </a:cubicBezTo>
                  <a:cubicBezTo>
                    <a:pt x="61055" y="200741"/>
                    <a:pt x="64675" y="197693"/>
                    <a:pt x="65246" y="192835"/>
                  </a:cubicBezTo>
                  <a:cubicBezTo>
                    <a:pt x="65818" y="187882"/>
                    <a:pt x="69056" y="183977"/>
                    <a:pt x="70866" y="183787"/>
                  </a:cubicBezTo>
                  <a:cubicBezTo>
                    <a:pt x="72771" y="183596"/>
                    <a:pt x="78581" y="182644"/>
                    <a:pt x="81629" y="182644"/>
                  </a:cubicBezTo>
                  <a:cubicBezTo>
                    <a:pt x="81629" y="182644"/>
                    <a:pt x="90488" y="182644"/>
                    <a:pt x="91440" y="182644"/>
                  </a:cubicBezTo>
                  <a:cubicBezTo>
                    <a:pt x="92392" y="182644"/>
                    <a:pt x="93726" y="180167"/>
                    <a:pt x="95441" y="179977"/>
                  </a:cubicBezTo>
                  <a:cubicBezTo>
                    <a:pt x="97155" y="179786"/>
                    <a:pt x="104489" y="179405"/>
                    <a:pt x="107156" y="179596"/>
                  </a:cubicBezTo>
                  <a:cubicBezTo>
                    <a:pt x="109823" y="179786"/>
                    <a:pt x="114776" y="175214"/>
                    <a:pt x="116015" y="174833"/>
                  </a:cubicBezTo>
                  <a:cubicBezTo>
                    <a:pt x="117348" y="174452"/>
                    <a:pt x="123730" y="176357"/>
                    <a:pt x="125635" y="176548"/>
                  </a:cubicBezTo>
                  <a:cubicBezTo>
                    <a:pt x="127540" y="176738"/>
                    <a:pt x="131159" y="178072"/>
                    <a:pt x="134112" y="175786"/>
                  </a:cubicBezTo>
                  <a:cubicBezTo>
                    <a:pt x="137160" y="173500"/>
                    <a:pt x="139827" y="175976"/>
                    <a:pt x="139637" y="176548"/>
                  </a:cubicBezTo>
                  <a:cubicBezTo>
                    <a:pt x="139255" y="177024"/>
                    <a:pt x="137255" y="179881"/>
                    <a:pt x="137827" y="181691"/>
                  </a:cubicBezTo>
                  <a:close/>
                  <a:moveTo>
                    <a:pt x="293275" y="105205"/>
                  </a:moveTo>
                  <a:cubicBezTo>
                    <a:pt x="286036" y="106539"/>
                    <a:pt x="283559" y="107301"/>
                    <a:pt x="278606" y="107491"/>
                  </a:cubicBezTo>
                  <a:cubicBezTo>
                    <a:pt x="273653" y="107682"/>
                    <a:pt x="267176" y="107968"/>
                    <a:pt x="264605" y="110254"/>
                  </a:cubicBezTo>
                  <a:cubicBezTo>
                    <a:pt x="262033" y="112540"/>
                    <a:pt x="258413" y="113873"/>
                    <a:pt x="256508" y="115302"/>
                  </a:cubicBezTo>
                  <a:cubicBezTo>
                    <a:pt x="254603" y="116731"/>
                    <a:pt x="249460" y="119588"/>
                    <a:pt x="247364" y="120826"/>
                  </a:cubicBezTo>
                  <a:cubicBezTo>
                    <a:pt x="245364" y="122065"/>
                    <a:pt x="242507" y="121874"/>
                    <a:pt x="242697" y="118064"/>
                  </a:cubicBezTo>
                  <a:cubicBezTo>
                    <a:pt x="242888" y="114254"/>
                    <a:pt x="243173" y="104824"/>
                    <a:pt x="245459" y="97681"/>
                  </a:cubicBezTo>
                  <a:cubicBezTo>
                    <a:pt x="247269" y="91870"/>
                    <a:pt x="249079" y="89203"/>
                    <a:pt x="255842" y="84250"/>
                  </a:cubicBezTo>
                  <a:cubicBezTo>
                    <a:pt x="262604" y="79202"/>
                    <a:pt x="264319" y="77869"/>
                    <a:pt x="269081" y="76821"/>
                  </a:cubicBezTo>
                  <a:cubicBezTo>
                    <a:pt x="273939" y="75773"/>
                    <a:pt x="279940" y="71773"/>
                    <a:pt x="282321" y="74725"/>
                  </a:cubicBezTo>
                  <a:cubicBezTo>
                    <a:pt x="284702" y="77678"/>
                    <a:pt x="291275" y="84727"/>
                    <a:pt x="292894" y="88156"/>
                  </a:cubicBezTo>
                  <a:cubicBezTo>
                    <a:pt x="294418" y="91585"/>
                    <a:pt x="295656" y="94537"/>
                    <a:pt x="297942" y="97681"/>
                  </a:cubicBezTo>
                  <a:cubicBezTo>
                    <a:pt x="300133" y="100729"/>
                    <a:pt x="300514" y="103872"/>
                    <a:pt x="293275" y="105205"/>
                  </a:cubicBezTo>
                  <a:close/>
                </a:path>
              </a:pathLst>
            </a:custGeom>
            <a:grpFill/>
            <a:ln w="9525" cap="flat">
              <a:noFill/>
              <a:prstDash val="solid"/>
              <a:miter/>
            </a:ln>
          </p:spPr>
          <p:txBody>
            <a:bodyPr rtlCol="0" anchor="ctr"/>
            <a:lstStyle/>
            <a:p>
              <a:endParaRPr lang="zh-CN" altLang="en-US"/>
            </a:p>
          </p:txBody>
        </p:sp>
      </p:grpSp>
      <p:pic>
        <p:nvPicPr>
          <p:cNvPr id="36" name="图形 35">
            <a:extLst>
              <a:ext uri="{FF2B5EF4-FFF2-40B4-BE49-F238E27FC236}">
                <a16:creationId xmlns:a16="http://schemas.microsoft.com/office/drawing/2014/main" id="{6FA532E8-296B-48E6-A7D9-CD93615C6BA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220629" y="485900"/>
            <a:ext cx="2380297" cy="528955"/>
          </a:xfrm>
          <a:prstGeom prst="rect">
            <a:avLst/>
          </a:prstGeom>
        </p:spPr>
      </p:pic>
    </p:spTree>
    <p:extLst>
      <p:ext uri="{BB962C8B-B14F-4D97-AF65-F5344CB8AC3E}">
        <p14:creationId xmlns:p14="http://schemas.microsoft.com/office/powerpoint/2010/main" val="12822578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B8DB25F8-FF54-44BF-A1F0-EFD54BCF07B3}"/>
              </a:ext>
            </a:extLst>
          </p:cNvPr>
          <p:cNvSpPr/>
          <p:nvPr/>
        </p:nvSpPr>
        <p:spPr>
          <a:xfrm>
            <a:off x="228600" y="308413"/>
            <a:ext cx="288898" cy="440626"/>
          </a:xfrm>
          <a:prstGeom prst="rect">
            <a:avLst/>
          </a:prstGeom>
          <a:solidFill>
            <a:srgbClr val="3983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4993C8C8-391E-4397-A687-E02BA377EF04}"/>
              </a:ext>
            </a:extLst>
          </p:cNvPr>
          <p:cNvSpPr txBox="1"/>
          <p:nvPr/>
        </p:nvSpPr>
        <p:spPr>
          <a:xfrm>
            <a:off x="517498" y="306574"/>
            <a:ext cx="2500177" cy="461665"/>
          </a:xfrm>
          <a:prstGeom prst="rect">
            <a:avLst/>
          </a:prstGeom>
          <a:noFill/>
        </p:spPr>
        <p:txBody>
          <a:bodyPr wrap="square" rtlCol="0">
            <a:spAutoFit/>
          </a:bodyPr>
          <a:lstStyle/>
          <a:p>
            <a:r>
              <a:rPr lang="en-US" altLang="zh-CN" sz="2400" b="1" dirty="0">
                <a:solidFill>
                  <a:schemeClr val="bg1">
                    <a:lumMod val="50000"/>
                  </a:schemeClr>
                </a:solidFill>
                <a:latin typeface="微软雅黑" panose="020B0503020204020204" pitchFamily="34" charset="-122"/>
                <a:ea typeface="微软雅黑" panose="020B0503020204020204" pitchFamily="34" charset="-122"/>
              </a:rPr>
              <a:t>1.1</a:t>
            </a:r>
            <a:r>
              <a:rPr lang="zh-CN" altLang="en-US" sz="2400" b="1" dirty="0">
                <a:solidFill>
                  <a:schemeClr val="bg1">
                    <a:lumMod val="50000"/>
                  </a:schemeClr>
                </a:solidFill>
                <a:latin typeface="微软雅黑" panose="020B0503020204020204" pitchFamily="34" charset="-122"/>
                <a:ea typeface="微软雅黑" panose="020B0503020204020204" pitchFamily="34" charset="-122"/>
              </a:rPr>
              <a:t>项目背景</a:t>
            </a:r>
            <a:endParaRPr lang="zh-CN" altLang="en-US" sz="24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6" name="文本框 5">
            <a:extLst>
              <a:ext uri="{FF2B5EF4-FFF2-40B4-BE49-F238E27FC236}">
                <a16:creationId xmlns:a16="http://schemas.microsoft.com/office/drawing/2014/main" id="{E520139F-ECF4-42F3-A21F-79803B3F4A85}"/>
              </a:ext>
            </a:extLst>
          </p:cNvPr>
          <p:cNvSpPr txBox="1"/>
          <p:nvPr/>
        </p:nvSpPr>
        <p:spPr>
          <a:xfrm>
            <a:off x="591076" y="6443279"/>
            <a:ext cx="11009850" cy="230832"/>
          </a:xfrm>
          <a:prstGeom prst="rect">
            <a:avLst/>
          </a:prstGeom>
          <a:noFill/>
        </p:spPr>
        <p:txBody>
          <a:bodyPr wrap="square" rtlCol="0">
            <a:spAutoFit/>
          </a:bodyPr>
          <a:lstStyle/>
          <a:p>
            <a:pPr algn="dist"/>
            <a:r>
              <a:rPr lang="en-US" altLang="zh-CN" sz="900" kern="7800" spc="600" dirty="0">
                <a:solidFill>
                  <a:srgbClr val="39834C"/>
                </a:solidFill>
                <a:latin typeface="微软雅黑" panose="020B0503020204020204" pitchFamily="34" charset="-122"/>
                <a:ea typeface="微软雅黑" panose="020B0503020204020204" pitchFamily="34" charset="-122"/>
              </a:rPr>
              <a:t>NANJING AGRICULTURAL UNIVERSITY INTRODUCTION</a:t>
            </a:r>
            <a:endParaRPr lang="zh-CN" altLang="en-US" sz="900" kern="7800" spc="600" dirty="0">
              <a:solidFill>
                <a:srgbClr val="39834C"/>
              </a:solidFill>
              <a:latin typeface="微软雅黑" panose="020B0503020204020204" pitchFamily="34" charset="-122"/>
              <a:ea typeface="微软雅黑" panose="020B0503020204020204" pitchFamily="34" charset="-122"/>
            </a:endParaRPr>
          </a:p>
        </p:txBody>
      </p:sp>
      <p:pic>
        <p:nvPicPr>
          <p:cNvPr id="7" name="图形 6">
            <a:extLst>
              <a:ext uri="{FF2B5EF4-FFF2-40B4-BE49-F238E27FC236}">
                <a16:creationId xmlns:a16="http://schemas.microsoft.com/office/drawing/2014/main" id="{ADEB8298-8B5D-4282-93D4-ED06DB3851E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951720" y="348681"/>
            <a:ext cx="1801606" cy="400358"/>
          </a:xfrm>
          <a:prstGeom prst="rect">
            <a:avLst/>
          </a:prstGeom>
        </p:spPr>
      </p:pic>
      <p:cxnSp>
        <p:nvCxnSpPr>
          <p:cNvPr id="8" name="直接连接符 7">
            <a:extLst>
              <a:ext uri="{FF2B5EF4-FFF2-40B4-BE49-F238E27FC236}">
                <a16:creationId xmlns:a16="http://schemas.microsoft.com/office/drawing/2014/main" id="{9960EC5F-35EB-463F-B638-E5C527C7C9BE}"/>
              </a:ext>
            </a:extLst>
          </p:cNvPr>
          <p:cNvCxnSpPr/>
          <p:nvPr/>
        </p:nvCxnSpPr>
        <p:spPr>
          <a:xfrm>
            <a:off x="591076" y="749039"/>
            <a:ext cx="9246344" cy="0"/>
          </a:xfrm>
          <a:prstGeom prst="line">
            <a:avLst/>
          </a:prstGeom>
          <a:ln w="12700">
            <a:solidFill>
              <a:srgbClr val="39834C"/>
            </a:solidFill>
          </a:ln>
        </p:spPr>
        <p:style>
          <a:lnRef idx="1">
            <a:schemeClr val="accent1"/>
          </a:lnRef>
          <a:fillRef idx="0">
            <a:schemeClr val="accent1"/>
          </a:fillRef>
          <a:effectRef idx="0">
            <a:schemeClr val="accent1"/>
          </a:effectRef>
          <a:fontRef idx="minor">
            <a:schemeClr val="tx1"/>
          </a:fontRef>
        </p:style>
      </p:cxnSp>
      <p:pic>
        <p:nvPicPr>
          <p:cNvPr id="10" name="图片 9" descr="IMG_256">
            <a:extLst>
              <a:ext uri="{FF2B5EF4-FFF2-40B4-BE49-F238E27FC236}">
                <a16:creationId xmlns:a16="http://schemas.microsoft.com/office/drawing/2014/main" id="{3A7875D8-EB49-4B68-B207-81677B1CC579}"/>
              </a:ext>
            </a:extLst>
          </p:cNvPr>
          <p:cNvPicPr/>
          <p:nvPr/>
        </p:nvPicPr>
        <p:blipFill>
          <a:blip r:embed="rId4"/>
          <a:stretch>
            <a:fillRect/>
          </a:stretch>
        </p:blipFill>
        <p:spPr>
          <a:xfrm>
            <a:off x="528711" y="1079350"/>
            <a:ext cx="5567289" cy="4568448"/>
          </a:xfrm>
          <a:prstGeom prst="rect">
            <a:avLst/>
          </a:prstGeom>
          <a:noFill/>
          <a:ln w="9525">
            <a:noFill/>
          </a:ln>
          <a:effectLst/>
        </p:spPr>
      </p:pic>
      <p:pic>
        <p:nvPicPr>
          <p:cNvPr id="11" name="图片 10" descr="旅客码头安全检查单">
            <a:extLst>
              <a:ext uri="{FF2B5EF4-FFF2-40B4-BE49-F238E27FC236}">
                <a16:creationId xmlns:a16="http://schemas.microsoft.com/office/drawing/2014/main" id="{E20FD992-5739-4D3E-BF1C-7F0D8571E7E5}"/>
              </a:ext>
            </a:extLst>
          </p:cNvPr>
          <p:cNvPicPr/>
          <p:nvPr/>
        </p:nvPicPr>
        <p:blipFill>
          <a:blip r:embed="rId5"/>
          <a:stretch>
            <a:fillRect/>
          </a:stretch>
        </p:blipFill>
        <p:spPr>
          <a:xfrm>
            <a:off x="6382045" y="1079350"/>
            <a:ext cx="4843980" cy="4436714"/>
          </a:xfrm>
          <a:prstGeom prst="rect">
            <a:avLst/>
          </a:prstGeom>
          <a:noFill/>
          <a:ln>
            <a:noFill/>
          </a:ln>
          <a:effectLst/>
        </p:spPr>
      </p:pic>
      <p:sp>
        <p:nvSpPr>
          <p:cNvPr id="12" name="文本框 11">
            <a:extLst>
              <a:ext uri="{FF2B5EF4-FFF2-40B4-BE49-F238E27FC236}">
                <a16:creationId xmlns:a16="http://schemas.microsoft.com/office/drawing/2014/main" id="{F82FF5C0-52D3-41FF-B297-211A19C8CC5F}"/>
              </a:ext>
            </a:extLst>
          </p:cNvPr>
          <p:cNvSpPr txBox="1"/>
          <p:nvPr/>
        </p:nvSpPr>
        <p:spPr>
          <a:xfrm>
            <a:off x="591074" y="5905095"/>
            <a:ext cx="5790971" cy="646331"/>
          </a:xfrm>
          <a:prstGeom prst="rect">
            <a:avLst/>
          </a:prstGeom>
          <a:noFill/>
        </p:spPr>
        <p:txBody>
          <a:bodyPr wrap="square" rtlCol="0">
            <a:spAutoFit/>
          </a:bodyPr>
          <a:lstStyle/>
          <a:p>
            <a:r>
              <a:rPr lang="zh-CN" altLang="zh-CN" sz="1800" kern="100" dirty="0">
                <a:effectLst/>
                <a:latin typeface="等线" panose="02010600030101010101" pitchFamily="2" charset="-122"/>
                <a:ea typeface="宋体" panose="02010600030101010101" pitchFamily="2" charset="-122"/>
                <a:cs typeface="仿宋" panose="02010609060101010101" pitchFamily="49" charset="-122"/>
              </a:rPr>
              <a:t>江苏省水路行业安全生产风险管理与隐患治理信息系统</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dirty="0"/>
          </a:p>
        </p:txBody>
      </p:sp>
      <p:sp>
        <p:nvSpPr>
          <p:cNvPr id="14" name="文本框 13">
            <a:extLst>
              <a:ext uri="{FF2B5EF4-FFF2-40B4-BE49-F238E27FC236}">
                <a16:creationId xmlns:a16="http://schemas.microsoft.com/office/drawing/2014/main" id="{EC67E5D6-F3F1-435A-B5D1-DFFBF00F1EEF}"/>
              </a:ext>
            </a:extLst>
          </p:cNvPr>
          <p:cNvSpPr txBox="1"/>
          <p:nvPr/>
        </p:nvSpPr>
        <p:spPr>
          <a:xfrm>
            <a:off x="8242265" y="5989521"/>
            <a:ext cx="1498441" cy="369332"/>
          </a:xfrm>
          <a:prstGeom prst="rect">
            <a:avLst/>
          </a:prstGeom>
          <a:noFill/>
        </p:spPr>
        <p:txBody>
          <a:bodyPr wrap="square" rtlCol="0">
            <a:spAutoFit/>
          </a:bodyPr>
          <a:lstStyle/>
          <a:p>
            <a:r>
              <a:rPr lang="zh-CN" altLang="zh-CN" sz="1800" kern="100" dirty="0">
                <a:effectLst/>
                <a:latin typeface="等线" panose="02010600030101010101" pitchFamily="2" charset="-122"/>
                <a:ea typeface="宋体" panose="02010600030101010101" pitchFamily="2" charset="-122"/>
                <a:cs typeface="仿宋" panose="02010609060101010101" pitchFamily="49" charset="-122"/>
              </a:rPr>
              <a:t>检查单页面</a:t>
            </a:r>
            <a:endParaRPr lang="zh-CN" altLang="en-US" dirty="0"/>
          </a:p>
        </p:txBody>
      </p:sp>
    </p:spTree>
    <p:extLst>
      <p:ext uri="{BB962C8B-B14F-4D97-AF65-F5344CB8AC3E}">
        <p14:creationId xmlns:p14="http://schemas.microsoft.com/office/powerpoint/2010/main" val="599508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DF6BAF10-02E2-43A5-A66C-D0135862C636}"/>
              </a:ext>
            </a:extLst>
          </p:cNvPr>
          <p:cNvSpPr/>
          <p:nvPr/>
        </p:nvSpPr>
        <p:spPr>
          <a:xfrm>
            <a:off x="228600" y="308413"/>
            <a:ext cx="288898" cy="440626"/>
          </a:xfrm>
          <a:prstGeom prst="rect">
            <a:avLst/>
          </a:prstGeom>
          <a:solidFill>
            <a:srgbClr val="3983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EA9E2B2B-5E20-470A-AF8E-491C3C21CEF6}"/>
              </a:ext>
            </a:extLst>
          </p:cNvPr>
          <p:cNvSpPr txBox="1"/>
          <p:nvPr/>
        </p:nvSpPr>
        <p:spPr>
          <a:xfrm>
            <a:off x="517498" y="306574"/>
            <a:ext cx="3511163" cy="461665"/>
          </a:xfrm>
          <a:prstGeom prst="rect">
            <a:avLst/>
          </a:prstGeom>
          <a:noFill/>
        </p:spPr>
        <p:txBody>
          <a:bodyPr wrap="square" rtlCol="0">
            <a:spAutoFit/>
          </a:bodyPr>
          <a:lstStyle/>
          <a:p>
            <a:r>
              <a:rPr lang="en-US" altLang="zh-CN" sz="2400" b="1" dirty="0">
                <a:solidFill>
                  <a:schemeClr val="bg1">
                    <a:lumMod val="50000"/>
                  </a:schemeClr>
                </a:solidFill>
                <a:latin typeface="微软雅黑" panose="020B0503020204020204" pitchFamily="34" charset="-122"/>
                <a:ea typeface="微软雅黑" panose="020B0503020204020204" pitchFamily="34" charset="-122"/>
              </a:rPr>
              <a:t>4.1</a:t>
            </a:r>
            <a:r>
              <a:rPr lang="zh-CN" altLang="en-US" sz="2400" b="1" dirty="0">
                <a:solidFill>
                  <a:schemeClr val="bg1">
                    <a:lumMod val="50000"/>
                  </a:schemeClr>
                </a:solidFill>
                <a:latin typeface="微软雅黑" panose="020B0503020204020204" pitchFamily="34" charset="-122"/>
                <a:ea typeface="微软雅黑" panose="020B0503020204020204" pitchFamily="34" charset="-122"/>
              </a:rPr>
              <a:t>性能度量指标测试</a:t>
            </a:r>
            <a:endParaRPr lang="zh-CN" altLang="en-US" sz="24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6" name="文本框 5">
            <a:extLst>
              <a:ext uri="{FF2B5EF4-FFF2-40B4-BE49-F238E27FC236}">
                <a16:creationId xmlns:a16="http://schemas.microsoft.com/office/drawing/2014/main" id="{ACD43458-E0F7-4A8E-8FCF-7FE21F4E4C23}"/>
              </a:ext>
            </a:extLst>
          </p:cNvPr>
          <p:cNvSpPr txBox="1"/>
          <p:nvPr/>
        </p:nvSpPr>
        <p:spPr>
          <a:xfrm>
            <a:off x="591076" y="6443279"/>
            <a:ext cx="11009850" cy="230832"/>
          </a:xfrm>
          <a:prstGeom prst="rect">
            <a:avLst/>
          </a:prstGeom>
          <a:noFill/>
        </p:spPr>
        <p:txBody>
          <a:bodyPr wrap="square" rtlCol="0">
            <a:spAutoFit/>
          </a:bodyPr>
          <a:lstStyle/>
          <a:p>
            <a:pPr algn="dist"/>
            <a:r>
              <a:rPr lang="en-US" altLang="zh-CN" sz="900" kern="7800" spc="600" dirty="0">
                <a:solidFill>
                  <a:srgbClr val="39834C"/>
                </a:solidFill>
                <a:latin typeface="微软雅黑" panose="020B0503020204020204" pitchFamily="34" charset="-122"/>
                <a:ea typeface="微软雅黑" panose="020B0503020204020204" pitchFamily="34" charset="-122"/>
              </a:rPr>
              <a:t>NANJING AGRICULTURAL UNIVERSITY INTRODUCTION</a:t>
            </a:r>
            <a:endParaRPr lang="zh-CN" altLang="en-US" sz="900" kern="7800" spc="600" dirty="0">
              <a:solidFill>
                <a:srgbClr val="39834C"/>
              </a:solidFill>
              <a:latin typeface="微软雅黑" panose="020B0503020204020204" pitchFamily="34" charset="-122"/>
              <a:ea typeface="微软雅黑" panose="020B0503020204020204" pitchFamily="34" charset="-122"/>
            </a:endParaRPr>
          </a:p>
        </p:txBody>
      </p:sp>
      <p:pic>
        <p:nvPicPr>
          <p:cNvPr id="7" name="图形 6">
            <a:extLst>
              <a:ext uri="{FF2B5EF4-FFF2-40B4-BE49-F238E27FC236}">
                <a16:creationId xmlns:a16="http://schemas.microsoft.com/office/drawing/2014/main" id="{7A782A84-F4A5-407B-8095-3255C8D177E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951720" y="348681"/>
            <a:ext cx="1801606" cy="400358"/>
          </a:xfrm>
          <a:prstGeom prst="rect">
            <a:avLst/>
          </a:prstGeom>
        </p:spPr>
      </p:pic>
      <p:cxnSp>
        <p:nvCxnSpPr>
          <p:cNvPr id="8" name="直接连接符 7">
            <a:extLst>
              <a:ext uri="{FF2B5EF4-FFF2-40B4-BE49-F238E27FC236}">
                <a16:creationId xmlns:a16="http://schemas.microsoft.com/office/drawing/2014/main" id="{E88E1603-24D4-4880-A446-F326E63B794B}"/>
              </a:ext>
            </a:extLst>
          </p:cNvPr>
          <p:cNvCxnSpPr/>
          <p:nvPr/>
        </p:nvCxnSpPr>
        <p:spPr>
          <a:xfrm>
            <a:off x="591076" y="749039"/>
            <a:ext cx="9246344" cy="0"/>
          </a:xfrm>
          <a:prstGeom prst="line">
            <a:avLst/>
          </a:prstGeom>
          <a:ln w="12700">
            <a:solidFill>
              <a:srgbClr val="39834C"/>
            </a:solidFill>
          </a:ln>
        </p:spPr>
        <p:style>
          <a:lnRef idx="1">
            <a:schemeClr val="accent1"/>
          </a:lnRef>
          <a:fillRef idx="0">
            <a:schemeClr val="accent1"/>
          </a:fillRef>
          <a:effectRef idx="0">
            <a:schemeClr val="accent1"/>
          </a:effectRef>
          <a:fontRef idx="minor">
            <a:schemeClr val="tx1"/>
          </a:fontRef>
        </p:style>
      </p:cxnSp>
      <p:graphicFrame>
        <p:nvGraphicFramePr>
          <p:cNvPr id="2" name="表格 1">
            <a:extLst>
              <a:ext uri="{FF2B5EF4-FFF2-40B4-BE49-F238E27FC236}">
                <a16:creationId xmlns:a16="http://schemas.microsoft.com/office/drawing/2014/main" id="{B066E7EC-8989-4494-A151-6687E47BDEB2}"/>
              </a:ext>
            </a:extLst>
          </p:cNvPr>
          <p:cNvGraphicFramePr>
            <a:graphicFrameLocks noGrp="1"/>
          </p:cNvGraphicFramePr>
          <p:nvPr>
            <p:extLst>
              <p:ext uri="{D42A27DB-BD31-4B8C-83A1-F6EECF244321}">
                <p14:modId xmlns:p14="http://schemas.microsoft.com/office/powerpoint/2010/main" val="3552705367"/>
              </p:ext>
            </p:extLst>
          </p:nvPr>
        </p:nvGraphicFramePr>
        <p:xfrm>
          <a:off x="1299331" y="2754369"/>
          <a:ext cx="8182533" cy="1669305"/>
        </p:xfrm>
        <a:graphic>
          <a:graphicData uri="http://schemas.openxmlformats.org/drawingml/2006/table">
            <a:tbl>
              <a:tblPr firstRow="1" firstCol="1" bandRow="1">
                <a:tableStyleId>{5C22544A-7EE6-4342-B048-85BDC9FD1C3A}</a:tableStyleId>
              </a:tblPr>
              <a:tblGrid>
                <a:gridCol w="2727511">
                  <a:extLst>
                    <a:ext uri="{9D8B030D-6E8A-4147-A177-3AD203B41FA5}">
                      <a16:colId xmlns:a16="http://schemas.microsoft.com/office/drawing/2014/main" val="1909014836"/>
                    </a:ext>
                  </a:extLst>
                </a:gridCol>
                <a:gridCol w="2727511">
                  <a:extLst>
                    <a:ext uri="{9D8B030D-6E8A-4147-A177-3AD203B41FA5}">
                      <a16:colId xmlns:a16="http://schemas.microsoft.com/office/drawing/2014/main" val="3680927364"/>
                    </a:ext>
                  </a:extLst>
                </a:gridCol>
                <a:gridCol w="2727511">
                  <a:extLst>
                    <a:ext uri="{9D8B030D-6E8A-4147-A177-3AD203B41FA5}">
                      <a16:colId xmlns:a16="http://schemas.microsoft.com/office/drawing/2014/main" val="1418106073"/>
                    </a:ext>
                  </a:extLst>
                </a:gridCol>
              </a:tblGrid>
              <a:tr h="333861">
                <a:tc>
                  <a:txBody>
                    <a:bodyPr/>
                    <a:lstStyle/>
                    <a:p>
                      <a:pPr algn="l"/>
                      <a:r>
                        <a:rPr lang="zh-CN" sz="1100" kern="0" dirty="0">
                          <a:effectLst/>
                        </a:rPr>
                        <a:t>序号</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l"/>
                      <a:r>
                        <a:rPr lang="zh-CN" sz="1100" kern="0">
                          <a:effectLst/>
                        </a:rPr>
                        <a:t>时间度量标准</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l"/>
                      <a:r>
                        <a:rPr lang="zh-CN" sz="1100" kern="0">
                          <a:effectLst/>
                        </a:rPr>
                        <a:t>结果</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325890919"/>
                  </a:ext>
                </a:extLst>
              </a:tr>
              <a:tr h="333861">
                <a:tc>
                  <a:txBody>
                    <a:bodyPr/>
                    <a:lstStyle/>
                    <a:p>
                      <a:pPr algn="l"/>
                      <a:r>
                        <a:rPr lang="en-US" sz="1100" kern="0">
                          <a:effectLst/>
                        </a:rPr>
                        <a:t>1</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l"/>
                      <a:r>
                        <a:rPr lang="zh-CN" sz="1100" kern="0">
                          <a:effectLst/>
                        </a:rPr>
                        <a:t>小于</a:t>
                      </a:r>
                      <a:r>
                        <a:rPr lang="en-US" sz="1100" kern="0">
                          <a:effectLst/>
                        </a:rPr>
                        <a:t>1s</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l"/>
                      <a:r>
                        <a:rPr lang="zh-CN" sz="1100" kern="0">
                          <a:effectLst/>
                        </a:rPr>
                        <a:t>优</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671385048"/>
                  </a:ext>
                </a:extLst>
              </a:tr>
              <a:tr h="333861">
                <a:tc>
                  <a:txBody>
                    <a:bodyPr/>
                    <a:lstStyle/>
                    <a:p>
                      <a:pPr algn="l"/>
                      <a:r>
                        <a:rPr lang="en-US" sz="1100" kern="0">
                          <a:effectLst/>
                        </a:rPr>
                        <a:t>2</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l"/>
                      <a:r>
                        <a:rPr lang="zh-CN" sz="1100" kern="0">
                          <a:effectLst/>
                        </a:rPr>
                        <a:t>介于</a:t>
                      </a:r>
                      <a:r>
                        <a:rPr lang="en-US" sz="1100" kern="0">
                          <a:effectLst/>
                        </a:rPr>
                        <a:t>1s-3s</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l"/>
                      <a:r>
                        <a:rPr lang="zh-CN" sz="1100" kern="0">
                          <a:effectLst/>
                        </a:rPr>
                        <a:t>良</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357338937"/>
                  </a:ext>
                </a:extLst>
              </a:tr>
              <a:tr h="333861">
                <a:tc>
                  <a:txBody>
                    <a:bodyPr/>
                    <a:lstStyle/>
                    <a:p>
                      <a:pPr algn="l"/>
                      <a:r>
                        <a:rPr lang="en-US" sz="1100" kern="0">
                          <a:effectLst/>
                        </a:rPr>
                        <a:t>3</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l"/>
                      <a:r>
                        <a:rPr lang="zh-CN" sz="1100" kern="0">
                          <a:effectLst/>
                        </a:rPr>
                        <a:t>介于</a:t>
                      </a:r>
                      <a:r>
                        <a:rPr lang="en-US" sz="1100" kern="0">
                          <a:effectLst/>
                        </a:rPr>
                        <a:t>3s-5s</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l"/>
                      <a:r>
                        <a:rPr lang="zh-CN" sz="1100" kern="0">
                          <a:effectLst/>
                        </a:rPr>
                        <a:t>一般</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11795828"/>
                  </a:ext>
                </a:extLst>
              </a:tr>
              <a:tr h="333861">
                <a:tc>
                  <a:txBody>
                    <a:bodyPr/>
                    <a:lstStyle/>
                    <a:p>
                      <a:pPr algn="l"/>
                      <a:r>
                        <a:rPr lang="en-US" sz="1100" kern="0">
                          <a:effectLst/>
                        </a:rPr>
                        <a:t>4</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l"/>
                      <a:r>
                        <a:rPr lang="zh-CN" sz="1100" kern="0">
                          <a:effectLst/>
                        </a:rPr>
                        <a:t>大于</a:t>
                      </a:r>
                      <a:r>
                        <a:rPr lang="en-US" sz="1100" kern="0">
                          <a:effectLst/>
                        </a:rPr>
                        <a:t>5s</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l"/>
                      <a:r>
                        <a:rPr lang="zh-CN" sz="1100" kern="0" dirty="0">
                          <a:effectLst/>
                        </a:rPr>
                        <a:t>差</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870328892"/>
                  </a:ext>
                </a:extLst>
              </a:tr>
            </a:tbl>
          </a:graphicData>
        </a:graphic>
      </p:graphicFrame>
      <p:sp>
        <p:nvSpPr>
          <p:cNvPr id="3" name="Rectangle 1">
            <a:extLst>
              <a:ext uri="{FF2B5EF4-FFF2-40B4-BE49-F238E27FC236}">
                <a16:creationId xmlns:a16="http://schemas.microsoft.com/office/drawing/2014/main" id="{81DBCE06-F9C7-4D5F-980F-A47A7FE55979}"/>
              </a:ext>
            </a:extLst>
          </p:cNvPr>
          <p:cNvSpPr>
            <a:spLocks noChangeArrowheads="1"/>
          </p:cNvSpPr>
          <p:nvPr/>
        </p:nvSpPr>
        <p:spPr bwMode="auto">
          <a:xfrm>
            <a:off x="827513" y="1165916"/>
            <a:ext cx="9731183" cy="10129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2667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266700" algn="l" defTabSz="914400" rtl="0" eaLnBrk="0" fontAlgn="base" latinLnBrk="0" hangingPunct="0">
              <a:lnSpc>
                <a:spcPts val="2500"/>
              </a:lnSpc>
              <a:spcBef>
                <a:spcPct val="0"/>
              </a:spcBef>
              <a:spcAft>
                <a:spcPct val="0"/>
              </a:spcAft>
              <a:buClrTx/>
              <a:buSzTx/>
              <a:buFontTx/>
              <a:buNone/>
              <a:tabLst/>
            </a:pPr>
            <a:r>
              <a:rPr kumimoji="0" lang="zh-CN" altLang="zh-CN" b="0"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响应时间（</a:t>
            </a:r>
            <a:r>
              <a:rPr kumimoji="0" lang="en-US" altLang="zh-CN" b="0"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TTLB</a:t>
            </a:r>
            <a:r>
              <a:rPr kumimoji="0" lang="zh-CN" altLang="en-US" b="0"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）即“</a:t>
            </a:r>
            <a:r>
              <a:rPr kumimoji="0" lang="en-US" altLang="zh-CN" b="0" i="0" u="none" strike="noStrike" cap="none" normalizeH="0" baseline="0" dirty="0" err="1">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timetolastbyte</a:t>
            </a:r>
            <a:r>
              <a:rPr kumimoji="0" lang="en-US" altLang="zh-CN" b="0"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a:t>
            </a:r>
            <a:r>
              <a:rPr kumimoji="0" lang="zh-CN" altLang="en-US" b="0"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，指的是从客户端发起的一个请求开始，到客户端接收到从服务器端返回的响应结束，这个过程所耗费的时间，响应时间的单位一般为“秒”或者“毫秒”。响应时间＝网络响应时间</a:t>
            </a:r>
            <a:r>
              <a:rPr kumimoji="0" lang="en-US" altLang="zh-CN" b="0"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a:t>
            </a:r>
            <a:r>
              <a:rPr kumimoji="0" lang="zh-CN" altLang="en-US" b="0"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应用程序响应时间。</a:t>
            </a:r>
            <a:endParaRPr kumimoji="0" lang="zh-CN" altLang="en-US" b="0" i="0" u="none" strike="noStrike" cap="none" normalizeH="0" baseline="0" dirty="0">
              <a:ln>
                <a:noFill/>
              </a:ln>
              <a:solidFill>
                <a:schemeClr val="tx1"/>
              </a:solidFill>
              <a:effectLst/>
              <a:latin typeface="宋体" panose="02010600030101010101" pitchFamily="2" charset="-122"/>
              <a:ea typeface="宋体" panose="02010600030101010101" pitchFamily="2" charset="-122"/>
            </a:endParaRPr>
          </a:p>
        </p:txBody>
      </p:sp>
      <p:sp>
        <p:nvSpPr>
          <p:cNvPr id="12" name="文本框 11">
            <a:extLst>
              <a:ext uri="{FF2B5EF4-FFF2-40B4-BE49-F238E27FC236}">
                <a16:creationId xmlns:a16="http://schemas.microsoft.com/office/drawing/2014/main" id="{0953B757-73CC-41D3-B34E-50740B3316E3}"/>
              </a:ext>
            </a:extLst>
          </p:cNvPr>
          <p:cNvSpPr txBox="1"/>
          <p:nvPr/>
        </p:nvSpPr>
        <p:spPr>
          <a:xfrm>
            <a:off x="591076" y="4571384"/>
            <a:ext cx="8890790" cy="1974708"/>
          </a:xfrm>
          <a:prstGeom prst="rect">
            <a:avLst/>
          </a:prstGeom>
          <a:noFill/>
        </p:spPr>
        <p:txBody>
          <a:bodyPr wrap="square">
            <a:spAutoFit/>
          </a:bodyPr>
          <a:lstStyle/>
          <a:p>
            <a:pPr marL="0" marR="0" lvl="0" indent="266700" algn="l" defTabSz="914400" rtl="0" eaLnBrk="0" fontAlgn="base" latinLnBrk="0" hangingPunct="0">
              <a:lnSpc>
                <a:spcPts val="2500"/>
              </a:lnSpc>
              <a:spcBef>
                <a:spcPct val="0"/>
              </a:spcBef>
              <a:spcAft>
                <a:spcPct val="0"/>
              </a:spcAft>
              <a:buClrTx/>
              <a:buSzTx/>
              <a:buFontTx/>
              <a:buNone/>
              <a:tabLst/>
            </a:pPr>
            <a:r>
              <a:rPr kumimoji="0" lang="zh-CN" altLang="en-US" sz="1800" b="0"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MS Gothic" panose="020B0609070205080204" pitchFamily="49" charset="-128"/>
              </a:rPr>
              <a:t>➢</a:t>
            </a:r>
            <a:r>
              <a:rPr kumimoji="0" lang="zh-CN" altLang="en-US" sz="1800" b="0"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事务能力</a:t>
            </a:r>
            <a:r>
              <a:rPr kumimoji="0" lang="en-US" altLang="zh-CN" sz="1800" b="0"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TPS(</a:t>
            </a:r>
            <a:r>
              <a:rPr kumimoji="0" lang="en-US" altLang="zh-CN" sz="1800" b="0" i="0" u="none" strike="noStrike" cap="none" normalizeH="0" baseline="0" dirty="0" err="1">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transactionperseconde</a:t>
            </a:r>
            <a:r>
              <a:rPr kumimoji="0" lang="en-US" altLang="zh-CN" sz="1800" b="0"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a:t>
            </a:r>
            <a:endParaRPr kumimoji="0" lang="en-US" altLang="zh-CN" sz="1800" b="0" i="0" u="none" strike="noStrike" cap="none" normalizeH="0" baseline="0" dirty="0">
              <a:ln>
                <a:noFill/>
              </a:ln>
              <a:solidFill>
                <a:schemeClr val="tx1"/>
              </a:solidFill>
              <a:effectLst/>
              <a:latin typeface="宋体" panose="02010600030101010101" pitchFamily="2" charset="-122"/>
              <a:ea typeface="宋体" panose="02010600030101010101" pitchFamily="2" charset="-122"/>
            </a:endParaRPr>
          </a:p>
          <a:p>
            <a:pPr marL="0" marR="0" lvl="0" indent="266700" algn="l" defTabSz="914400" rtl="0" eaLnBrk="0" fontAlgn="base" latinLnBrk="0" hangingPunct="0">
              <a:lnSpc>
                <a:spcPts val="2500"/>
              </a:lnSpc>
              <a:spcBef>
                <a:spcPct val="0"/>
              </a:spcBef>
              <a:spcAft>
                <a:spcPct val="0"/>
              </a:spcAft>
              <a:buClrTx/>
              <a:buSzTx/>
              <a:buFontTx/>
              <a:buNone/>
              <a:tabLst/>
            </a:pPr>
            <a:r>
              <a:rPr kumimoji="0" lang="zh-CN" altLang="en-US" sz="1800" b="0"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服务器每秒处理的事务数；一个事务是指一个客户机向服务器发送请求然后服务器做出反应的过程。客户机在发送请求时开始计时，收到服务器响应后结束计时，一次来计算使用的时间和完成的事务个数。它是衡量系统处理能力的重要指标。</a:t>
            </a:r>
            <a:endParaRPr kumimoji="0" lang="zh-CN" altLang="en-US" sz="1800" b="0" i="0" u="none" strike="noStrike" cap="none" normalizeH="0" baseline="0" dirty="0">
              <a:ln>
                <a:noFill/>
              </a:ln>
              <a:solidFill>
                <a:schemeClr val="tx1"/>
              </a:solidFill>
              <a:effectLst/>
              <a:latin typeface="宋体" panose="02010600030101010101" pitchFamily="2" charset="-122"/>
              <a:ea typeface="宋体" panose="02010600030101010101" pitchFamily="2" charset="-122"/>
            </a:endParaRPr>
          </a:p>
          <a:p>
            <a:pPr marL="0" marR="0" lvl="0" indent="266700" algn="l" defTabSz="914400" rtl="0" eaLnBrk="0" fontAlgn="base" latinLnBrk="0" hangingPunct="0">
              <a:lnSpc>
                <a:spcPts val="2500"/>
              </a:lnSpc>
              <a:spcBef>
                <a:spcPct val="0"/>
              </a:spcBef>
              <a:spcAft>
                <a:spcPct val="0"/>
              </a:spcAft>
              <a:buClrTx/>
              <a:buSzTx/>
              <a:buFontTx/>
              <a:buNone/>
              <a:tabLst/>
            </a:pPr>
            <a:r>
              <a:rPr kumimoji="0" lang="zh-CN" altLang="en-US" sz="1800" b="0"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MS Gothic" panose="020B0609070205080204" pitchFamily="49" charset="-128"/>
              </a:rPr>
              <a:t>➢</a:t>
            </a:r>
            <a:r>
              <a:rPr kumimoji="0" lang="zh-CN" altLang="en-US" sz="1800" b="0"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并发用户数</a:t>
            </a:r>
            <a:endParaRPr kumimoji="0" lang="zh-CN" altLang="en-US" sz="1800" b="0" i="0" u="none" strike="noStrike" cap="none" normalizeH="0" baseline="0" dirty="0">
              <a:ln>
                <a:noFill/>
              </a:ln>
              <a:solidFill>
                <a:schemeClr val="tx1"/>
              </a:solidFill>
              <a:effectLst/>
              <a:latin typeface="宋体" panose="02010600030101010101" pitchFamily="2" charset="-122"/>
              <a:ea typeface="宋体" panose="02010600030101010101" pitchFamily="2" charset="-122"/>
            </a:endParaRPr>
          </a:p>
          <a:p>
            <a:pPr marL="0" marR="0" lvl="0" indent="266700" algn="l" defTabSz="914400" rtl="0" eaLnBrk="0" fontAlgn="base" latinLnBrk="0" hangingPunct="0">
              <a:lnSpc>
                <a:spcPts val="2500"/>
              </a:lnSpc>
              <a:spcBef>
                <a:spcPct val="0"/>
              </a:spcBef>
              <a:spcAft>
                <a:spcPct val="0"/>
              </a:spcAft>
              <a:buClrTx/>
              <a:buSzTx/>
              <a:buFontTx/>
              <a:buNone/>
              <a:tabLst/>
            </a:pPr>
            <a:r>
              <a:rPr kumimoji="0" lang="zh-CN" altLang="en-US" sz="1800" b="0"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同一时刻与服务器进行交互的在线用户数量。</a:t>
            </a:r>
            <a:endParaRPr kumimoji="0" lang="zh-CN" altLang="en-US" sz="1800" b="0" i="0" u="none" strike="noStrike" cap="none" normalizeH="0" baseline="0" dirty="0">
              <a:ln>
                <a:noFill/>
              </a:ln>
              <a:solidFill>
                <a:schemeClr val="tx1"/>
              </a:solidFill>
              <a:effectLst/>
              <a:latin typeface="宋体" panose="02010600030101010101" pitchFamily="2" charset="-122"/>
              <a:ea typeface="宋体" panose="02010600030101010101" pitchFamily="2" charset="-122"/>
            </a:endParaRPr>
          </a:p>
        </p:txBody>
      </p:sp>
      <p:sp>
        <p:nvSpPr>
          <p:cNvPr id="14" name="文本框 13">
            <a:extLst>
              <a:ext uri="{FF2B5EF4-FFF2-40B4-BE49-F238E27FC236}">
                <a16:creationId xmlns:a16="http://schemas.microsoft.com/office/drawing/2014/main" id="{38784603-2ADB-43CD-B8CD-6D6347B39A78}"/>
              </a:ext>
            </a:extLst>
          </p:cNvPr>
          <p:cNvSpPr txBox="1"/>
          <p:nvPr/>
        </p:nvSpPr>
        <p:spPr>
          <a:xfrm>
            <a:off x="591076" y="2251603"/>
            <a:ext cx="6093724" cy="369332"/>
          </a:xfrm>
          <a:prstGeom prst="rect">
            <a:avLst/>
          </a:prstGeom>
          <a:noFill/>
        </p:spPr>
        <p:txBody>
          <a:bodyPr wrap="square">
            <a:spAutoFit/>
          </a:bodyPr>
          <a:lstStyle/>
          <a:p>
            <a:pPr marL="0" marR="0" lvl="0" indent="266700" algn="l" defTabSz="914400" rtl="0" eaLnBrk="0" fontAlgn="base" latinLnBrk="0" hangingPunct="0">
              <a:lnSpc>
                <a:spcPct val="100000"/>
              </a:lnSpc>
              <a:spcBef>
                <a:spcPct val="0"/>
              </a:spcBef>
              <a:spcAft>
                <a:spcPct val="0"/>
              </a:spcAft>
              <a:buClrTx/>
              <a:buSzTx/>
              <a:buFontTx/>
              <a:buNone/>
              <a:tabLst/>
            </a:pPr>
            <a:r>
              <a:rPr kumimoji="0" lang="zh-CN" altLang="en-US" sz="1800" b="0"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MS Gothic" panose="020B0609070205080204" pitchFamily="49" charset="-128"/>
              </a:rPr>
              <a:t>➢</a:t>
            </a:r>
            <a:r>
              <a:rPr kumimoji="0" lang="zh-CN" altLang="en-US" sz="1800" b="0"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响应时间标准</a:t>
            </a:r>
            <a:endParaRPr kumimoji="0" lang="zh-CN" altLang="en-US" sz="1800" b="0" i="0" u="none" strike="noStrike" cap="none" normalizeH="0" baseline="0" dirty="0">
              <a:ln>
                <a:noFill/>
              </a:ln>
              <a:solidFill>
                <a:schemeClr val="tx1"/>
              </a:solidFill>
              <a:effectLst/>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1861076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par>
                                <p:cTn id="13" presetID="10" presetClass="entr" presetSubtype="0" fill="hold" nodeType="with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2">
                                            <p:txEl>
                                              <p:pRg st="0" end="0"/>
                                            </p:txEl>
                                          </p:spTgt>
                                        </p:tgtEl>
                                        <p:attrNameLst>
                                          <p:attrName>style.visibility</p:attrName>
                                        </p:attrNameLst>
                                      </p:cBhvr>
                                      <p:to>
                                        <p:strVal val="visible"/>
                                      </p:to>
                                    </p:set>
                                    <p:animEffect transition="in" filter="fade">
                                      <p:cBhvr>
                                        <p:cTn id="20" dur="500"/>
                                        <p:tgtEl>
                                          <p:spTgt spid="12">
                                            <p:txEl>
                                              <p:pRg st="0" end="0"/>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12">
                                            <p:txEl>
                                              <p:pRg st="1" end="1"/>
                                            </p:txEl>
                                          </p:spTgt>
                                        </p:tgtEl>
                                        <p:attrNameLst>
                                          <p:attrName>style.visibility</p:attrName>
                                        </p:attrNameLst>
                                      </p:cBhvr>
                                      <p:to>
                                        <p:strVal val="visible"/>
                                      </p:to>
                                    </p:set>
                                    <p:animEffect transition="in" filter="fade">
                                      <p:cBhvr>
                                        <p:cTn id="23" dur="500"/>
                                        <p:tgtEl>
                                          <p:spTgt spid="12">
                                            <p:txEl>
                                              <p:pRg st="1" end="1"/>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2">
                                            <p:txEl>
                                              <p:pRg st="2" end="2"/>
                                            </p:txEl>
                                          </p:spTgt>
                                        </p:tgtEl>
                                        <p:attrNameLst>
                                          <p:attrName>style.visibility</p:attrName>
                                        </p:attrNameLst>
                                      </p:cBhvr>
                                      <p:to>
                                        <p:strVal val="visible"/>
                                      </p:to>
                                    </p:set>
                                    <p:animEffect transition="in" filter="fade">
                                      <p:cBhvr>
                                        <p:cTn id="28" dur="500"/>
                                        <p:tgtEl>
                                          <p:spTgt spid="12">
                                            <p:txEl>
                                              <p:pRg st="2" end="2"/>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12">
                                            <p:txEl>
                                              <p:pRg st="3" end="3"/>
                                            </p:txEl>
                                          </p:spTgt>
                                        </p:tgtEl>
                                        <p:attrNameLst>
                                          <p:attrName>style.visibility</p:attrName>
                                        </p:attrNameLst>
                                      </p:cBhvr>
                                      <p:to>
                                        <p:strVal val="visible"/>
                                      </p:to>
                                    </p:set>
                                    <p:animEffect transition="in" filter="fade">
                                      <p:cBhvr>
                                        <p:cTn id="31" dur="500"/>
                                        <p:tgtEl>
                                          <p:spTgt spid="1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4"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DF6BAF10-02E2-43A5-A66C-D0135862C636}"/>
              </a:ext>
            </a:extLst>
          </p:cNvPr>
          <p:cNvSpPr/>
          <p:nvPr/>
        </p:nvSpPr>
        <p:spPr>
          <a:xfrm>
            <a:off x="228600" y="308413"/>
            <a:ext cx="288898" cy="440626"/>
          </a:xfrm>
          <a:prstGeom prst="rect">
            <a:avLst/>
          </a:prstGeom>
          <a:solidFill>
            <a:srgbClr val="3983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EA9E2B2B-5E20-470A-AF8E-491C3C21CEF6}"/>
              </a:ext>
            </a:extLst>
          </p:cNvPr>
          <p:cNvSpPr txBox="1"/>
          <p:nvPr/>
        </p:nvSpPr>
        <p:spPr>
          <a:xfrm>
            <a:off x="517498" y="306574"/>
            <a:ext cx="3511163" cy="461665"/>
          </a:xfrm>
          <a:prstGeom prst="rect">
            <a:avLst/>
          </a:prstGeom>
          <a:noFill/>
        </p:spPr>
        <p:txBody>
          <a:bodyPr wrap="square" rtlCol="0">
            <a:spAutoFit/>
          </a:bodyPr>
          <a:lstStyle/>
          <a:p>
            <a:r>
              <a:rPr lang="en-US" altLang="zh-CN" sz="2400" b="1" dirty="0">
                <a:solidFill>
                  <a:schemeClr val="bg1">
                    <a:lumMod val="50000"/>
                  </a:schemeClr>
                </a:solidFill>
                <a:latin typeface="微软雅黑" panose="020B0503020204020204" pitchFamily="34" charset="-122"/>
                <a:ea typeface="微软雅黑" panose="020B0503020204020204" pitchFamily="34" charset="-122"/>
              </a:rPr>
              <a:t>4.2</a:t>
            </a:r>
            <a:r>
              <a:rPr lang="zh-CN" altLang="en-US" sz="2400" b="1" dirty="0">
                <a:solidFill>
                  <a:schemeClr val="bg1">
                    <a:lumMod val="50000"/>
                  </a:schemeClr>
                </a:solidFill>
                <a:latin typeface="微软雅黑" panose="020B0503020204020204" pitchFamily="34" charset="-122"/>
                <a:ea typeface="微软雅黑" panose="020B0503020204020204" pitchFamily="34" charset="-122"/>
              </a:rPr>
              <a:t>测试案例设计思路</a:t>
            </a:r>
            <a:endParaRPr lang="zh-CN" altLang="en-US" sz="24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6" name="文本框 5">
            <a:extLst>
              <a:ext uri="{FF2B5EF4-FFF2-40B4-BE49-F238E27FC236}">
                <a16:creationId xmlns:a16="http://schemas.microsoft.com/office/drawing/2014/main" id="{ACD43458-E0F7-4A8E-8FCF-7FE21F4E4C23}"/>
              </a:ext>
            </a:extLst>
          </p:cNvPr>
          <p:cNvSpPr txBox="1"/>
          <p:nvPr/>
        </p:nvSpPr>
        <p:spPr>
          <a:xfrm>
            <a:off x="591076" y="6443279"/>
            <a:ext cx="11009850" cy="230832"/>
          </a:xfrm>
          <a:prstGeom prst="rect">
            <a:avLst/>
          </a:prstGeom>
          <a:noFill/>
        </p:spPr>
        <p:txBody>
          <a:bodyPr wrap="square" rtlCol="0">
            <a:spAutoFit/>
          </a:bodyPr>
          <a:lstStyle/>
          <a:p>
            <a:pPr algn="dist"/>
            <a:r>
              <a:rPr lang="en-US" altLang="zh-CN" sz="900" kern="7800" spc="600" dirty="0">
                <a:solidFill>
                  <a:srgbClr val="39834C"/>
                </a:solidFill>
                <a:latin typeface="微软雅黑" panose="020B0503020204020204" pitchFamily="34" charset="-122"/>
                <a:ea typeface="微软雅黑" panose="020B0503020204020204" pitchFamily="34" charset="-122"/>
              </a:rPr>
              <a:t>NANJING AGRICULTURAL UNIVERSITY INTRODUCTION</a:t>
            </a:r>
            <a:endParaRPr lang="zh-CN" altLang="en-US" sz="900" kern="7800" spc="600" dirty="0">
              <a:solidFill>
                <a:srgbClr val="39834C"/>
              </a:solidFill>
              <a:latin typeface="微软雅黑" panose="020B0503020204020204" pitchFamily="34" charset="-122"/>
              <a:ea typeface="微软雅黑" panose="020B0503020204020204" pitchFamily="34" charset="-122"/>
            </a:endParaRPr>
          </a:p>
        </p:txBody>
      </p:sp>
      <p:pic>
        <p:nvPicPr>
          <p:cNvPr id="7" name="图形 6">
            <a:extLst>
              <a:ext uri="{FF2B5EF4-FFF2-40B4-BE49-F238E27FC236}">
                <a16:creationId xmlns:a16="http://schemas.microsoft.com/office/drawing/2014/main" id="{7A782A84-F4A5-407B-8095-3255C8D177E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951720" y="348681"/>
            <a:ext cx="1801606" cy="400358"/>
          </a:xfrm>
          <a:prstGeom prst="rect">
            <a:avLst/>
          </a:prstGeom>
        </p:spPr>
      </p:pic>
      <p:cxnSp>
        <p:nvCxnSpPr>
          <p:cNvPr id="8" name="直接连接符 7">
            <a:extLst>
              <a:ext uri="{FF2B5EF4-FFF2-40B4-BE49-F238E27FC236}">
                <a16:creationId xmlns:a16="http://schemas.microsoft.com/office/drawing/2014/main" id="{E88E1603-24D4-4880-A446-F326E63B794B}"/>
              </a:ext>
            </a:extLst>
          </p:cNvPr>
          <p:cNvCxnSpPr/>
          <p:nvPr/>
        </p:nvCxnSpPr>
        <p:spPr>
          <a:xfrm>
            <a:off x="591076" y="749039"/>
            <a:ext cx="9246344" cy="0"/>
          </a:xfrm>
          <a:prstGeom prst="line">
            <a:avLst/>
          </a:prstGeom>
          <a:ln w="12700">
            <a:solidFill>
              <a:srgbClr val="39834C"/>
            </a:solidFill>
          </a:ln>
        </p:spPr>
        <p:style>
          <a:lnRef idx="1">
            <a:schemeClr val="accent1"/>
          </a:lnRef>
          <a:fillRef idx="0">
            <a:schemeClr val="accent1"/>
          </a:fillRef>
          <a:effectRef idx="0">
            <a:schemeClr val="accent1"/>
          </a:effectRef>
          <a:fontRef idx="minor">
            <a:schemeClr val="tx1"/>
          </a:fontRef>
        </p:style>
      </p:cxnSp>
      <p:sp>
        <p:nvSpPr>
          <p:cNvPr id="10" name="文本框 9">
            <a:extLst>
              <a:ext uri="{FF2B5EF4-FFF2-40B4-BE49-F238E27FC236}">
                <a16:creationId xmlns:a16="http://schemas.microsoft.com/office/drawing/2014/main" id="{07DE627A-6756-4D84-93B7-6C3B167F7F75}"/>
              </a:ext>
            </a:extLst>
          </p:cNvPr>
          <p:cNvSpPr txBox="1"/>
          <p:nvPr/>
        </p:nvSpPr>
        <p:spPr>
          <a:xfrm>
            <a:off x="873456" y="1326982"/>
            <a:ext cx="9744502" cy="4656083"/>
          </a:xfrm>
          <a:prstGeom prst="rect">
            <a:avLst/>
          </a:prstGeom>
          <a:noFill/>
        </p:spPr>
        <p:txBody>
          <a:bodyPr wrap="square">
            <a:spAutoFit/>
          </a:bodyPr>
          <a:lstStyle/>
          <a:p>
            <a:pPr indent="266700" algn="just">
              <a:lnSpc>
                <a:spcPts val="3000"/>
              </a:lnSpc>
            </a:pPr>
            <a:r>
              <a:rPr lang="zh-CN" altLang="zh-CN" sz="2000" kern="100" dirty="0">
                <a:effectLst/>
                <a:latin typeface="宋体" panose="02010600030101010101" pitchFamily="2" charset="-122"/>
                <a:ea typeface="宋体" panose="02010600030101010101" pitchFamily="2" charset="-122"/>
                <a:cs typeface="Times New Roman" panose="02020603050405020304" pitchFamily="18" charset="0"/>
              </a:rPr>
              <a:t>根据上述测试范围测试点进行测试用例的设计。</a:t>
            </a:r>
            <a:endParaRPr lang="en-US" altLang="zh-CN" sz="2000" kern="100" dirty="0">
              <a:effectLst/>
              <a:latin typeface="宋体" panose="02010600030101010101" pitchFamily="2" charset="-122"/>
              <a:ea typeface="宋体" panose="02010600030101010101" pitchFamily="2" charset="-122"/>
              <a:cs typeface="Times New Roman" panose="02020603050405020304" pitchFamily="18" charset="0"/>
            </a:endParaRPr>
          </a:p>
          <a:p>
            <a:pPr indent="266700" algn="just">
              <a:lnSpc>
                <a:spcPts val="3000"/>
              </a:lnSpc>
            </a:pPr>
            <a:r>
              <a:rPr lang="zh-CN" altLang="zh-CN" sz="2000" kern="100" dirty="0">
                <a:effectLst/>
                <a:latin typeface="宋体" panose="02010600030101010101" pitchFamily="2" charset="-122"/>
                <a:ea typeface="宋体" panose="02010600030101010101" pitchFamily="2" charset="-122"/>
                <a:cs typeface="Times New Roman" panose="02020603050405020304" pitchFamily="18" charset="0"/>
              </a:rPr>
              <a:t>主要采用黑盒用例设计方法</a:t>
            </a:r>
            <a:r>
              <a:rPr lang="zh-CN" altLang="zh-CN" sz="2000" kern="100" dirty="0">
                <a:solidFill>
                  <a:srgbClr val="00B050"/>
                </a:solidFill>
                <a:effectLst/>
                <a:latin typeface="宋体" panose="02010600030101010101" pitchFamily="2" charset="-122"/>
                <a:ea typeface="宋体" panose="02010600030101010101" pitchFamily="2" charset="-122"/>
                <a:cs typeface="Times New Roman" panose="02020603050405020304" pitchFamily="18" charset="0"/>
              </a:rPr>
              <a:t>等价类划分法、边界值分析法、错误推测法、场景法</a:t>
            </a:r>
            <a:r>
              <a:rPr lang="zh-CN" altLang="zh-CN" sz="2000" kern="100" dirty="0">
                <a:effectLst/>
                <a:latin typeface="宋体" panose="02010600030101010101" pitchFamily="2" charset="-122"/>
                <a:ea typeface="宋体" panose="02010600030101010101" pitchFamily="2" charset="-122"/>
                <a:cs typeface="Times New Roman" panose="02020603050405020304" pitchFamily="18" charset="0"/>
              </a:rPr>
              <a:t>。</a:t>
            </a:r>
          </a:p>
          <a:p>
            <a:pPr algn="just">
              <a:lnSpc>
                <a:spcPts val="3000"/>
              </a:lnSpc>
            </a:pPr>
            <a:r>
              <a:rPr lang="zh-CN" altLang="zh-CN" sz="2000" kern="100" dirty="0">
                <a:effectLst/>
                <a:latin typeface="宋体" panose="02010600030101010101" pitchFamily="2" charset="-122"/>
                <a:ea typeface="宋体" panose="02010600030101010101" pitchFamily="2" charset="-122"/>
                <a:cs typeface="MS Gothic" panose="020B0609070205080204" pitchFamily="49" charset="-128"/>
              </a:rPr>
              <a:t>➢</a:t>
            </a:r>
            <a:r>
              <a:rPr lang="zh-CN" altLang="zh-CN" sz="2000" kern="100" dirty="0">
                <a:effectLst/>
                <a:latin typeface="宋体" panose="02010600030101010101" pitchFamily="2" charset="-122"/>
                <a:ea typeface="宋体" panose="02010600030101010101" pitchFamily="2" charset="-122"/>
                <a:cs typeface="Times New Roman" panose="02020603050405020304" pitchFamily="18" charset="0"/>
              </a:rPr>
              <a:t>功能测试：确保测试对象的功能正常，其中包括业务流程、数据处理、边界值等功能。</a:t>
            </a:r>
          </a:p>
          <a:p>
            <a:pPr algn="just">
              <a:lnSpc>
                <a:spcPts val="3000"/>
              </a:lnSpc>
            </a:pPr>
            <a:r>
              <a:rPr lang="zh-CN" altLang="zh-CN" sz="2000" kern="100" dirty="0">
                <a:effectLst/>
                <a:latin typeface="宋体" panose="02010600030101010101" pitchFamily="2" charset="-122"/>
                <a:ea typeface="宋体" panose="02010600030101010101" pitchFamily="2" charset="-122"/>
                <a:cs typeface="MS Gothic" panose="020B0609070205080204" pitchFamily="49" charset="-128"/>
              </a:rPr>
              <a:t>➢</a:t>
            </a:r>
            <a:r>
              <a:rPr lang="zh-CN" altLang="zh-CN" sz="2000" kern="100" dirty="0">
                <a:effectLst/>
                <a:latin typeface="宋体" panose="02010600030101010101" pitchFamily="2" charset="-122"/>
                <a:ea typeface="宋体" panose="02010600030101010101" pitchFamily="2" charset="-122"/>
                <a:cs typeface="Times New Roman" panose="02020603050405020304" pitchFamily="18" charset="0"/>
              </a:rPr>
              <a:t>用户界面</a:t>
            </a:r>
            <a:r>
              <a:rPr lang="en-US" altLang="zh-CN" sz="2000" kern="100" dirty="0">
                <a:effectLst/>
                <a:latin typeface="宋体" panose="02010600030101010101" pitchFamily="2" charset="-122"/>
                <a:ea typeface="宋体" panose="02010600030101010101" pitchFamily="2" charset="-122"/>
                <a:cs typeface="Times New Roman" panose="02020603050405020304" pitchFamily="18" charset="0"/>
              </a:rPr>
              <a:t>(UI)</a:t>
            </a:r>
            <a:r>
              <a:rPr lang="zh-CN" altLang="zh-CN" sz="2000" kern="100" dirty="0">
                <a:effectLst/>
                <a:latin typeface="宋体" panose="02010600030101010101" pitchFamily="2" charset="-122"/>
                <a:ea typeface="宋体" panose="02010600030101010101" pitchFamily="2" charset="-122"/>
                <a:cs typeface="Times New Roman" panose="02020603050405020304" pitchFamily="18" charset="0"/>
              </a:rPr>
              <a:t>测试：核实用户与软件之间的交互，确保用户界面会通过测试对象的功能来为用户提供相应的访问或浏览功能，确保</a:t>
            </a:r>
            <a:r>
              <a:rPr lang="en-US" altLang="zh-CN" sz="2000" kern="100" dirty="0">
                <a:effectLst/>
                <a:latin typeface="宋体" panose="02010600030101010101" pitchFamily="2" charset="-122"/>
                <a:ea typeface="宋体" panose="02010600030101010101" pitchFamily="2" charset="-122"/>
                <a:cs typeface="Times New Roman" panose="02020603050405020304" pitchFamily="18" charset="0"/>
              </a:rPr>
              <a:t>UI</a:t>
            </a:r>
            <a:r>
              <a:rPr lang="zh-CN" altLang="zh-CN" sz="2000" kern="100" dirty="0">
                <a:effectLst/>
                <a:latin typeface="宋体" panose="02010600030101010101" pitchFamily="2" charset="-122"/>
                <a:ea typeface="宋体" panose="02010600030101010101" pitchFamily="2" charset="-122"/>
                <a:cs typeface="Times New Roman" panose="02020603050405020304" pitchFamily="18" charset="0"/>
              </a:rPr>
              <a:t>中的对象按照预期的方式运行，确保各个窗口风格（包括颜色、字体、提示信息、图标、等等）都与需求保持一致，或符合可接受标准，能够保证用户界面的友好性、易操作性，而且符合用户操作习惯</a:t>
            </a:r>
          </a:p>
          <a:p>
            <a:pPr algn="just">
              <a:lnSpc>
                <a:spcPts val="3000"/>
              </a:lnSpc>
            </a:pPr>
            <a:r>
              <a:rPr lang="zh-CN" altLang="zh-CN" sz="2000" kern="100" dirty="0">
                <a:effectLst/>
                <a:latin typeface="宋体" panose="02010600030101010101" pitchFamily="2" charset="-122"/>
                <a:ea typeface="宋体" panose="02010600030101010101" pitchFamily="2" charset="-122"/>
                <a:cs typeface="MS Gothic" panose="020B0609070205080204" pitchFamily="49" charset="-128"/>
              </a:rPr>
              <a:t>➢</a:t>
            </a:r>
            <a:r>
              <a:rPr lang="zh-CN" altLang="zh-CN" sz="2000" kern="100" dirty="0">
                <a:effectLst/>
                <a:latin typeface="宋体" panose="02010600030101010101" pitchFamily="2" charset="-122"/>
                <a:ea typeface="宋体" panose="02010600030101010101" pitchFamily="2" charset="-122"/>
                <a:cs typeface="Times New Roman" panose="02020603050405020304" pitchFamily="18" charset="0"/>
              </a:rPr>
              <a:t>流程测试</a:t>
            </a:r>
            <a:r>
              <a:rPr lang="en-US" altLang="zh-CN" sz="2000" kern="100" dirty="0">
                <a:effectLst/>
                <a:latin typeface="宋体" panose="02010600030101010101" pitchFamily="2" charset="-122"/>
                <a:ea typeface="宋体" panose="02010600030101010101" pitchFamily="2" charset="-122"/>
                <a:cs typeface="Times New Roman" panose="02020603050405020304" pitchFamily="18" charset="0"/>
              </a:rPr>
              <a:t>:</a:t>
            </a:r>
            <a:r>
              <a:rPr lang="zh-CN" altLang="zh-CN" sz="2000" kern="100" dirty="0">
                <a:effectLst/>
                <a:latin typeface="宋体" panose="02010600030101010101" pitchFamily="2" charset="-122"/>
                <a:ea typeface="宋体" panose="02010600030101010101" pitchFamily="2" charset="-122"/>
                <a:cs typeface="Times New Roman" panose="02020603050405020304" pitchFamily="18" charset="0"/>
              </a:rPr>
              <a:t>核实实际业务流程在系统中的完整正确实现。应确保各业务流程内部数据流转及流程之间接口数据的正确，确保角色权限对流程的操作的限制的正确性</a:t>
            </a:r>
          </a:p>
          <a:p>
            <a:pPr algn="just">
              <a:lnSpc>
                <a:spcPts val="3000"/>
              </a:lnSpc>
            </a:pPr>
            <a:r>
              <a:rPr lang="zh-CN" altLang="zh-CN" sz="2000" kern="100" dirty="0">
                <a:effectLst/>
                <a:latin typeface="宋体" panose="02010600030101010101" pitchFamily="2" charset="-122"/>
                <a:ea typeface="宋体" panose="02010600030101010101" pitchFamily="2" charset="-122"/>
                <a:cs typeface="MS Gothic" panose="020B0609070205080204" pitchFamily="49" charset="-128"/>
              </a:rPr>
              <a:t>➢</a:t>
            </a:r>
            <a:r>
              <a:rPr lang="zh-CN" altLang="zh-CN" sz="2000" kern="100" dirty="0">
                <a:effectLst/>
                <a:latin typeface="宋体" panose="02010600030101010101" pitchFamily="2" charset="-122"/>
                <a:ea typeface="宋体" panose="02010600030101010101" pitchFamily="2" charset="-122"/>
                <a:cs typeface="Times New Roman" panose="02020603050405020304" pitchFamily="18" charset="0"/>
              </a:rPr>
              <a:t>安全性测试：确保用户登录管理安全、应用程序级别与系统级别的安全的安全性</a:t>
            </a:r>
          </a:p>
          <a:p>
            <a:pPr algn="just">
              <a:lnSpc>
                <a:spcPts val="3000"/>
              </a:lnSpc>
            </a:pPr>
            <a:r>
              <a:rPr lang="zh-CN" altLang="zh-CN" sz="2000" kern="100" dirty="0">
                <a:effectLst/>
                <a:latin typeface="宋体" panose="02010600030101010101" pitchFamily="2" charset="-122"/>
                <a:ea typeface="宋体" panose="02010600030101010101" pitchFamily="2" charset="-122"/>
                <a:cs typeface="MS Gothic" panose="020B0609070205080204" pitchFamily="49" charset="-128"/>
              </a:rPr>
              <a:t>➢</a:t>
            </a:r>
            <a:r>
              <a:rPr lang="zh-CN" altLang="zh-CN" sz="2000" kern="100" dirty="0">
                <a:effectLst/>
                <a:latin typeface="宋体" panose="02010600030101010101" pitchFamily="2" charset="-122"/>
                <a:ea typeface="宋体" panose="02010600030101010101" pitchFamily="2" charset="-122"/>
                <a:cs typeface="Times New Roman" panose="02020603050405020304" pitchFamily="18" charset="0"/>
              </a:rPr>
              <a:t>兼容性测试：确保系统在各种不同版本不同类项浏览器下均能正常实现其功能</a:t>
            </a:r>
          </a:p>
        </p:txBody>
      </p:sp>
    </p:spTree>
    <p:extLst>
      <p:ext uri="{BB962C8B-B14F-4D97-AF65-F5344CB8AC3E}">
        <p14:creationId xmlns:p14="http://schemas.microsoft.com/office/powerpoint/2010/main" val="1825053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0">
                                            <p:txEl>
                                              <p:pRg st="1" end="1"/>
                                            </p:txEl>
                                          </p:spTgt>
                                        </p:tgtEl>
                                        <p:attrNameLst>
                                          <p:attrName>style.visibility</p:attrName>
                                        </p:attrNameLst>
                                      </p:cBhvr>
                                      <p:to>
                                        <p:strVal val="visible"/>
                                      </p:to>
                                    </p:set>
                                    <p:animEffect transition="in" filter="fade">
                                      <p:cBhvr>
                                        <p:cTn id="10" dur="500"/>
                                        <p:tgtEl>
                                          <p:spTgt spid="10">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animEffect transition="in" filter="fade">
                                      <p:cBhvr>
                                        <p:cTn id="15" dur="500"/>
                                        <p:tgtEl>
                                          <p:spTgt spid="10">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0">
                                            <p:txEl>
                                              <p:pRg st="3" end="3"/>
                                            </p:txEl>
                                          </p:spTgt>
                                        </p:tgtEl>
                                        <p:attrNameLst>
                                          <p:attrName>style.visibility</p:attrName>
                                        </p:attrNameLst>
                                      </p:cBhvr>
                                      <p:to>
                                        <p:strVal val="visible"/>
                                      </p:to>
                                    </p:set>
                                    <p:animEffect transition="in" filter="fade">
                                      <p:cBhvr>
                                        <p:cTn id="20" dur="500"/>
                                        <p:tgtEl>
                                          <p:spTgt spid="10">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0">
                                            <p:txEl>
                                              <p:pRg st="4" end="4"/>
                                            </p:txEl>
                                          </p:spTgt>
                                        </p:tgtEl>
                                        <p:attrNameLst>
                                          <p:attrName>style.visibility</p:attrName>
                                        </p:attrNameLst>
                                      </p:cBhvr>
                                      <p:to>
                                        <p:strVal val="visible"/>
                                      </p:to>
                                    </p:set>
                                    <p:animEffect transition="in" filter="fade">
                                      <p:cBhvr>
                                        <p:cTn id="25" dur="500"/>
                                        <p:tgtEl>
                                          <p:spTgt spid="10">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0">
                                            <p:txEl>
                                              <p:pRg st="5" end="5"/>
                                            </p:txEl>
                                          </p:spTgt>
                                        </p:tgtEl>
                                        <p:attrNameLst>
                                          <p:attrName>style.visibility</p:attrName>
                                        </p:attrNameLst>
                                      </p:cBhvr>
                                      <p:to>
                                        <p:strVal val="visible"/>
                                      </p:to>
                                    </p:set>
                                    <p:animEffect transition="in" filter="fade">
                                      <p:cBhvr>
                                        <p:cTn id="30" dur="500"/>
                                        <p:tgtEl>
                                          <p:spTgt spid="10">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0">
                                            <p:txEl>
                                              <p:pRg st="6" end="6"/>
                                            </p:txEl>
                                          </p:spTgt>
                                        </p:tgtEl>
                                        <p:attrNameLst>
                                          <p:attrName>style.visibility</p:attrName>
                                        </p:attrNameLst>
                                      </p:cBhvr>
                                      <p:to>
                                        <p:strVal val="visible"/>
                                      </p:to>
                                    </p:set>
                                    <p:animEffect transition="in" filter="fade">
                                      <p:cBhvr>
                                        <p:cTn id="35" dur="500"/>
                                        <p:tgtEl>
                                          <p:spTgt spid="10">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DF6BAF10-02E2-43A5-A66C-D0135862C636}"/>
              </a:ext>
            </a:extLst>
          </p:cNvPr>
          <p:cNvSpPr/>
          <p:nvPr/>
        </p:nvSpPr>
        <p:spPr>
          <a:xfrm>
            <a:off x="228600" y="308413"/>
            <a:ext cx="288898" cy="440626"/>
          </a:xfrm>
          <a:prstGeom prst="rect">
            <a:avLst/>
          </a:prstGeom>
          <a:solidFill>
            <a:srgbClr val="3983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EA9E2B2B-5E20-470A-AF8E-491C3C21CEF6}"/>
              </a:ext>
            </a:extLst>
          </p:cNvPr>
          <p:cNvSpPr txBox="1"/>
          <p:nvPr/>
        </p:nvSpPr>
        <p:spPr>
          <a:xfrm>
            <a:off x="517498" y="306574"/>
            <a:ext cx="3511163" cy="461665"/>
          </a:xfrm>
          <a:prstGeom prst="rect">
            <a:avLst/>
          </a:prstGeom>
          <a:noFill/>
        </p:spPr>
        <p:txBody>
          <a:bodyPr wrap="square" rtlCol="0">
            <a:spAutoFit/>
          </a:bodyPr>
          <a:lstStyle/>
          <a:p>
            <a:r>
              <a:rPr lang="en-US" altLang="zh-CN" sz="2400" b="1" dirty="0">
                <a:solidFill>
                  <a:schemeClr val="bg1">
                    <a:lumMod val="50000"/>
                  </a:schemeClr>
                </a:solidFill>
                <a:latin typeface="微软雅黑" panose="020B0503020204020204" pitchFamily="34" charset="-122"/>
                <a:ea typeface="微软雅黑" panose="020B0503020204020204" pitchFamily="34" charset="-122"/>
              </a:rPr>
              <a:t>4.3</a:t>
            </a:r>
            <a:r>
              <a:rPr lang="zh-CN" altLang="en-US" sz="2400" b="1" dirty="0">
                <a:solidFill>
                  <a:schemeClr val="bg1">
                    <a:lumMod val="50000"/>
                  </a:schemeClr>
                </a:solidFill>
                <a:latin typeface="微软雅黑" panose="020B0503020204020204" pitchFamily="34" charset="-122"/>
                <a:ea typeface="微软雅黑" panose="020B0503020204020204" pitchFamily="34" charset="-122"/>
              </a:rPr>
              <a:t>功能执行</a:t>
            </a:r>
            <a:endParaRPr lang="zh-CN" altLang="en-US" sz="24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6" name="文本框 5">
            <a:extLst>
              <a:ext uri="{FF2B5EF4-FFF2-40B4-BE49-F238E27FC236}">
                <a16:creationId xmlns:a16="http://schemas.microsoft.com/office/drawing/2014/main" id="{ACD43458-E0F7-4A8E-8FCF-7FE21F4E4C23}"/>
              </a:ext>
            </a:extLst>
          </p:cNvPr>
          <p:cNvSpPr txBox="1"/>
          <p:nvPr/>
        </p:nvSpPr>
        <p:spPr>
          <a:xfrm>
            <a:off x="591076" y="6443279"/>
            <a:ext cx="11009850" cy="230832"/>
          </a:xfrm>
          <a:prstGeom prst="rect">
            <a:avLst/>
          </a:prstGeom>
          <a:noFill/>
        </p:spPr>
        <p:txBody>
          <a:bodyPr wrap="square" rtlCol="0">
            <a:spAutoFit/>
          </a:bodyPr>
          <a:lstStyle/>
          <a:p>
            <a:pPr algn="dist"/>
            <a:r>
              <a:rPr lang="en-US" altLang="zh-CN" sz="900" kern="7800" spc="600" dirty="0">
                <a:solidFill>
                  <a:srgbClr val="39834C"/>
                </a:solidFill>
                <a:latin typeface="微软雅黑" panose="020B0503020204020204" pitchFamily="34" charset="-122"/>
                <a:ea typeface="微软雅黑" panose="020B0503020204020204" pitchFamily="34" charset="-122"/>
              </a:rPr>
              <a:t>NANJING AGRICULTURAL UNIVERSITY INTRODUCTION</a:t>
            </a:r>
            <a:endParaRPr lang="zh-CN" altLang="en-US" sz="900" kern="7800" spc="600" dirty="0">
              <a:solidFill>
                <a:srgbClr val="39834C"/>
              </a:solidFill>
              <a:latin typeface="微软雅黑" panose="020B0503020204020204" pitchFamily="34" charset="-122"/>
              <a:ea typeface="微软雅黑" panose="020B0503020204020204" pitchFamily="34" charset="-122"/>
            </a:endParaRPr>
          </a:p>
        </p:txBody>
      </p:sp>
      <p:pic>
        <p:nvPicPr>
          <p:cNvPr id="7" name="图形 6">
            <a:extLst>
              <a:ext uri="{FF2B5EF4-FFF2-40B4-BE49-F238E27FC236}">
                <a16:creationId xmlns:a16="http://schemas.microsoft.com/office/drawing/2014/main" id="{7A782A84-F4A5-407B-8095-3255C8D177E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951720" y="348681"/>
            <a:ext cx="1801606" cy="400358"/>
          </a:xfrm>
          <a:prstGeom prst="rect">
            <a:avLst/>
          </a:prstGeom>
        </p:spPr>
      </p:pic>
      <p:cxnSp>
        <p:nvCxnSpPr>
          <p:cNvPr id="8" name="直接连接符 7">
            <a:extLst>
              <a:ext uri="{FF2B5EF4-FFF2-40B4-BE49-F238E27FC236}">
                <a16:creationId xmlns:a16="http://schemas.microsoft.com/office/drawing/2014/main" id="{E88E1603-24D4-4880-A446-F326E63B794B}"/>
              </a:ext>
            </a:extLst>
          </p:cNvPr>
          <p:cNvCxnSpPr/>
          <p:nvPr/>
        </p:nvCxnSpPr>
        <p:spPr>
          <a:xfrm>
            <a:off x="591076" y="749039"/>
            <a:ext cx="9246344" cy="0"/>
          </a:xfrm>
          <a:prstGeom prst="line">
            <a:avLst/>
          </a:prstGeom>
          <a:ln w="12700">
            <a:solidFill>
              <a:srgbClr val="39834C"/>
            </a:solidFill>
          </a:ln>
        </p:spPr>
        <p:style>
          <a:lnRef idx="1">
            <a:schemeClr val="accent1"/>
          </a:lnRef>
          <a:fillRef idx="0">
            <a:schemeClr val="accent1"/>
          </a:fillRef>
          <a:effectRef idx="0">
            <a:schemeClr val="accent1"/>
          </a:effectRef>
          <a:fontRef idx="minor">
            <a:schemeClr val="tx1"/>
          </a:fontRef>
        </p:style>
      </p:cxnSp>
      <p:grpSp>
        <p:nvGrpSpPr>
          <p:cNvPr id="116" name="组合 115">
            <a:extLst>
              <a:ext uri="{FF2B5EF4-FFF2-40B4-BE49-F238E27FC236}">
                <a16:creationId xmlns:a16="http://schemas.microsoft.com/office/drawing/2014/main" id="{F5E76308-5422-4229-B967-307D01122ECF}"/>
              </a:ext>
            </a:extLst>
          </p:cNvPr>
          <p:cNvGrpSpPr/>
          <p:nvPr/>
        </p:nvGrpSpPr>
        <p:grpSpPr>
          <a:xfrm>
            <a:off x="1684975" y="2754645"/>
            <a:ext cx="7820025" cy="2190750"/>
            <a:chOff x="1539875" y="2216150"/>
            <a:chExt cx="7820025" cy="2190750"/>
          </a:xfrm>
        </p:grpSpPr>
        <p:sp>
          <p:nvSpPr>
            <p:cNvPr id="117" name="弧形 116">
              <a:extLst>
                <a:ext uri="{FF2B5EF4-FFF2-40B4-BE49-F238E27FC236}">
                  <a16:creationId xmlns:a16="http://schemas.microsoft.com/office/drawing/2014/main" id="{2E67CF5E-A750-42AF-86B2-0A5764E13D16}"/>
                </a:ext>
              </a:extLst>
            </p:cNvPr>
            <p:cNvSpPr/>
            <p:nvPr/>
          </p:nvSpPr>
          <p:spPr>
            <a:xfrm>
              <a:off x="7169150" y="2216150"/>
              <a:ext cx="2190750" cy="2190750"/>
            </a:xfrm>
            <a:prstGeom prst="arc">
              <a:avLst/>
            </a:prstGeom>
            <a:ln w="19050">
              <a:solidFill>
                <a:srgbClr val="AFC9B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118" name="直接连接符 117">
              <a:extLst>
                <a:ext uri="{FF2B5EF4-FFF2-40B4-BE49-F238E27FC236}">
                  <a16:creationId xmlns:a16="http://schemas.microsoft.com/office/drawing/2014/main" id="{978138ED-C04A-46E0-B3C2-74413F5EF87A}"/>
                </a:ext>
              </a:extLst>
            </p:cNvPr>
            <p:cNvCxnSpPr>
              <a:cxnSpLocks/>
              <a:stCxn id="117" idx="0"/>
            </p:cNvCxnSpPr>
            <p:nvPr/>
          </p:nvCxnSpPr>
          <p:spPr>
            <a:xfrm flipH="1">
              <a:off x="1539875" y="2216150"/>
              <a:ext cx="6724650" cy="0"/>
            </a:xfrm>
            <a:prstGeom prst="line">
              <a:avLst/>
            </a:prstGeom>
            <a:ln w="19050">
              <a:solidFill>
                <a:srgbClr val="AFC9B6"/>
              </a:solidFill>
            </a:ln>
          </p:spPr>
          <p:style>
            <a:lnRef idx="1">
              <a:schemeClr val="accent1"/>
            </a:lnRef>
            <a:fillRef idx="0">
              <a:schemeClr val="accent1"/>
            </a:fillRef>
            <a:effectRef idx="0">
              <a:schemeClr val="accent1"/>
            </a:effectRef>
            <a:fontRef idx="minor">
              <a:schemeClr val="tx1"/>
            </a:fontRef>
          </p:style>
        </p:cxnSp>
        <p:sp>
          <p:nvSpPr>
            <p:cNvPr id="119" name="弧形 118">
              <a:extLst>
                <a:ext uri="{FF2B5EF4-FFF2-40B4-BE49-F238E27FC236}">
                  <a16:creationId xmlns:a16="http://schemas.microsoft.com/office/drawing/2014/main" id="{4056BD29-9662-4691-B586-6389C0505E28}"/>
                </a:ext>
              </a:extLst>
            </p:cNvPr>
            <p:cNvSpPr/>
            <p:nvPr/>
          </p:nvSpPr>
          <p:spPr>
            <a:xfrm flipV="1">
              <a:off x="7169150" y="2216150"/>
              <a:ext cx="2190750" cy="2190750"/>
            </a:xfrm>
            <a:prstGeom prst="arc">
              <a:avLst/>
            </a:prstGeom>
            <a:ln w="19050">
              <a:solidFill>
                <a:srgbClr val="AFC9B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120" name="直接连接符 119">
              <a:extLst>
                <a:ext uri="{FF2B5EF4-FFF2-40B4-BE49-F238E27FC236}">
                  <a16:creationId xmlns:a16="http://schemas.microsoft.com/office/drawing/2014/main" id="{16BFACD3-82E6-497B-ADC5-F671D1552541}"/>
                </a:ext>
              </a:extLst>
            </p:cNvPr>
            <p:cNvCxnSpPr/>
            <p:nvPr/>
          </p:nvCxnSpPr>
          <p:spPr>
            <a:xfrm flipH="1">
              <a:off x="1619250" y="4406900"/>
              <a:ext cx="6645275" cy="0"/>
            </a:xfrm>
            <a:prstGeom prst="line">
              <a:avLst/>
            </a:prstGeom>
            <a:ln w="19050">
              <a:solidFill>
                <a:srgbClr val="AFC9B6"/>
              </a:solidFill>
            </a:ln>
          </p:spPr>
          <p:style>
            <a:lnRef idx="1">
              <a:schemeClr val="accent1"/>
            </a:lnRef>
            <a:fillRef idx="0">
              <a:schemeClr val="accent1"/>
            </a:fillRef>
            <a:effectRef idx="0">
              <a:schemeClr val="accent1"/>
            </a:effectRef>
            <a:fontRef idx="minor">
              <a:schemeClr val="tx1"/>
            </a:fontRef>
          </p:style>
        </p:cxnSp>
      </p:grpSp>
      <p:sp>
        <p:nvSpPr>
          <p:cNvPr id="121" name="椭圆 120">
            <a:extLst>
              <a:ext uri="{FF2B5EF4-FFF2-40B4-BE49-F238E27FC236}">
                <a16:creationId xmlns:a16="http://schemas.microsoft.com/office/drawing/2014/main" id="{13E7F908-B319-4A6C-85E0-B2DF66CBA436}"/>
              </a:ext>
            </a:extLst>
          </p:cNvPr>
          <p:cNvSpPr/>
          <p:nvPr/>
        </p:nvSpPr>
        <p:spPr>
          <a:xfrm>
            <a:off x="1621794" y="2675270"/>
            <a:ext cx="158750" cy="158750"/>
          </a:xfrm>
          <a:prstGeom prst="ellipse">
            <a:avLst/>
          </a:prstGeom>
          <a:solidFill>
            <a:srgbClr val="3983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3" name="椭圆 122">
            <a:extLst>
              <a:ext uri="{FF2B5EF4-FFF2-40B4-BE49-F238E27FC236}">
                <a16:creationId xmlns:a16="http://schemas.microsoft.com/office/drawing/2014/main" id="{E75CD6E1-B378-4442-B802-5D59784E96FE}"/>
              </a:ext>
            </a:extLst>
          </p:cNvPr>
          <p:cNvSpPr/>
          <p:nvPr/>
        </p:nvSpPr>
        <p:spPr>
          <a:xfrm>
            <a:off x="4068417" y="2675270"/>
            <a:ext cx="158750" cy="158750"/>
          </a:xfrm>
          <a:prstGeom prst="ellipse">
            <a:avLst/>
          </a:prstGeom>
          <a:solidFill>
            <a:srgbClr val="3983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1" name="等腰三角形 130">
            <a:extLst>
              <a:ext uri="{FF2B5EF4-FFF2-40B4-BE49-F238E27FC236}">
                <a16:creationId xmlns:a16="http://schemas.microsoft.com/office/drawing/2014/main" id="{4E1C8D34-82A1-41A3-93BB-9EF6C7A3DB3B}"/>
              </a:ext>
            </a:extLst>
          </p:cNvPr>
          <p:cNvSpPr/>
          <p:nvPr/>
        </p:nvSpPr>
        <p:spPr>
          <a:xfrm>
            <a:off x="1604013" y="2494301"/>
            <a:ext cx="194311" cy="95237"/>
          </a:xfrm>
          <a:prstGeom prst="triangle">
            <a:avLst/>
          </a:prstGeom>
          <a:solidFill>
            <a:srgbClr val="3983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3" name="等腰三角形 132">
            <a:extLst>
              <a:ext uri="{FF2B5EF4-FFF2-40B4-BE49-F238E27FC236}">
                <a16:creationId xmlns:a16="http://schemas.microsoft.com/office/drawing/2014/main" id="{327EBA2D-4A7F-440F-8BF6-0F62EB10D00B}"/>
              </a:ext>
            </a:extLst>
          </p:cNvPr>
          <p:cNvSpPr/>
          <p:nvPr/>
        </p:nvSpPr>
        <p:spPr>
          <a:xfrm>
            <a:off x="4057625" y="2494301"/>
            <a:ext cx="194311" cy="95237"/>
          </a:xfrm>
          <a:prstGeom prst="triangle">
            <a:avLst/>
          </a:prstGeom>
          <a:solidFill>
            <a:srgbClr val="3983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6" name="矩形 135">
            <a:extLst>
              <a:ext uri="{FF2B5EF4-FFF2-40B4-BE49-F238E27FC236}">
                <a16:creationId xmlns:a16="http://schemas.microsoft.com/office/drawing/2014/main" id="{7537F543-88C2-4BC0-993F-3EBA6D03F7C4}"/>
              </a:ext>
            </a:extLst>
          </p:cNvPr>
          <p:cNvSpPr/>
          <p:nvPr/>
        </p:nvSpPr>
        <p:spPr>
          <a:xfrm>
            <a:off x="1040769" y="1473976"/>
            <a:ext cx="1263650" cy="855209"/>
          </a:xfrm>
          <a:prstGeom prst="rect">
            <a:avLst/>
          </a:prstGeom>
          <a:solidFill>
            <a:srgbClr val="3983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sz="1800" kern="100" dirty="0">
                <a:effectLst/>
                <a:ea typeface="等线" panose="02010600030101010101" pitchFamily="2" charset="-122"/>
                <a:cs typeface="Times New Roman" panose="02020603050405020304" pitchFamily="18" charset="0"/>
              </a:rPr>
              <a:t>链接测试</a:t>
            </a:r>
            <a:endParaRPr lang="zh-CN" altLang="en-US" sz="1200" b="1" dirty="0">
              <a:solidFill>
                <a:schemeClr val="bg1"/>
              </a:solidFill>
            </a:endParaRPr>
          </a:p>
        </p:txBody>
      </p:sp>
      <p:sp>
        <p:nvSpPr>
          <p:cNvPr id="138" name="矩形 137">
            <a:extLst>
              <a:ext uri="{FF2B5EF4-FFF2-40B4-BE49-F238E27FC236}">
                <a16:creationId xmlns:a16="http://schemas.microsoft.com/office/drawing/2014/main" id="{0EC7FC01-4DAA-4C90-9D25-4EEFC898C27A}"/>
              </a:ext>
            </a:extLst>
          </p:cNvPr>
          <p:cNvSpPr/>
          <p:nvPr/>
        </p:nvSpPr>
        <p:spPr>
          <a:xfrm>
            <a:off x="3499878" y="1465498"/>
            <a:ext cx="1263650" cy="855209"/>
          </a:xfrm>
          <a:prstGeom prst="rect">
            <a:avLst/>
          </a:prstGeom>
          <a:solidFill>
            <a:srgbClr val="3983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sz="1800" kern="100" dirty="0">
                <a:effectLst/>
                <a:ea typeface="等线" panose="02010600030101010101" pitchFamily="2" charset="-122"/>
                <a:cs typeface="Times New Roman" panose="02020603050405020304" pitchFamily="18" charset="0"/>
              </a:rPr>
              <a:t>表单测试</a:t>
            </a:r>
            <a:endParaRPr lang="zh-CN" altLang="en-US" sz="1200" b="1" dirty="0"/>
          </a:p>
        </p:txBody>
      </p:sp>
      <p:sp>
        <p:nvSpPr>
          <p:cNvPr id="141" name="椭圆 140">
            <a:extLst>
              <a:ext uri="{FF2B5EF4-FFF2-40B4-BE49-F238E27FC236}">
                <a16:creationId xmlns:a16="http://schemas.microsoft.com/office/drawing/2014/main" id="{1DB8554B-7C58-4818-B2AF-263B17D5B2E3}"/>
              </a:ext>
            </a:extLst>
          </p:cNvPr>
          <p:cNvSpPr/>
          <p:nvPr/>
        </p:nvSpPr>
        <p:spPr>
          <a:xfrm>
            <a:off x="6784196" y="2675270"/>
            <a:ext cx="158750" cy="158750"/>
          </a:xfrm>
          <a:prstGeom prst="ellipse">
            <a:avLst/>
          </a:prstGeom>
          <a:solidFill>
            <a:srgbClr val="3983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3" name="等腰三角形 142">
            <a:extLst>
              <a:ext uri="{FF2B5EF4-FFF2-40B4-BE49-F238E27FC236}">
                <a16:creationId xmlns:a16="http://schemas.microsoft.com/office/drawing/2014/main" id="{74C81520-470E-4E7F-AEC7-7CF92487B4FA}"/>
              </a:ext>
            </a:extLst>
          </p:cNvPr>
          <p:cNvSpPr/>
          <p:nvPr/>
        </p:nvSpPr>
        <p:spPr>
          <a:xfrm>
            <a:off x="6766415" y="2494301"/>
            <a:ext cx="194311" cy="95237"/>
          </a:xfrm>
          <a:prstGeom prst="triangle">
            <a:avLst/>
          </a:prstGeom>
          <a:solidFill>
            <a:srgbClr val="3983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4" name="矩形 143">
            <a:extLst>
              <a:ext uri="{FF2B5EF4-FFF2-40B4-BE49-F238E27FC236}">
                <a16:creationId xmlns:a16="http://schemas.microsoft.com/office/drawing/2014/main" id="{4E5269EA-2A2E-4D7B-AC86-1DB517F96C1A}"/>
              </a:ext>
            </a:extLst>
          </p:cNvPr>
          <p:cNvSpPr/>
          <p:nvPr/>
        </p:nvSpPr>
        <p:spPr>
          <a:xfrm>
            <a:off x="6000649" y="1473976"/>
            <a:ext cx="1661158" cy="855209"/>
          </a:xfrm>
          <a:prstGeom prst="rect">
            <a:avLst/>
          </a:prstGeom>
          <a:solidFill>
            <a:srgbClr val="3983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sz="1800" kern="100" dirty="0">
                <a:effectLst/>
                <a:ea typeface="等线" panose="02010600030101010101" pitchFamily="2" charset="-122"/>
                <a:cs typeface="Times New Roman" panose="02020603050405020304" pitchFamily="18" charset="0"/>
              </a:rPr>
              <a:t>数据库测试</a:t>
            </a:r>
            <a:endParaRPr lang="zh-CN" altLang="en-US" sz="1200" b="1" dirty="0"/>
          </a:p>
        </p:txBody>
      </p:sp>
      <p:sp>
        <p:nvSpPr>
          <p:cNvPr id="145" name="等腰三角形 144">
            <a:extLst>
              <a:ext uri="{FF2B5EF4-FFF2-40B4-BE49-F238E27FC236}">
                <a16:creationId xmlns:a16="http://schemas.microsoft.com/office/drawing/2014/main" id="{BE2A863C-E841-4E22-A265-98AFE77D42F1}"/>
              </a:ext>
            </a:extLst>
          </p:cNvPr>
          <p:cNvSpPr/>
          <p:nvPr/>
        </p:nvSpPr>
        <p:spPr>
          <a:xfrm rot="3198316">
            <a:off x="9187785" y="2799446"/>
            <a:ext cx="194311" cy="95237"/>
          </a:xfrm>
          <a:prstGeom prst="triangle">
            <a:avLst/>
          </a:prstGeom>
          <a:solidFill>
            <a:srgbClr val="3983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6" name="矩形 145">
            <a:extLst>
              <a:ext uri="{FF2B5EF4-FFF2-40B4-BE49-F238E27FC236}">
                <a16:creationId xmlns:a16="http://schemas.microsoft.com/office/drawing/2014/main" id="{64531A3D-0F92-4B7E-96D7-70BD3688BDFD}"/>
              </a:ext>
            </a:extLst>
          </p:cNvPr>
          <p:cNvSpPr/>
          <p:nvPr/>
        </p:nvSpPr>
        <p:spPr>
          <a:xfrm>
            <a:off x="9575274" y="1865513"/>
            <a:ext cx="1782763" cy="855209"/>
          </a:xfrm>
          <a:prstGeom prst="rect">
            <a:avLst/>
          </a:prstGeom>
          <a:solidFill>
            <a:srgbClr val="3983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sz="1800" kern="100" dirty="0">
                <a:effectLst/>
                <a:ea typeface="等线" panose="02010600030101010101" pitchFamily="2" charset="-122"/>
                <a:cs typeface="Times New Roman" panose="02020603050405020304" pitchFamily="18" charset="0"/>
              </a:rPr>
              <a:t>界面测试</a:t>
            </a:r>
            <a:endParaRPr lang="zh-CN" altLang="en-US" sz="1200" b="1" dirty="0"/>
          </a:p>
        </p:txBody>
      </p:sp>
      <p:sp>
        <p:nvSpPr>
          <p:cNvPr id="147" name="椭圆 146">
            <a:extLst>
              <a:ext uri="{FF2B5EF4-FFF2-40B4-BE49-F238E27FC236}">
                <a16:creationId xmlns:a16="http://schemas.microsoft.com/office/drawing/2014/main" id="{B5907B2F-02A1-4DF4-9104-5ECF34C2A9C9}"/>
              </a:ext>
            </a:extLst>
          </p:cNvPr>
          <p:cNvSpPr/>
          <p:nvPr/>
        </p:nvSpPr>
        <p:spPr>
          <a:xfrm>
            <a:off x="1621794" y="4866019"/>
            <a:ext cx="158750" cy="158750"/>
          </a:xfrm>
          <a:prstGeom prst="ellipse">
            <a:avLst/>
          </a:prstGeom>
          <a:solidFill>
            <a:srgbClr val="3983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椭圆 148">
            <a:extLst>
              <a:ext uri="{FF2B5EF4-FFF2-40B4-BE49-F238E27FC236}">
                <a16:creationId xmlns:a16="http://schemas.microsoft.com/office/drawing/2014/main" id="{94D2A0FD-9860-4F25-952E-6AF594302F27}"/>
              </a:ext>
            </a:extLst>
          </p:cNvPr>
          <p:cNvSpPr/>
          <p:nvPr/>
        </p:nvSpPr>
        <p:spPr>
          <a:xfrm>
            <a:off x="4124200" y="4857816"/>
            <a:ext cx="158750" cy="158750"/>
          </a:xfrm>
          <a:prstGeom prst="ellipse">
            <a:avLst/>
          </a:prstGeom>
          <a:solidFill>
            <a:srgbClr val="3983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椭圆 149">
            <a:extLst>
              <a:ext uri="{FF2B5EF4-FFF2-40B4-BE49-F238E27FC236}">
                <a16:creationId xmlns:a16="http://schemas.microsoft.com/office/drawing/2014/main" id="{C8111174-286E-4EDC-8721-EE88C8089F43}"/>
              </a:ext>
            </a:extLst>
          </p:cNvPr>
          <p:cNvSpPr/>
          <p:nvPr/>
        </p:nvSpPr>
        <p:spPr>
          <a:xfrm>
            <a:off x="6807839" y="4866019"/>
            <a:ext cx="158750" cy="158750"/>
          </a:xfrm>
          <a:prstGeom prst="ellipse">
            <a:avLst/>
          </a:prstGeom>
          <a:solidFill>
            <a:srgbClr val="3983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5" name="矩形 154">
            <a:extLst>
              <a:ext uri="{FF2B5EF4-FFF2-40B4-BE49-F238E27FC236}">
                <a16:creationId xmlns:a16="http://schemas.microsoft.com/office/drawing/2014/main" id="{0AAC7D9B-8C5A-4759-BFBC-2EC324C187BB}"/>
              </a:ext>
            </a:extLst>
          </p:cNvPr>
          <p:cNvSpPr/>
          <p:nvPr/>
        </p:nvSpPr>
        <p:spPr>
          <a:xfrm>
            <a:off x="919726" y="5382676"/>
            <a:ext cx="1742188" cy="855209"/>
          </a:xfrm>
          <a:prstGeom prst="rect">
            <a:avLst/>
          </a:prstGeom>
          <a:solidFill>
            <a:srgbClr val="3983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sz="1800" kern="100" dirty="0">
                <a:effectLst/>
                <a:ea typeface="等线" panose="02010600030101010101" pitchFamily="2" charset="-122"/>
                <a:cs typeface="Times New Roman" panose="02020603050405020304" pitchFamily="18" charset="0"/>
              </a:rPr>
              <a:t>负载</a:t>
            </a:r>
            <a:r>
              <a:rPr lang="en-US" altLang="zh-CN" sz="1800" kern="100" dirty="0">
                <a:effectLst/>
                <a:ea typeface="等线" panose="02010600030101010101" pitchFamily="2" charset="-122"/>
                <a:cs typeface="Times New Roman" panose="02020603050405020304" pitchFamily="18" charset="0"/>
              </a:rPr>
              <a:t>/</a:t>
            </a:r>
            <a:r>
              <a:rPr lang="zh-CN" altLang="zh-CN" sz="1800" kern="100" dirty="0">
                <a:effectLst/>
                <a:ea typeface="等线" panose="02010600030101010101" pitchFamily="2" charset="-122"/>
                <a:cs typeface="Times New Roman" panose="02020603050405020304" pitchFamily="18" charset="0"/>
              </a:rPr>
              <a:t>压力测试</a:t>
            </a:r>
            <a:endParaRPr lang="zh-CN" altLang="en-US" sz="1200" b="1" dirty="0"/>
          </a:p>
        </p:txBody>
      </p:sp>
      <p:sp>
        <p:nvSpPr>
          <p:cNvPr id="157" name="矩形 156">
            <a:extLst>
              <a:ext uri="{FF2B5EF4-FFF2-40B4-BE49-F238E27FC236}">
                <a16:creationId xmlns:a16="http://schemas.microsoft.com/office/drawing/2014/main" id="{57CACB38-ECF4-4862-9CE5-2FA255F1851B}"/>
              </a:ext>
            </a:extLst>
          </p:cNvPr>
          <p:cNvSpPr/>
          <p:nvPr/>
        </p:nvSpPr>
        <p:spPr>
          <a:xfrm>
            <a:off x="3612223" y="5416347"/>
            <a:ext cx="1263650" cy="855209"/>
          </a:xfrm>
          <a:prstGeom prst="rect">
            <a:avLst/>
          </a:prstGeom>
          <a:solidFill>
            <a:srgbClr val="3983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sz="1800" kern="100" dirty="0">
                <a:effectLst/>
                <a:ea typeface="等线" panose="02010600030101010101" pitchFamily="2" charset="-122"/>
                <a:cs typeface="Times New Roman" panose="02020603050405020304" pitchFamily="18" charset="0"/>
              </a:rPr>
              <a:t>易用性</a:t>
            </a:r>
            <a:endParaRPr lang="zh-CN" altLang="en-US" sz="1200" b="1" dirty="0"/>
          </a:p>
        </p:txBody>
      </p:sp>
      <p:sp>
        <p:nvSpPr>
          <p:cNvPr id="160" name="矩形 159">
            <a:extLst>
              <a:ext uri="{FF2B5EF4-FFF2-40B4-BE49-F238E27FC236}">
                <a16:creationId xmlns:a16="http://schemas.microsoft.com/office/drawing/2014/main" id="{144C4CFA-910F-4540-A46E-96B00F1A9F78}"/>
              </a:ext>
            </a:extLst>
          </p:cNvPr>
          <p:cNvSpPr/>
          <p:nvPr/>
        </p:nvSpPr>
        <p:spPr>
          <a:xfrm>
            <a:off x="6114307" y="5448616"/>
            <a:ext cx="1661158" cy="855209"/>
          </a:xfrm>
          <a:prstGeom prst="rect">
            <a:avLst/>
          </a:prstGeom>
          <a:solidFill>
            <a:srgbClr val="3983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sz="1800" kern="100" dirty="0">
                <a:effectLst/>
                <a:ea typeface="等线" panose="02010600030101010101" pitchFamily="2" charset="-122"/>
                <a:cs typeface="Times New Roman" panose="02020603050405020304" pitchFamily="18" charset="0"/>
              </a:rPr>
              <a:t>兼容性测试</a:t>
            </a:r>
            <a:endParaRPr lang="zh-CN" altLang="en-US" sz="1200" b="1" dirty="0"/>
          </a:p>
        </p:txBody>
      </p:sp>
      <p:sp>
        <p:nvSpPr>
          <p:cNvPr id="161" name="等腰三角形 160">
            <a:extLst>
              <a:ext uri="{FF2B5EF4-FFF2-40B4-BE49-F238E27FC236}">
                <a16:creationId xmlns:a16="http://schemas.microsoft.com/office/drawing/2014/main" id="{2D995EDA-626A-41F8-A4F9-1155D2DB0134}"/>
              </a:ext>
            </a:extLst>
          </p:cNvPr>
          <p:cNvSpPr/>
          <p:nvPr/>
        </p:nvSpPr>
        <p:spPr>
          <a:xfrm rot="10800000">
            <a:off x="1604013" y="5149387"/>
            <a:ext cx="194311" cy="95237"/>
          </a:xfrm>
          <a:prstGeom prst="triangle">
            <a:avLst/>
          </a:prstGeom>
          <a:solidFill>
            <a:srgbClr val="3983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3" name="等腰三角形 162">
            <a:extLst>
              <a:ext uri="{FF2B5EF4-FFF2-40B4-BE49-F238E27FC236}">
                <a16:creationId xmlns:a16="http://schemas.microsoft.com/office/drawing/2014/main" id="{CB1778B1-6C3F-465D-80EF-092731151293}"/>
              </a:ext>
            </a:extLst>
          </p:cNvPr>
          <p:cNvSpPr/>
          <p:nvPr/>
        </p:nvSpPr>
        <p:spPr>
          <a:xfrm rot="10800000">
            <a:off x="4113408" y="5141184"/>
            <a:ext cx="194311" cy="95237"/>
          </a:xfrm>
          <a:prstGeom prst="triangle">
            <a:avLst/>
          </a:prstGeom>
          <a:solidFill>
            <a:srgbClr val="3983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4" name="等腰三角形 163">
            <a:extLst>
              <a:ext uri="{FF2B5EF4-FFF2-40B4-BE49-F238E27FC236}">
                <a16:creationId xmlns:a16="http://schemas.microsoft.com/office/drawing/2014/main" id="{3666FED7-4808-457B-90D9-0B3DAAA89FA1}"/>
              </a:ext>
            </a:extLst>
          </p:cNvPr>
          <p:cNvSpPr/>
          <p:nvPr/>
        </p:nvSpPr>
        <p:spPr>
          <a:xfrm rot="10800000">
            <a:off x="6790058" y="5149387"/>
            <a:ext cx="194311" cy="95237"/>
          </a:xfrm>
          <a:prstGeom prst="triangle">
            <a:avLst/>
          </a:prstGeom>
          <a:solidFill>
            <a:srgbClr val="3983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6" name="椭圆 165">
            <a:extLst>
              <a:ext uri="{FF2B5EF4-FFF2-40B4-BE49-F238E27FC236}">
                <a16:creationId xmlns:a16="http://schemas.microsoft.com/office/drawing/2014/main" id="{1DFAA498-FF13-4101-80B3-FEA36260C611}"/>
              </a:ext>
            </a:extLst>
          </p:cNvPr>
          <p:cNvSpPr/>
          <p:nvPr/>
        </p:nvSpPr>
        <p:spPr>
          <a:xfrm>
            <a:off x="9004382" y="4613858"/>
            <a:ext cx="158750" cy="158750"/>
          </a:xfrm>
          <a:prstGeom prst="ellipse">
            <a:avLst/>
          </a:prstGeom>
          <a:solidFill>
            <a:srgbClr val="3983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7" name="等腰三角形 166">
            <a:extLst>
              <a:ext uri="{FF2B5EF4-FFF2-40B4-BE49-F238E27FC236}">
                <a16:creationId xmlns:a16="http://schemas.microsoft.com/office/drawing/2014/main" id="{3289BB61-100B-4FED-A0AC-A7D77E0A821C}"/>
              </a:ext>
            </a:extLst>
          </p:cNvPr>
          <p:cNvSpPr/>
          <p:nvPr/>
        </p:nvSpPr>
        <p:spPr>
          <a:xfrm rot="8086617">
            <a:off x="9138852" y="4838586"/>
            <a:ext cx="194311" cy="95237"/>
          </a:xfrm>
          <a:prstGeom prst="triangle">
            <a:avLst/>
          </a:prstGeom>
          <a:solidFill>
            <a:srgbClr val="3983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8" name="矩形 167">
            <a:extLst>
              <a:ext uri="{FF2B5EF4-FFF2-40B4-BE49-F238E27FC236}">
                <a16:creationId xmlns:a16="http://schemas.microsoft.com/office/drawing/2014/main" id="{A33EAE1C-DF6C-493D-B7CF-31CBD92AA948}"/>
              </a:ext>
            </a:extLst>
          </p:cNvPr>
          <p:cNvSpPr/>
          <p:nvPr/>
        </p:nvSpPr>
        <p:spPr>
          <a:xfrm>
            <a:off x="9236007" y="5290585"/>
            <a:ext cx="2001210" cy="855209"/>
          </a:xfrm>
          <a:prstGeom prst="rect">
            <a:avLst/>
          </a:prstGeom>
          <a:solidFill>
            <a:srgbClr val="3983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sz="1800" kern="100" dirty="0">
                <a:effectLst/>
                <a:ea typeface="等线" panose="02010600030101010101" pitchFamily="2" charset="-122"/>
                <a:cs typeface="Times New Roman" panose="02020603050405020304" pitchFamily="18" charset="0"/>
              </a:rPr>
              <a:t>功能测试</a:t>
            </a:r>
            <a:endParaRPr lang="zh-CN" altLang="en-US" sz="1200" b="1" dirty="0"/>
          </a:p>
        </p:txBody>
      </p:sp>
      <p:sp>
        <p:nvSpPr>
          <p:cNvPr id="171" name="椭圆 170">
            <a:extLst>
              <a:ext uri="{FF2B5EF4-FFF2-40B4-BE49-F238E27FC236}">
                <a16:creationId xmlns:a16="http://schemas.microsoft.com/office/drawing/2014/main" id="{1A9387AD-DBCC-45BD-8396-33ABA7301CD8}"/>
              </a:ext>
            </a:extLst>
          </p:cNvPr>
          <p:cNvSpPr/>
          <p:nvPr/>
        </p:nvSpPr>
        <p:spPr>
          <a:xfrm>
            <a:off x="9030963" y="2895561"/>
            <a:ext cx="158750" cy="158750"/>
          </a:xfrm>
          <a:prstGeom prst="ellipse">
            <a:avLst/>
          </a:prstGeom>
          <a:solidFill>
            <a:srgbClr val="3983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50380524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DA6EE59B-AE45-4545-9FA4-6E3D87C2D3BE}"/>
              </a:ext>
            </a:extLst>
          </p:cNvPr>
          <p:cNvSpPr txBox="1"/>
          <p:nvPr/>
        </p:nvSpPr>
        <p:spPr>
          <a:xfrm>
            <a:off x="881665" y="1627327"/>
            <a:ext cx="5589064" cy="1862048"/>
          </a:xfrm>
          <a:prstGeom prst="rect">
            <a:avLst/>
          </a:prstGeom>
          <a:noFill/>
        </p:spPr>
        <p:txBody>
          <a:bodyPr wrap="square" rtlCol="0">
            <a:spAutoFit/>
          </a:bodyPr>
          <a:lstStyle/>
          <a:p>
            <a:r>
              <a:rPr lang="en-US" altLang="zh-CN" sz="11500" b="1" dirty="0">
                <a:solidFill>
                  <a:srgbClr val="AFC9B6">
                    <a:alpha val="50000"/>
                  </a:srgbClr>
                </a:solidFill>
                <a:latin typeface="微软雅黑" panose="020B0503020204020204" pitchFamily="34" charset="-122"/>
                <a:ea typeface="微软雅黑" panose="020B0503020204020204" pitchFamily="34" charset="-122"/>
              </a:rPr>
              <a:t>Part.5</a:t>
            </a:r>
            <a:endParaRPr lang="zh-CN" altLang="en-US" sz="11500" b="1" dirty="0">
              <a:solidFill>
                <a:srgbClr val="AFC9B6">
                  <a:alpha val="50000"/>
                </a:srgbClr>
              </a:solidFill>
              <a:latin typeface="微软雅黑" panose="020B0503020204020204" pitchFamily="34" charset="-122"/>
              <a:ea typeface="微软雅黑" panose="020B0503020204020204" pitchFamily="34" charset="-122"/>
            </a:endParaRPr>
          </a:p>
        </p:txBody>
      </p:sp>
      <p:sp>
        <p:nvSpPr>
          <p:cNvPr id="5" name="文本框 4">
            <a:extLst>
              <a:ext uri="{FF2B5EF4-FFF2-40B4-BE49-F238E27FC236}">
                <a16:creationId xmlns:a16="http://schemas.microsoft.com/office/drawing/2014/main" id="{8D8C331A-689D-4990-8514-8A3A0493B6DE}"/>
              </a:ext>
            </a:extLst>
          </p:cNvPr>
          <p:cNvSpPr txBox="1"/>
          <p:nvPr/>
        </p:nvSpPr>
        <p:spPr>
          <a:xfrm>
            <a:off x="1009559" y="2654791"/>
            <a:ext cx="2954655" cy="923330"/>
          </a:xfrm>
          <a:prstGeom prst="rect">
            <a:avLst/>
          </a:prstGeom>
          <a:noFill/>
        </p:spPr>
        <p:txBody>
          <a:bodyPr wrap="none" rtlCol="0" anchor="t">
            <a:spAutoFit/>
          </a:bodyPr>
          <a:lstStyle/>
          <a:p>
            <a:pPr lvl="0">
              <a:spcBef>
                <a:spcPct val="0"/>
              </a:spcBef>
              <a:defRPr/>
            </a:pPr>
            <a:r>
              <a:rPr lang="zh-CN" altLang="en-US" sz="5400" b="1" dirty="0">
                <a:gradFill>
                  <a:gsLst>
                    <a:gs pos="73000">
                      <a:srgbClr val="42806F"/>
                    </a:gs>
                    <a:gs pos="0">
                      <a:srgbClr val="71B280"/>
                    </a:gs>
                    <a:gs pos="100000">
                      <a:srgbClr val="134E5E"/>
                    </a:gs>
                  </a:gsLst>
                  <a:lin ang="2700000" scaled="1"/>
                </a:gradFill>
                <a:latin typeface="微软雅黑" panose="020B0503020204020204" pitchFamily="34" charset="-122"/>
                <a:ea typeface="微软雅黑" panose="020B0503020204020204" pitchFamily="34" charset="-122"/>
                <a:sym typeface="+mn-ea"/>
              </a:rPr>
              <a:t>项目总结</a:t>
            </a:r>
          </a:p>
        </p:txBody>
      </p:sp>
      <p:grpSp>
        <p:nvGrpSpPr>
          <p:cNvPr id="6" name="组合 5">
            <a:extLst>
              <a:ext uri="{FF2B5EF4-FFF2-40B4-BE49-F238E27FC236}">
                <a16:creationId xmlns:a16="http://schemas.microsoft.com/office/drawing/2014/main" id="{1AB48AD1-08FC-452B-AD3F-DE5064DC5FEB}"/>
              </a:ext>
            </a:extLst>
          </p:cNvPr>
          <p:cNvGrpSpPr/>
          <p:nvPr/>
        </p:nvGrpSpPr>
        <p:grpSpPr>
          <a:xfrm>
            <a:off x="-1665" y="3431780"/>
            <a:ext cx="12201447" cy="3431316"/>
            <a:chOff x="-1665" y="3431780"/>
            <a:chExt cx="12201447" cy="3431316"/>
          </a:xfrm>
          <a:gradFill>
            <a:gsLst>
              <a:gs pos="73000">
                <a:srgbClr val="42806F"/>
              </a:gs>
              <a:gs pos="0">
                <a:srgbClr val="71B280"/>
              </a:gs>
              <a:gs pos="100000">
                <a:srgbClr val="134E5E"/>
              </a:gs>
            </a:gsLst>
            <a:lin ang="2700000" scaled="1"/>
          </a:gradFill>
        </p:grpSpPr>
        <p:sp>
          <p:nvSpPr>
            <p:cNvPr id="7" name="任意多边形: 形状 6">
              <a:extLst>
                <a:ext uri="{FF2B5EF4-FFF2-40B4-BE49-F238E27FC236}">
                  <a16:creationId xmlns:a16="http://schemas.microsoft.com/office/drawing/2014/main" id="{A08CAE8A-3266-4455-9C67-610D253C71C5}"/>
                </a:ext>
              </a:extLst>
            </p:cNvPr>
            <p:cNvSpPr/>
            <p:nvPr/>
          </p:nvSpPr>
          <p:spPr>
            <a:xfrm>
              <a:off x="-1665" y="3726952"/>
              <a:ext cx="12201215" cy="3136144"/>
            </a:xfrm>
            <a:custGeom>
              <a:avLst/>
              <a:gdLst>
                <a:gd name="connsiteX0" fmla="*/ 0 w 12201215"/>
                <a:gd name="connsiteY0" fmla="*/ 2222826 h 3136144"/>
                <a:gd name="connsiteX1" fmla="*/ 0 w 12201215"/>
                <a:gd name="connsiteY1" fmla="*/ 3136145 h 3136144"/>
                <a:gd name="connsiteX2" fmla="*/ 12201216 w 12201215"/>
                <a:gd name="connsiteY2" fmla="*/ 3136145 h 3136144"/>
                <a:gd name="connsiteX3" fmla="*/ 12201216 w 12201215"/>
                <a:gd name="connsiteY3" fmla="*/ 463 h 3136144"/>
                <a:gd name="connsiteX4" fmla="*/ 12078421 w 12201215"/>
                <a:gd name="connsiteY4" fmla="*/ 0 h 3136144"/>
                <a:gd name="connsiteX5" fmla="*/ 0 w 12201215"/>
                <a:gd name="connsiteY5" fmla="*/ 2222826 h 3136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201215" h="3136144">
                  <a:moveTo>
                    <a:pt x="0" y="2222826"/>
                  </a:moveTo>
                  <a:lnTo>
                    <a:pt x="0" y="3136145"/>
                  </a:lnTo>
                  <a:lnTo>
                    <a:pt x="12201216" y="3136145"/>
                  </a:lnTo>
                  <a:lnTo>
                    <a:pt x="12201216" y="463"/>
                  </a:lnTo>
                  <a:cubicBezTo>
                    <a:pt x="12160206" y="232"/>
                    <a:pt x="12119430" y="0"/>
                    <a:pt x="12078421" y="0"/>
                  </a:cubicBezTo>
                  <a:cubicBezTo>
                    <a:pt x="7822754" y="232"/>
                    <a:pt x="3750816" y="787048"/>
                    <a:pt x="0" y="2222826"/>
                  </a:cubicBezTo>
                  <a:close/>
                </a:path>
              </a:pathLst>
            </a:custGeom>
            <a:grpFill/>
            <a:ln w="23153" cap="flat">
              <a:noFill/>
              <a:prstDash val="solid"/>
              <a:miter/>
            </a:ln>
          </p:spPr>
          <p:txBody>
            <a:bodyPr rtlCol="0" anchor="ctr"/>
            <a:lstStyle/>
            <a:p>
              <a:endParaRPr lang="zh-CN" altLang="en-US"/>
            </a:p>
          </p:txBody>
        </p:sp>
        <p:sp>
          <p:nvSpPr>
            <p:cNvPr id="8" name="任意多边形: 形状 7">
              <a:extLst>
                <a:ext uri="{FF2B5EF4-FFF2-40B4-BE49-F238E27FC236}">
                  <a16:creationId xmlns:a16="http://schemas.microsoft.com/office/drawing/2014/main" id="{F7FD2647-F1C7-4055-8EC9-DA3C57262B64}"/>
                </a:ext>
              </a:extLst>
            </p:cNvPr>
            <p:cNvSpPr/>
            <p:nvPr/>
          </p:nvSpPr>
          <p:spPr>
            <a:xfrm>
              <a:off x="-1665" y="3431780"/>
              <a:ext cx="12201447" cy="2299052"/>
            </a:xfrm>
            <a:custGeom>
              <a:avLst/>
              <a:gdLst>
                <a:gd name="connsiteX0" fmla="*/ 12078653 w 12201447"/>
                <a:gd name="connsiteY0" fmla="*/ 65568 h 2299052"/>
                <a:gd name="connsiteX1" fmla="*/ 12201448 w 12201447"/>
                <a:gd name="connsiteY1" fmla="*/ 66032 h 2299052"/>
                <a:gd name="connsiteX2" fmla="*/ 12201448 w 12201447"/>
                <a:gd name="connsiteY2" fmla="*/ 695 h 2299052"/>
                <a:gd name="connsiteX3" fmla="*/ 12078653 w 12201447"/>
                <a:gd name="connsiteY3" fmla="*/ 0 h 2299052"/>
                <a:gd name="connsiteX4" fmla="*/ 0 w 12201447"/>
                <a:gd name="connsiteY4" fmla="*/ 2220510 h 2299052"/>
                <a:gd name="connsiteX5" fmla="*/ 0 w 12201447"/>
                <a:gd name="connsiteY5" fmla="*/ 2299052 h 2299052"/>
                <a:gd name="connsiteX6" fmla="*/ 12078653 w 12201447"/>
                <a:gd name="connsiteY6" fmla="*/ 65568 h 2299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01447" h="2299052">
                  <a:moveTo>
                    <a:pt x="12078653" y="65568"/>
                  </a:moveTo>
                  <a:cubicBezTo>
                    <a:pt x="12119661" y="65568"/>
                    <a:pt x="12160438" y="65800"/>
                    <a:pt x="12201448" y="66032"/>
                  </a:cubicBezTo>
                  <a:lnTo>
                    <a:pt x="12201448" y="695"/>
                  </a:lnTo>
                  <a:cubicBezTo>
                    <a:pt x="12160438" y="463"/>
                    <a:pt x="12119661" y="0"/>
                    <a:pt x="12078653" y="0"/>
                  </a:cubicBezTo>
                  <a:cubicBezTo>
                    <a:pt x="7907089" y="0"/>
                    <a:pt x="3849748" y="746735"/>
                    <a:pt x="0" y="2220510"/>
                  </a:cubicBezTo>
                  <a:lnTo>
                    <a:pt x="0" y="2299052"/>
                  </a:lnTo>
                  <a:cubicBezTo>
                    <a:pt x="3752206" y="856555"/>
                    <a:pt x="7824607" y="65568"/>
                    <a:pt x="12078653" y="65568"/>
                  </a:cubicBezTo>
                  <a:close/>
                </a:path>
              </a:pathLst>
            </a:custGeom>
            <a:grpFill/>
            <a:ln w="23153" cap="flat">
              <a:noFill/>
              <a:prstDash val="solid"/>
              <a:miter/>
            </a:ln>
          </p:spPr>
          <p:txBody>
            <a:bodyPr rtlCol="0" anchor="ctr"/>
            <a:lstStyle/>
            <a:p>
              <a:endParaRPr lang="zh-CN" altLang="en-US"/>
            </a:p>
          </p:txBody>
        </p:sp>
      </p:grpSp>
      <p:grpSp>
        <p:nvGrpSpPr>
          <p:cNvPr id="9" name="图形 132">
            <a:extLst>
              <a:ext uri="{FF2B5EF4-FFF2-40B4-BE49-F238E27FC236}">
                <a16:creationId xmlns:a16="http://schemas.microsoft.com/office/drawing/2014/main" id="{BCF9646A-85C9-44A0-A006-B787D569F96B}"/>
              </a:ext>
            </a:extLst>
          </p:cNvPr>
          <p:cNvGrpSpPr/>
          <p:nvPr/>
        </p:nvGrpSpPr>
        <p:grpSpPr>
          <a:xfrm>
            <a:off x="2238689" y="5564963"/>
            <a:ext cx="9832192" cy="1272947"/>
            <a:chOff x="4972076" y="3281193"/>
            <a:chExt cx="2249758" cy="291270"/>
          </a:xfrm>
          <a:solidFill>
            <a:schemeClr val="bg1">
              <a:alpha val="10000"/>
            </a:schemeClr>
          </a:solidFill>
        </p:grpSpPr>
        <p:sp>
          <p:nvSpPr>
            <p:cNvPr id="10" name="任意多边形: 形状 9">
              <a:extLst>
                <a:ext uri="{FF2B5EF4-FFF2-40B4-BE49-F238E27FC236}">
                  <a16:creationId xmlns:a16="http://schemas.microsoft.com/office/drawing/2014/main" id="{7BE78583-0070-4B1D-99FB-FA1010504B7E}"/>
                </a:ext>
              </a:extLst>
            </p:cNvPr>
            <p:cNvSpPr/>
            <p:nvPr/>
          </p:nvSpPr>
          <p:spPr>
            <a:xfrm>
              <a:off x="4972076" y="3305967"/>
              <a:ext cx="138848" cy="239999"/>
            </a:xfrm>
            <a:custGeom>
              <a:avLst/>
              <a:gdLst>
                <a:gd name="connsiteX0" fmla="*/ 138848 w 138848"/>
                <a:gd name="connsiteY0" fmla="*/ 4541 h 239999"/>
                <a:gd name="connsiteX1" fmla="*/ 126656 w 138848"/>
                <a:gd name="connsiteY1" fmla="*/ 636 h 239999"/>
                <a:gd name="connsiteX2" fmla="*/ 112369 w 138848"/>
                <a:gd name="connsiteY2" fmla="*/ 9399 h 239999"/>
                <a:gd name="connsiteX3" fmla="*/ 100177 w 138848"/>
                <a:gd name="connsiteY3" fmla="*/ 11971 h 239999"/>
                <a:gd name="connsiteX4" fmla="*/ 93700 w 138848"/>
                <a:gd name="connsiteY4" fmla="*/ 12542 h 239999"/>
                <a:gd name="connsiteX5" fmla="*/ 85889 w 138848"/>
                <a:gd name="connsiteY5" fmla="*/ 15495 h 239999"/>
                <a:gd name="connsiteX6" fmla="*/ 77603 w 138848"/>
                <a:gd name="connsiteY6" fmla="*/ 23115 h 239999"/>
                <a:gd name="connsiteX7" fmla="*/ 63601 w 138848"/>
                <a:gd name="connsiteY7" fmla="*/ 21591 h 239999"/>
                <a:gd name="connsiteX8" fmla="*/ 56267 w 138848"/>
                <a:gd name="connsiteY8" fmla="*/ 19686 h 239999"/>
                <a:gd name="connsiteX9" fmla="*/ 49409 w 138848"/>
                <a:gd name="connsiteY9" fmla="*/ 14828 h 239999"/>
                <a:gd name="connsiteX10" fmla="*/ 44075 w 138848"/>
                <a:gd name="connsiteY10" fmla="*/ 10542 h 239999"/>
                <a:gd name="connsiteX11" fmla="*/ 25882 w 138848"/>
                <a:gd name="connsiteY11" fmla="*/ 20162 h 239999"/>
                <a:gd name="connsiteX12" fmla="*/ 18452 w 138848"/>
                <a:gd name="connsiteY12" fmla="*/ 26354 h 239999"/>
                <a:gd name="connsiteX13" fmla="*/ 13690 w 138848"/>
                <a:gd name="connsiteY13" fmla="*/ 39974 h 239999"/>
                <a:gd name="connsiteX14" fmla="*/ 11594 w 138848"/>
                <a:gd name="connsiteY14" fmla="*/ 51214 h 239999"/>
                <a:gd name="connsiteX15" fmla="*/ 9023 w 138848"/>
                <a:gd name="connsiteY15" fmla="*/ 59310 h 239999"/>
                <a:gd name="connsiteX16" fmla="*/ 7022 w 138848"/>
                <a:gd name="connsiteY16" fmla="*/ 66168 h 239999"/>
                <a:gd name="connsiteX17" fmla="*/ 355 w 138848"/>
                <a:gd name="connsiteY17" fmla="*/ 72836 h 239999"/>
                <a:gd name="connsiteX18" fmla="*/ 1688 w 138848"/>
                <a:gd name="connsiteY18" fmla="*/ 81313 h 239999"/>
                <a:gd name="connsiteX19" fmla="*/ 3022 w 138848"/>
                <a:gd name="connsiteY19" fmla="*/ 86837 h 239999"/>
                <a:gd name="connsiteX20" fmla="*/ 10166 w 138848"/>
                <a:gd name="connsiteY20" fmla="*/ 88647 h 239999"/>
                <a:gd name="connsiteX21" fmla="*/ 17786 w 138848"/>
                <a:gd name="connsiteY21" fmla="*/ 93981 h 239999"/>
                <a:gd name="connsiteX22" fmla="*/ 25596 w 138848"/>
                <a:gd name="connsiteY22" fmla="*/ 84361 h 239999"/>
                <a:gd name="connsiteX23" fmla="*/ 34835 w 138848"/>
                <a:gd name="connsiteY23" fmla="*/ 76741 h 239999"/>
                <a:gd name="connsiteX24" fmla="*/ 45408 w 138848"/>
                <a:gd name="connsiteY24" fmla="*/ 68264 h 239999"/>
                <a:gd name="connsiteX25" fmla="*/ 61029 w 138848"/>
                <a:gd name="connsiteY25" fmla="*/ 62930 h 239999"/>
                <a:gd name="connsiteX26" fmla="*/ 83127 w 138848"/>
                <a:gd name="connsiteY26" fmla="*/ 63596 h 239999"/>
                <a:gd name="connsiteX27" fmla="*/ 80365 w 138848"/>
                <a:gd name="connsiteY27" fmla="*/ 74645 h 239999"/>
                <a:gd name="connsiteX28" fmla="*/ 79889 w 138848"/>
                <a:gd name="connsiteY28" fmla="*/ 81313 h 239999"/>
                <a:gd name="connsiteX29" fmla="*/ 75317 w 138848"/>
                <a:gd name="connsiteY29" fmla="*/ 91695 h 239999"/>
                <a:gd name="connsiteX30" fmla="*/ 77412 w 138848"/>
                <a:gd name="connsiteY30" fmla="*/ 99791 h 239999"/>
                <a:gd name="connsiteX31" fmla="*/ 77603 w 138848"/>
                <a:gd name="connsiteY31" fmla="*/ 108745 h 239999"/>
                <a:gd name="connsiteX32" fmla="*/ 76460 w 138848"/>
                <a:gd name="connsiteY32" fmla="*/ 119127 h 239999"/>
                <a:gd name="connsiteX33" fmla="*/ 75031 w 138848"/>
                <a:gd name="connsiteY33" fmla="*/ 138272 h 239999"/>
                <a:gd name="connsiteX34" fmla="*/ 75031 w 138848"/>
                <a:gd name="connsiteY34" fmla="*/ 149321 h 239999"/>
                <a:gd name="connsiteX35" fmla="*/ 73697 w 138848"/>
                <a:gd name="connsiteY35" fmla="*/ 157608 h 239999"/>
                <a:gd name="connsiteX36" fmla="*/ 72078 w 138848"/>
                <a:gd name="connsiteY36" fmla="*/ 165895 h 239999"/>
                <a:gd name="connsiteX37" fmla="*/ 74364 w 138848"/>
                <a:gd name="connsiteY37" fmla="*/ 172848 h 239999"/>
                <a:gd name="connsiteX38" fmla="*/ 69792 w 138848"/>
                <a:gd name="connsiteY38" fmla="*/ 181611 h 239999"/>
                <a:gd name="connsiteX39" fmla="*/ 71126 w 138848"/>
                <a:gd name="connsiteY39" fmla="*/ 191041 h 239999"/>
                <a:gd name="connsiteX40" fmla="*/ 71316 w 138848"/>
                <a:gd name="connsiteY40" fmla="*/ 205519 h 239999"/>
                <a:gd name="connsiteX41" fmla="*/ 70364 w 138848"/>
                <a:gd name="connsiteY41" fmla="*/ 215901 h 239999"/>
                <a:gd name="connsiteX42" fmla="*/ 66935 w 138848"/>
                <a:gd name="connsiteY42" fmla="*/ 222759 h 239999"/>
                <a:gd name="connsiteX43" fmla="*/ 73126 w 138848"/>
                <a:gd name="connsiteY43" fmla="*/ 231998 h 239999"/>
                <a:gd name="connsiteX44" fmla="*/ 80270 w 138848"/>
                <a:gd name="connsiteY44" fmla="*/ 239999 h 239999"/>
                <a:gd name="connsiteX45" fmla="*/ 90366 w 138848"/>
                <a:gd name="connsiteY45" fmla="*/ 239523 h 239999"/>
                <a:gd name="connsiteX46" fmla="*/ 92176 w 138848"/>
                <a:gd name="connsiteY46" fmla="*/ 231236 h 239999"/>
                <a:gd name="connsiteX47" fmla="*/ 96748 w 138848"/>
                <a:gd name="connsiteY47" fmla="*/ 221807 h 239999"/>
                <a:gd name="connsiteX48" fmla="*/ 95795 w 138848"/>
                <a:gd name="connsiteY48" fmla="*/ 210281 h 239999"/>
                <a:gd name="connsiteX49" fmla="*/ 99034 w 138848"/>
                <a:gd name="connsiteY49" fmla="*/ 202947 h 239999"/>
                <a:gd name="connsiteX50" fmla="*/ 96081 w 138848"/>
                <a:gd name="connsiteY50" fmla="*/ 194184 h 239999"/>
                <a:gd name="connsiteX51" fmla="*/ 97700 w 138848"/>
                <a:gd name="connsiteY51" fmla="*/ 175134 h 239999"/>
                <a:gd name="connsiteX52" fmla="*/ 106463 w 138848"/>
                <a:gd name="connsiteY52" fmla="*/ 155989 h 239999"/>
                <a:gd name="connsiteX53" fmla="*/ 103511 w 138848"/>
                <a:gd name="connsiteY53" fmla="*/ 141987 h 239999"/>
                <a:gd name="connsiteX54" fmla="*/ 106082 w 138848"/>
                <a:gd name="connsiteY54" fmla="*/ 135034 h 239999"/>
                <a:gd name="connsiteX55" fmla="*/ 102653 w 138848"/>
                <a:gd name="connsiteY55" fmla="*/ 121699 h 239999"/>
                <a:gd name="connsiteX56" fmla="*/ 104273 w 138848"/>
                <a:gd name="connsiteY56" fmla="*/ 114555 h 239999"/>
                <a:gd name="connsiteX57" fmla="*/ 103320 w 138848"/>
                <a:gd name="connsiteY57" fmla="*/ 110174 h 239999"/>
                <a:gd name="connsiteX58" fmla="*/ 102177 w 138848"/>
                <a:gd name="connsiteY58" fmla="*/ 103220 h 239999"/>
                <a:gd name="connsiteX59" fmla="*/ 104463 w 138848"/>
                <a:gd name="connsiteY59" fmla="*/ 93791 h 239999"/>
                <a:gd name="connsiteX60" fmla="*/ 103987 w 138848"/>
                <a:gd name="connsiteY60" fmla="*/ 85980 h 239999"/>
                <a:gd name="connsiteX61" fmla="*/ 103987 w 138848"/>
                <a:gd name="connsiteY61" fmla="*/ 46356 h 239999"/>
                <a:gd name="connsiteX62" fmla="*/ 103796 w 138848"/>
                <a:gd name="connsiteY62" fmla="*/ 40832 h 239999"/>
                <a:gd name="connsiteX63" fmla="*/ 112083 w 138848"/>
                <a:gd name="connsiteY63" fmla="*/ 33688 h 239999"/>
                <a:gd name="connsiteX64" fmla="*/ 113036 w 138848"/>
                <a:gd name="connsiteY64" fmla="*/ 28354 h 239999"/>
                <a:gd name="connsiteX65" fmla="*/ 120179 w 138848"/>
                <a:gd name="connsiteY65" fmla="*/ 21020 h 239999"/>
                <a:gd name="connsiteX66" fmla="*/ 124561 w 138848"/>
                <a:gd name="connsiteY66" fmla="*/ 18067 h 239999"/>
                <a:gd name="connsiteX67" fmla="*/ 129609 w 138848"/>
                <a:gd name="connsiteY67" fmla="*/ 10923 h 239999"/>
                <a:gd name="connsiteX68" fmla="*/ 138848 w 138848"/>
                <a:gd name="connsiteY68" fmla="*/ 4541 h 239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138848" h="239999">
                  <a:moveTo>
                    <a:pt x="138848" y="4541"/>
                  </a:moveTo>
                  <a:cubicBezTo>
                    <a:pt x="138848" y="1112"/>
                    <a:pt x="131705" y="-1174"/>
                    <a:pt x="126656" y="636"/>
                  </a:cubicBezTo>
                  <a:cubicBezTo>
                    <a:pt x="121608" y="2446"/>
                    <a:pt x="118370" y="9113"/>
                    <a:pt x="112369" y="9399"/>
                  </a:cubicBezTo>
                  <a:cubicBezTo>
                    <a:pt x="106368" y="9590"/>
                    <a:pt x="102272" y="11018"/>
                    <a:pt x="100177" y="11971"/>
                  </a:cubicBezTo>
                  <a:cubicBezTo>
                    <a:pt x="98081" y="12828"/>
                    <a:pt x="94652" y="12542"/>
                    <a:pt x="93700" y="12542"/>
                  </a:cubicBezTo>
                  <a:cubicBezTo>
                    <a:pt x="92747" y="12542"/>
                    <a:pt x="88842" y="15781"/>
                    <a:pt x="85889" y="15495"/>
                  </a:cubicBezTo>
                  <a:cubicBezTo>
                    <a:pt x="82937" y="15305"/>
                    <a:pt x="82460" y="21972"/>
                    <a:pt x="77603" y="23115"/>
                  </a:cubicBezTo>
                  <a:cubicBezTo>
                    <a:pt x="72840" y="24353"/>
                    <a:pt x="65411" y="23401"/>
                    <a:pt x="63601" y="21591"/>
                  </a:cubicBezTo>
                  <a:cubicBezTo>
                    <a:pt x="61791" y="19686"/>
                    <a:pt x="57410" y="19686"/>
                    <a:pt x="56267" y="19686"/>
                  </a:cubicBezTo>
                  <a:cubicBezTo>
                    <a:pt x="55124" y="19686"/>
                    <a:pt x="52076" y="15971"/>
                    <a:pt x="49409" y="14828"/>
                  </a:cubicBezTo>
                  <a:cubicBezTo>
                    <a:pt x="46551" y="13685"/>
                    <a:pt x="46837" y="11209"/>
                    <a:pt x="44075" y="10542"/>
                  </a:cubicBezTo>
                  <a:cubicBezTo>
                    <a:pt x="41312" y="9780"/>
                    <a:pt x="35407" y="8447"/>
                    <a:pt x="25882" y="20162"/>
                  </a:cubicBezTo>
                  <a:cubicBezTo>
                    <a:pt x="23786" y="22734"/>
                    <a:pt x="19881" y="25211"/>
                    <a:pt x="18452" y="26354"/>
                  </a:cubicBezTo>
                  <a:cubicBezTo>
                    <a:pt x="17119" y="27497"/>
                    <a:pt x="11594" y="35402"/>
                    <a:pt x="13690" y="39974"/>
                  </a:cubicBezTo>
                  <a:cubicBezTo>
                    <a:pt x="15785" y="44546"/>
                    <a:pt x="12737" y="50357"/>
                    <a:pt x="11594" y="51214"/>
                  </a:cubicBezTo>
                  <a:cubicBezTo>
                    <a:pt x="10451" y="52166"/>
                    <a:pt x="9499" y="56262"/>
                    <a:pt x="9023" y="59310"/>
                  </a:cubicBezTo>
                  <a:cubicBezTo>
                    <a:pt x="8546" y="62263"/>
                    <a:pt x="7022" y="63692"/>
                    <a:pt x="7022" y="66168"/>
                  </a:cubicBezTo>
                  <a:cubicBezTo>
                    <a:pt x="7022" y="68645"/>
                    <a:pt x="1307" y="71407"/>
                    <a:pt x="355" y="72836"/>
                  </a:cubicBezTo>
                  <a:cubicBezTo>
                    <a:pt x="-598" y="74169"/>
                    <a:pt x="545" y="78360"/>
                    <a:pt x="1688" y="81313"/>
                  </a:cubicBezTo>
                  <a:cubicBezTo>
                    <a:pt x="2831" y="84266"/>
                    <a:pt x="1498" y="86171"/>
                    <a:pt x="3022" y="86837"/>
                  </a:cubicBezTo>
                  <a:cubicBezTo>
                    <a:pt x="4641" y="87504"/>
                    <a:pt x="8546" y="86647"/>
                    <a:pt x="10166" y="88647"/>
                  </a:cubicBezTo>
                  <a:cubicBezTo>
                    <a:pt x="11785" y="90743"/>
                    <a:pt x="14738" y="94172"/>
                    <a:pt x="17786" y="93981"/>
                  </a:cubicBezTo>
                  <a:cubicBezTo>
                    <a:pt x="20738" y="93791"/>
                    <a:pt x="25120" y="86361"/>
                    <a:pt x="25596" y="84361"/>
                  </a:cubicBezTo>
                  <a:cubicBezTo>
                    <a:pt x="26072" y="82265"/>
                    <a:pt x="31597" y="77217"/>
                    <a:pt x="34835" y="76741"/>
                  </a:cubicBezTo>
                  <a:cubicBezTo>
                    <a:pt x="38074" y="76265"/>
                    <a:pt x="41312" y="69216"/>
                    <a:pt x="45408" y="68264"/>
                  </a:cubicBezTo>
                  <a:cubicBezTo>
                    <a:pt x="49599" y="67311"/>
                    <a:pt x="56648" y="67787"/>
                    <a:pt x="61029" y="62930"/>
                  </a:cubicBezTo>
                  <a:cubicBezTo>
                    <a:pt x="65411" y="58072"/>
                    <a:pt x="80555" y="55786"/>
                    <a:pt x="83127" y="63596"/>
                  </a:cubicBezTo>
                  <a:cubicBezTo>
                    <a:pt x="85699" y="71407"/>
                    <a:pt x="80555" y="72169"/>
                    <a:pt x="80365" y="74645"/>
                  </a:cubicBezTo>
                  <a:cubicBezTo>
                    <a:pt x="80174" y="77217"/>
                    <a:pt x="81698" y="78551"/>
                    <a:pt x="79889" y="81313"/>
                  </a:cubicBezTo>
                  <a:cubicBezTo>
                    <a:pt x="78079" y="84075"/>
                    <a:pt x="75031" y="89790"/>
                    <a:pt x="75317" y="91695"/>
                  </a:cubicBezTo>
                  <a:cubicBezTo>
                    <a:pt x="75507" y="93505"/>
                    <a:pt x="78079" y="97029"/>
                    <a:pt x="77412" y="99791"/>
                  </a:cubicBezTo>
                  <a:cubicBezTo>
                    <a:pt x="76745" y="102554"/>
                    <a:pt x="76745" y="106459"/>
                    <a:pt x="77603" y="108745"/>
                  </a:cubicBezTo>
                  <a:cubicBezTo>
                    <a:pt x="75317" y="112841"/>
                    <a:pt x="75793" y="115889"/>
                    <a:pt x="76460" y="119127"/>
                  </a:cubicBezTo>
                  <a:cubicBezTo>
                    <a:pt x="75793" y="123223"/>
                    <a:pt x="73697" y="134558"/>
                    <a:pt x="75031" y="138272"/>
                  </a:cubicBezTo>
                  <a:cubicBezTo>
                    <a:pt x="76460" y="141225"/>
                    <a:pt x="74078" y="145226"/>
                    <a:pt x="75031" y="149321"/>
                  </a:cubicBezTo>
                  <a:cubicBezTo>
                    <a:pt x="72459" y="153036"/>
                    <a:pt x="73697" y="154655"/>
                    <a:pt x="73697" y="157608"/>
                  </a:cubicBezTo>
                  <a:cubicBezTo>
                    <a:pt x="73697" y="160561"/>
                    <a:pt x="72745" y="163609"/>
                    <a:pt x="72078" y="165895"/>
                  </a:cubicBezTo>
                  <a:cubicBezTo>
                    <a:pt x="71411" y="168181"/>
                    <a:pt x="74174" y="169991"/>
                    <a:pt x="74364" y="172848"/>
                  </a:cubicBezTo>
                  <a:cubicBezTo>
                    <a:pt x="74555" y="175610"/>
                    <a:pt x="69506" y="178849"/>
                    <a:pt x="69792" y="181611"/>
                  </a:cubicBezTo>
                  <a:cubicBezTo>
                    <a:pt x="69983" y="184373"/>
                    <a:pt x="70745" y="188088"/>
                    <a:pt x="71126" y="191041"/>
                  </a:cubicBezTo>
                  <a:cubicBezTo>
                    <a:pt x="71602" y="193994"/>
                    <a:pt x="69030" y="200471"/>
                    <a:pt x="71316" y="205519"/>
                  </a:cubicBezTo>
                  <a:cubicBezTo>
                    <a:pt x="69506" y="211234"/>
                    <a:pt x="70173" y="213615"/>
                    <a:pt x="70364" y="215901"/>
                  </a:cubicBezTo>
                  <a:cubicBezTo>
                    <a:pt x="70554" y="218187"/>
                    <a:pt x="66268" y="220283"/>
                    <a:pt x="66935" y="222759"/>
                  </a:cubicBezTo>
                  <a:cubicBezTo>
                    <a:pt x="67601" y="225331"/>
                    <a:pt x="71792" y="230855"/>
                    <a:pt x="73126" y="231998"/>
                  </a:cubicBezTo>
                  <a:cubicBezTo>
                    <a:pt x="74459" y="233141"/>
                    <a:pt x="79603" y="239142"/>
                    <a:pt x="80270" y="239999"/>
                  </a:cubicBezTo>
                  <a:cubicBezTo>
                    <a:pt x="83222" y="239523"/>
                    <a:pt x="88080" y="239523"/>
                    <a:pt x="90366" y="239523"/>
                  </a:cubicBezTo>
                  <a:cubicBezTo>
                    <a:pt x="92938" y="237237"/>
                    <a:pt x="95224" y="235808"/>
                    <a:pt x="92176" y="231236"/>
                  </a:cubicBezTo>
                  <a:cubicBezTo>
                    <a:pt x="89223" y="226664"/>
                    <a:pt x="94271" y="225045"/>
                    <a:pt x="96748" y="221807"/>
                  </a:cubicBezTo>
                  <a:cubicBezTo>
                    <a:pt x="99320" y="218568"/>
                    <a:pt x="97700" y="214472"/>
                    <a:pt x="95795" y="210281"/>
                  </a:cubicBezTo>
                  <a:cubicBezTo>
                    <a:pt x="93986" y="206090"/>
                    <a:pt x="98367" y="206376"/>
                    <a:pt x="99034" y="202947"/>
                  </a:cubicBezTo>
                  <a:cubicBezTo>
                    <a:pt x="99701" y="199518"/>
                    <a:pt x="98081" y="197899"/>
                    <a:pt x="96081" y="194184"/>
                  </a:cubicBezTo>
                  <a:cubicBezTo>
                    <a:pt x="96081" y="187707"/>
                    <a:pt x="96557" y="177420"/>
                    <a:pt x="97700" y="175134"/>
                  </a:cubicBezTo>
                  <a:cubicBezTo>
                    <a:pt x="98843" y="172848"/>
                    <a:pt x="106463" y="159227"/>
                    <a:pt x="106463" y="155989"/>
                  </a:cubicBezTo>
                  <a:cubicBezTo>
                    <a:pt x="106463" y="152750"/>
                    <a:pt x="106273" y="146369"/>
                    <a:pt x="103511" y="141987"/>
                  </a:cubicBezTo>
                  <a:cubicBezTo>
                    <a:pt x="103034" y="139415"/>
                    <a:pt x="105320" y="138558"/>
                    <a:pt x="106082" y="135034"/>
                  </a:cubicBezTo>
                  <a:cubicBezTo>
                    <a:pt x="106749" y="131605"/>
                    <a:pt x="106749" y="125604"/>
                    <a:pt x="102653" y="121699"/>
                  </a:cubicBezTo>
                  <a:cubicBezTo>
                    <a:pt x="102177" y="116651"/>
                    <a:pt x="104463" y="116651"/>
                    <a:pt x="104273" y="114555"/>
                  </a:cubicBezTo>
                  <a:cubicBezTo>
                    <a:pt x="104082" y="112460"/>
                    <a:pt x="102463" y="111983"/>
                    <a:pt x="103320" y="110174"/>
                  </a:cubicBezTo>
                  <a:cubicBezTo>
                    <a:pt x="104273" y="108364"/>
                    <a:pt x="103987" y="106459"/>
                    <a:pt x="102177" y="103220"/>
                  </a:cubicBezTo>
                  <a:cubicBezTo>
                    <a:pt x="100367" y="99982"/>
                    <a:pt x="102653" y="96553"/>
                    <a:pt x="104463" y="93791"/>
                  </a:cubicBezTo>
                  <a:cubicBezTo>
                    <a:pt x="106273" y="91028"/>
                    <a:pt x="105606" y="89409"/>
                    <a:pt x="103987" y="85980"/>
                  </a:cubicBezTo>
                  <a:cubicBezTo>
                    <a:pt x="104463" y="81599"/>
                    <a:pt x="103987" y="48737"/>
                    <a:pt x="103987" y="46356"/>
                  </a:cubicBezTo>
                  <a:cubicBezTo>
                    <a:pt x="103987" y="44070"/>
                    <a:pt x="101891" y="41498"/>
                    <a:pt x="103796" y="40832"/>
                  </a:cubicBezTo>
                  <a:cubicBezTo>
                    <a:pt x="105606" y="40165"/>
                    <a:pt x="109130" y="40355"/>
                    <a:pt x="112083" y="33688"/>
                  </a:cubicBezTo>
                  <a:cubicBezTo>
                    <a:pt x="115036" y="27020"/>
                    <a:pt x="112559" y="30926"/>
                    <a:pt x="113036" y="28354"/>
                  </a:cubicBezTo>
                  <a:cubicBezTo>
                    <a:pt x="114845" y="27020"/>
                    <a:pt x="118560" y="21686"/>
                    <a:pt x="120179" y="21020"/>
                  </a:cubicBezTo>
                  <a:cubicBezTo>
                    <a:pt x="121799" y="20353"/>
                    <a:pt x="123418" y="20829"/>
                    <a:pt x="124561" y="18067"/>
                  </a:cubicBezTo>
                  <a:cubicBezTo>
                    <a:pt x="125704" y="15305"/>
                    <a:pt x="127133" y="11590"/>
                    <a:pt x="129609" y="10923"/>
                  </a:cubicBezTo>
                  <a:cubicBezTo>
                    <a:pt x="132181" y="10256"/>
                    <a:pt x="138848" y="8161"/>
                    <a:pt x="138848" y="4541"/>
                  </a:cubicBezTo>
                  <a:close/>
                </a:path>
              </a:pathLst>
            </a:custGeom>
            <a:grpFill/>
            <a:ln w="9525" cap="flat">
              <a:noFill/>
              <a:prstDash val="solid"/>
              <a:miter/>
            </a:ln>
          </p:spPr>
          <p:txBody>
            <a:bodyPr rtlCol="0" anchor="ctr"/>
            <a:lstStyle/>
            <a:p>
              <a:endParaRPr lang="zh-CN" altLang="en-US"/>
            </a:p>
          </p:txBody>
        </p:sp>
        <p:sp>
          <p:nvSpPr>
            <p:cNvPr id="11" name="任意多边形: 形状 10">
              <a:extLst>
                <a:ext uri="{FF2B5EF4-FFF2-40B4-BE49-F238E27FC236}">
                  <a16:creationId xmlns:a16="http://schemas.microsoft.com/office/drawing/2014/main" id="{0FB2D2E7-E093-46D2-A5AC-0E6E525C664C}"/>
                </a:ext>
              </a:extLst>
            </p:cNvPr>
            <p:cNvSpPr/>
            <p:nvPr/>
          </p:nvSpPr>
          <p:spPr>
            <a:xfrm>
              <a:off x="5138249" y="3332725"/>
              <a:ext cx="195647" cy="48984"/>
            </a:xfrm>
            <a:custGeom>
              <a:avLst/>
              <a:gdLst>
                <a:gd name="connsiteX0" fmla="*/ 24205 w 195647"/>
                <a:gd name="connsiteY0" fmla="*/ 17312 h 48984"/>
                <a:gd name="connsiteX1" fmla="*/ 10394 w 195647"/>
                <a:gd name="connsiteY1" fmla="*/ 15026 h 48984"/>
                <a:gd name="connsiteX2" fmla="*/ 1631 w 195647"/>
                <a:gd name="connsiteY2" fmla="*/ 18931 h 48984"/>
                <a:gd name="connsiteX3" fmla="*/ 11 w 195647"/>
                <a:gd name="connsiteY3" fmla="*/ 26551 h 48984"/>
                <a:gd name="connsiteX4" fmla="*/ 1821 w 195647"/>
                <a:gd name="connsiteY4" fmla="*/ 34647 h 48984"/>
                <a:gd name="connsiteX5" fmla="*/ 5250 w 195647"/>
                <a:gd name="connsiteY5" fmla="*/ 43124 h 48984"/>
                <a:gd name="connsiteX6" fmla="*/ 14204 w 195647"/>
                <a:gd name="connsiteY6" fmla="*/ 46077 h 48984"/>
                <a:gd name="connsiteX7" fmla="*/ 27062 w 195647"/>
                <a:gd name="connsiteY7" fmla="*/ 46077 h 48984"/>
                <a:gd name="connsiteX8" fmla="*/ 40207 w 195647"/>
                <a:gd name="connsiteY8" fmla="*/ 48554 h 48984"/>
                <a:gd name="connsiteX9" fmla="*/ 61638 w 195647"/>
                <a:gd name="connsiteY9" fmla="*/ 44172 h 48984"/>
                <a:gd name="connsiteX10" fmla="*/ 74306 w 195647"/>
                <a:gd name="connsiteY10" fmla="*/ 44172 h 48984"/>
                <a:gd name="connsiteX11" fmla="*/ 84689 w 195647"/>
                <a:gd name="connsiteY11" fmla="*/ 42553 h 48984"/>
                <a:gd name="connsiteX12" fmla="*/ 96690 w 195647"/>
                <a:gd name="connsiteY12" fmla="*/ 42553 h 48984"/>
                <a:gd name="connsiteX13" fmla="*/ 105453 w 195647"/>
                <a:gd name="connsiteY13" fmla="*/ 46934 h 48984"/>
                <a:gd name="connsiteX14" fmla="*/ 122027 w 195647"/>
                <a:gd name="connsiteY14" fmla="*/ 46744 h 48984"/>
                <a:gd name="connsiteX15" fmla="*/ 129170 w 195647"/>
                <a:gd name="connsiteY15" fmla="*/ 48554 h 48984"/>
                <a:gd name="connsiteX16" fmla="*/ 139267 w 195647"/>
                <a:gd name="connsiteY16" fmla="*/ 43029 h 48984"/>
                <a:gd name="connsiteX17" fmla="*/ 154031 w 195647"/>
                <a:gd name="connsiteY17" fmla="*/ 46268 h 48984"/>
                <a:gd name="connsiteX18" fmla="*/ 166223 w 195647"/>
                <a:gd name="connsiteY18" fmla="*/ 40934 h 48984"/>
                <a:gd name="connsiteX19" fmla="*/ 178415 w 195647"/>
                <a:gd name="connsiteY19" fmla="*/ 39124 h 48984"/>
                <a:gd name="connsiteX20" fmla="*/ 189178 w 195647"/>
                <a:gd name="connsiteY20" fmla="*/ 32933 h 48984"/>
                <a:gd name="connsiteX21" fmla="*/ 189845 w 195647"/>
                <a:gd name="connsiteY21" fmla="*/ 27408 h 48984"/>
                <a:gd name="connsiteX22" fmla="*/ 193083 w 195647"/>
                <a:gd name="connsiteY22" fmla="*/ 16169 h 48984"/>
                <a:gd name="connsiteX23" fmla="*/ 194417 w 195647"/>
                <a:gd name="connsiteY23" fmla="*/ 7406 h 48984"/>
                <a:gd name="connsiteX24" fmla="*/ 189083 w 195647"/>
                <a:gd name="connsiteY24" fmla="*/ 929 h 48984"/>
                <a:gd name="connsiteX25" fmla="*/ 180796 w 195647"/>
                <a:gd name="connsiteY25" fmla="*/ 452 h 48984"/>
                <a:gd name="connsiteX26" fmla="*/ 170223 w 195647"/>
                <a:gd name="connsiteY26" fmla="*/ 6453 h 48984"/>
                <a:gd name="connsiteX27" fmla="*/ 164508 w 195647"/>
                <a:gd name="connsiteY27" fmla="*/ 8549 h 48984"/>
                <a:gd name="connsiteX28" fmla="*/ 155745 w 195647"/>
                <a:gd name="connsiteY28" fmla="*/ 7882 h 48984"/>
                <a:gd name="connsiteX29" fmla="*/ 148792 w 195647"/>
                <a:gd name="connsiteY29" fmla="*/ 9977 h 48984"/>
                <a:gd name="connsiteX30" fmla="*/ 140791 w 195647"/>
                <a:gd name="connsiteY30" fmla="*/ 8834 h 48984"/>
                <a:gd name="connsiteX31" fmla="*/ 132218 w 195647"/>
                <a:gd name="connsiteY31" fmla="*/ 11406 h 48984"/>
                <a:gd name="connsiteX32" fmla="*/ 127837 w 195647"/>
                <a:gd name="connsiteY32" fmla="*/ 9787 h 48984"/>
                <a:gd name="connsiteX33" fmla="*/ 119550 w 195647"/>
                <a:gd name="connsiteY33" fmla="*/ 12359 h 48984"/>
                <a:gd name="connsiteX34" fmla="*/ 111740 w 195647"/>
                <a:gd name="connsiteY34" fmla="*/ 10073 h 48984"/>
                <a:gd name="connsiteX35" fmla="*/ 106025 w 195647"/>
                <a:gd name="connsiteY35" fmla="*/ 14168 h 48984"/>
                <a:gd name="connsiteX36" fmla="*/ 98405 w 195647"/>
                <a:gd name="connsiteY36" fmla="*/ 14645 h 48984"/>
                <a:gd name="connsiteX37" fmla="*/ 88784 w 195647"/>
                <a:gd name="connsiteY37" fmla="*/ 17216 h 48984"/>
                <a:gd name="connsiteX38" fmla="*/ 83069 w 195647"/>
                <a:gd name="connsiteY38" fmla="*/ 17216 h 48984"/>
                <a:gd name="connsiteX39" fmla="*/ 77069 w 195647"/>
                <a:gd name="connsiteY39" fmla="*/ 15883 h 48984"/>
                <a:gd name="connsiteX40" fmla="*/ 70115 w 195647"/>
                <a:gd name="connsiteY40" fmla="*/ 17978 h 48984"/>
                <a:gd name="connsiteX41" fmla="*/ 61829 w 195647"/>
                <a:gd name="connsiteY41" fmla="*/ 18931 h 48984"/>
                <a:gd name="connsiteX42" fmla="*/ 54875 w 195647"/>
                <a:gd name="connsiteY42" fmla="*/ 16835 h 48984"/>
                <a:gd name="connsiteX43" fmla="*/ 44303 w 195647"/>
                <a:gd name="connsiteY43" fmla="*/ 15026 h 48984"/>
                <a:gd name="connsiteX44" fmla="*/ 36683 w 195647"/>
                <a:gd name="connsiteY44" fmla="*/ 15978 h 48984"/>
                <a:gd name="connsiteX45" fmla="*/ 29063 w 195647"/>
                <a:gd name="connsiteY45" fmla="*/ 17121 h 48984"/>
                <a:gd name="connsiteX46" fmla="*/ 24205 w 195647"/>
                <a:gd name="connsiteY46" fmla="*/ 17312 h 48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195647" h="48984">
                  <a:moveTo>
                    <a:pt x="24205" y="17312"/>
                  </a:moveTo>
                  <a:cubicBezTo>
                    <a:pt x="21919" y="17312"/>
                    <a:pt x="14775" y="15026"/>
                    <a:pt x="10394" y="15026"/>
                  </a:cubicBezTo>
                  <a:cubicBezTo>
                    <a:pt x="6012" y="15026"/>
                    <a:pt x="1916" y="15978"/>
                    <a:pt x="1631" y="18931"/>
                  </a:cubicBezTo>
                  <a:cubicBezTo>
                    <a:pt x="1440" y="21884"/>
                    <a:pt x="297" y="25598"/>
                    <a:pt x="11" y="26551"/>
                  </a:cubicBezTo>
                  <a:cubicBezTo>
                    <a:pt x="-179" y="27503"/>
                    <a:pt x="2107" y="30266"/>
                    <a:pt x="1821" y="34647"/>
                  </a:cubicBezTo>
                  <a:cubicBezTo>
                    <a:pt x="1631" y="39029"/>
                    <a:pt x="2297" y="42934"/>
                    <a:pt x="5250" y="43124"/>
                  </a:cubicBezTo>
                  <a:cubicBezTo>
                    <a:pt x="8298" y="43315"/>
                    <a:pt x="11727" y="44267"/>
                    <a:pt x="14204" y="46077"/>
                  </a:cubicBezTo>
                  <a:cubicBezTo>
                    <a:pt x="16775" y="47887"/>
                    <a:pt x="23157" y="43982"/>
                    <a:pt x="27062" y="46077"/>
                  </a:cubicBezTo>
                  <a:cubicBezTo>
                    <a:pt x="30968" y="48173"/>
                    <a:pt x="36016" y="49792"/>
                    <a:pt x="40207" y="48554"/>
                  </a:cubicBezTo>
                  <a:cubicBezTo>
                    <a:pt x="44303" y="47411"/>
                    <a:pt x="54018" y="43505"/>
                    <a:pt x="61638" y="44172"/>
                  </a:cubicBezTo>
                  <a:cubicBezTo>
                    <a:pt x="69258" y="44839"/>
                    <a:pt x="70877" y="44839"/>
                    <a:pt x="74306" y="44172"/>
                  </a:cubicBezTo>
                  <a:cubicBezTo>
                    <a:pt x="77735" y="43505"/>
                    <a:pt x="82593" y="42077"/>
                    <a:pt x="84689" y="42553"/>
                  </a:cubicBezTo>
                  <a:cubicBezTo>
                    <a:pt x="86784" y="43029"/>
                    <a:pt x="93452" y="42362"/>
                    <a:pt x="96690" y="42553"/>
                  </a:cubicBezTo>
                  <a:cubicBezTo>
                    <a:pt x="99929" y="42743"/>
                    <a:pt x="102215" y="45315"/>
                    <a:pt x="105453" y="46934"/>
                  </a:cubicBezTo>
                  <a:cubicBezTo>
                    <a:pt x="108692" y="48554"/>
                    <a:pt x="119264" y="47125"/>
                    <a:pt x="122027" y="46744"/>
                  </a:cubicBezTo>
                  <a:cubicBezTo>
                    <a:pt x="124789" y="46268"/>
                    <a:pt x="126884" y="48363"/>
                    <a:pt x="129170" y="48554"/>
                  </a:cubicBezTo>
                  <a:cubicBezTo>
                    <a:pt x="131456" y="48744"/>
                    <a:pt x="135647" y="45791"/>
                    <a:pt x="139267" y="43029"/>
                  </a:cubicBezTo>
                  <a:cubicBezTo>
                    <a:pt x="145458" y="45791"/>
                    <a:pt x="149363" y="46744"/>
                    <a:pt x="154031" y="46268"/>
                  </a:cubicBezTo>
                  <a:cubicBezTo>
                    <a:pt x="158603" y="45791"/>
                    <a:pt x="163651" y="43315"/>
                    <a:pt x="166223" y="40934"/>
                  </a:cubicBezTo>
                  <a:cubicBezTo>
                    <a:pt x="173176" y="42553"/>
                    <a:pt x="176129" y="41410"/>
                    <a:pt x="178415" y="39124"/>
                  </a:cubicBezTo>
                  <a:cubicBezTo>
                    <a:pt x="183463" y="39791"/>
                    <a:pt x="187368" y="35409"/>
                    <a:pt x="189178" y="32933"/>
                  </a:cubicBezTo>
                  <a:cubicBezTo>
                    <a:pt x="190988" y="30361"/>
                    <a:pt x="188225" y="30170"/>
                    <a:pt x="189845" y="27408"/>
                  </a:cubicBezTo>
                  <a:cubicBezTo>
                    <a:pt x="191464" y="24646"/>
                    <a:pt x="193083" y="20455"/>
                    <a:pt x="193083" y="16169"/>
                  </a:cubicBezTo>
                  <a:cubicBezTo>
                    <a:pt x="195845" y="11120"/>
                    <a:pt x="196512" y="8549"/>
                    <a:pt x="194417" y="7406"/>
                  </a:cubicBezTo>
                  <a:cubicBezTo>
                    <a:pt x="192321" y="6263"/>
                    <a:pt x="189368" y="2072"/>
                    <a:pt x="189083" y="929"/>
                  </a:cubicBezTo>
                  <a:cubicBezTo>
                    <a:pt x="188892" y="-214"/>
                    <a:pt x="183368" y="-214"/>
                    <a:pt x="180796" y="452"/>
                  </a:cubicBezTo>
                  <a:cubicBezTo>
                    <a:pt x="178224" y="1119"/>
                    <a:pt x="172985" y="6929"/>
                    <a:pt x="170223" y="6453"/>
                  </a:cubicBezTo>
                  <a:cubicBezTo>
                    <a:pt x="167461" y="5977"/>
                    <a:pt x="166508" y="8549"/>
                    <a:pt x="164508" y="8549"/>
                  </a:cubicBezTo>
                  <a:cubicBezTo>
                    <a:pt x="162413" y="8549"/>
                    <a:pt x="156888" y="8549"/>
                    <a:pt x="155745" y="7882"/>
                  </a:cubicBezTo>
                  <a:cubicBezTo>
                    <a:pt x="154602" y="7215"/>
                    <a:pt x="151840" y="9501"/>
                    <a:pt x="148792" y="9977"/>
                  </a:cubicBezTo>
                  <a:cubicBezTo>
                    <a:pt x="145839" y="10454"/>
                    <a:pt x="142315" y="8834"/>
                    <a:pt x="140791" y="8834"/>
                  </a:cubicBezTo>
                  <a:cubicBezTo>
                    <a:pt x="139172" y="8834"/>
                    <a:pt x="133457" y="11406"/>
                    <a:pt x="132218" y="11406"/>
                  </a:cubicBezTo>
                  <a:cubicBezTo>
                    <a:pt x="131075" y="11406"/>
                    <a:pt x="129266" y="9787"/>
                    <a:pt x="127837" y="9787"/>
                  </a:cubicBezTo>
                  <a:cubicBezTo>
                    <a:pt x="126408" y="9787"/>
                    <a:pt x="122979" y="12359"/>
                    <a:pt x="119550" y="12359"/>
                  </a:cubicBezTo>
                  <a:cubicBezTo>
                    <a:pt x="116121" y="12359"/>
                    <a:pt x="113073" y="10073"/>
                    <a:pt x="111740" y="10073"/>
                  </a:cubicBezTo>
                  <a:cubicBezTo>
                    <a:pt x="110406" y="10073"/>
                    <a:pt x="107358" y="14168"/>
                    <a:pt x="106025" y="14168"/>
                  </a:cubicBezTo>
                  <a:cubicBezTo>
                    <a:pt x="104596" y="14168"/>
                    <a:pt x="101453" y="13216"/>
                    <a:pt x="98405" y="14645"/>
                  </a:cubicBezTo>
                  <a:cubicBezTo>
                    <a:pt x="95452" y="15978"/>
                    <a:pt x="90594" y="17407"/>
                    <a:pt x="88784" y="17216"/>
                  </a:cubicBezTo>
                  <a:cubicBezTo>
                    <a:pt x="86975" y="17026"/>
                    <a:pt x="84879" y="17026"/>
                    <a:pt x="83069" y="17216"/>
                  </a:cubicBezTo>
                  <a:cubicBezTo>
                    <a:pt x="81260" y="17407"/>
                    <a:pt x="78212" y="16073"/>
                    <a:pt x="77069" y="15883"/>
                  </a:cubicBezTo>
                  <a:cubicBezTo>
                    <a:pt x="75926" y="15692"/>
                    <a:pt x="72020" y="17978"/>
                    <a:pt x="70115" y="17978"/>
                  </a:cubicBezTo>
                  <a:cubicBezTo>
                    <a:pt x="68306" y="17978"/>
                    <a:pt x="64115" y="18645"/>
                    <a:pt x="61829" y="18931"/>
                  </a:cubicBezTo>
                  <a:cubicBezTo>
                    <a:pt x="59543" y="19121"/>
                    <a:pt x="58114" y="17597"/>
                    <a:pt x="54875" y="16835"/>
                  </a:cubicBezTo>
                  <a:cubicBezTo>
                    <a:pt x="51637" y="16169"/>
                    <a:pt x="47255" y="15026"/>
                    <a:pt x="44303" y="15026"/>
                  </a:cubicBezTo>
                  <a:cubicBezTo>
                    <a:pt x="41350" y="15026"/>
                    <a:pt x="39445" y="14549"/>
                    <a:pt x="36683" y="15978"/>
                  </a:cubicBezTo>
                  <a:cubicBezTo>
                    <a:pt x="32777" y="14359"/>
                    <a:pt x="31349" y="16931"/>
                    <a:pt x="29063" y="17121"/>
                  </a:cubicBezTo>
                  <a:cubicBezTo>
                    <a:pt x="26967" y="17121"/>
                    <a:pt x="24205" y="17312"/>
                    <a:pt x="24205" y="17312"/>
                  </a:cubicBezTo>
                  <a:close/>
                </a:path>
              </a:pathLst>
            </a:custGeom>
            <a:grpFill/>
            <a:ln w="9525" cap="flat">
              <a:noFill/>
              <a:prstDash val="solid"/>
              <a:miter/>
            </a:ln>
          </p:spPr>
          <p:txBody>
            <a:bodyPr rtlCol="0" anchor="ctr"/>
            <a:lstStyle/>
            <a:p>
              <a:endParaRPr lang="zh-CN" altLang="en-US"/>
            </a:p>
          </p:txBody>
        </p:sp>
        <p:sp>
          <p:nvSpPr>
            <p:cNvPr id="12" name="任意多边形: 形状 11">
              <a:extLst>
                <a:ext uri="{FF2B5EF4-FFF2-40B4-BE49-F238E27FC236}">
                  <a16:creationId xmlns:a16="http://schemas.microsoft.com/office/drawing/2014/main" id="{15D152E1-8639-4968-861C-D5E10F996F5C}"/>
                </a:ext>
              </a:extLst>
            </p:cNvPr>
            <p:cNvSpPr/>
            <p:nvPr/>
          </p:nvSpPr>
          <p:spPr>
            <a:xfrm>
              <a:off x="5112260" y="3439637"/>
              <a:ext cx="271275" cy="87543"/>
            </a:xfrm>
            <a:custGeom>
              <a:avLst/>
              <a:gdLst>
                <a:gd name="connsiteX0" fmla="*/ 48385 w 271275"/>
                <a:gd name="connsiteY0" fmla="*/ 31272 h 87543"/>
                <a:gd name="connsiteX1" fmla="*/ 36002 w 271275"/>
                <a:gd name="connsiteY1" fmla="*/ 30319 h 87543"/>
                <a:gd name="connsiteX2" fmla="*/ 18286 w 271275"/>
                <a:gd name="connsiteY2" fmla="*/ 30319 h 87543"/>
                <a:gd name="connsiteX3" fmla="*/ 6094 w 271275"/>
                <a:gd name="connsiteY3" fmla="*/ 36320 h 87543"/>
                <a:gd name="connsiteX4" fmla="*/ 4760 w 271275"/>
                <a:gd name="connsiteY4" fmla="*/ 44607 h 87543"/>
                <a:gd name="connsiteX5" fmla="*/ 4760 w 271275"/>
                <a:gd name="connsiteY5" fmla="*/ 51084 h 87543"/>
                <a:gd name="connsiteX6" fmla="*/ 855 w 271275"/>
                <a:gd name="connsiteY6" fmla="*/ 56132 h 87543"/>
                <a:gd name="connsiteX7" fmla="*/ 379 w 271275"/>
                <a:gd name="connsiteY7" fmla="*/ 63085 h 87543"/>
                <a:gd name="connsiteX8" fmla="*/ 3617 w 271275"/>
                <a:gd name="connsiteY8" fmla="*/ 73468 h 87543"/>
                <a:gd name="connsiteX9" fmla="*/ 7046 w 271275"/>
                <a:gd name="connsiteY9" fmla="*/ 86326 h 87543"/>
                <a:gd name="connsiteX10" fmla="*/ 14190 w 271275"/>
                <a:gd name="connsiteY10" fmla="*/ 83088 h 87543"/>
                <a:gd name="connsiteX11" fmla="*/ 28192 w 271275"/>
                <a:gd name="connsiteY11" fmla="*/ 76897 h 87543"/>
                <a:gd name="connsiteX12" fmla="*/ 45241 w 271275"/>
                <a:gd name="connsiteY12" fmla="*/ 73944 h 87543"/>
                <a:gd name="connsiteX13" fmla="*/ 56957 w 271275"/>
                <a:gd name="connsiteY13" fmla="*/ 71848 h 87543"/>
                <a:gd name="connsiteX14" fmla="*/ 81151 w 271275"/>
                <a:gd name="connsiteY14" fmla="*/ 69562 h 87543"/>
                <a:gd name="connsiteX15" fmla="*/ 94962 w 271275"/>
                <a:gd name="connsiteY15" fmla="*/ 70515 h 87543"/>
                <a:gd name="connsiteX16" fmla="*/ 106011 w 271275"/>
                <a:gd name="connsiteY16" fmla="*/ 70801 h 87543"/>
                <a:gd name="connsiteX17" fmla="*/ 118203 w 271275"/>
                <a:gd name="connsiteY17" fmla="*/ 74992 h 87543"/>
                <a:gd name="connsiteX18" fmla="*/ 136586 w 271275"/>
                <a:gd name="connsiteY18" fmla="*/ 78230 h 87543"/>
                <a:gd name="connsiteX19" fmla="*/ 153350 w 271275"/>
                <a:gd name="connsiteY19" fmla="*/ 80802 h 87543"/>
                <a:gd name="connsiteX20" fmla="*/ 160684 w 271275"/>
                <a:gd name="connsiteY20" fmla="*/ 82612 h 87543"/>
                <a:gd name="connsiteX21" fmla="*/ 176782 w 271275"/>
                <a:gd name="connsiteY21" fmla="*/ 84231 h 87543"/>
                <a:gd name="connsiteX22" fmla="*/ 183259 w 271275"/>
                <a:gd name="connsiteY22" fmla="*/ 86517 h 87543"/>
                <a:gd name="connsiteX23" fmla="*/ 190879 w 271275"/>
                <a:gd name="connsiteY23" fmla="*/ 86993 h 87543"/>
                <a:gd name="connsiteX24" fmla="*/ 198499 w 271275"/>
                <a:gd name="connsiteY24" fmla="*/ 86993 h 87543"/>
                <a:gd name="connsiteX25" fmla="*/ 207262 w 271275"/>
                <a:gd name="connsiteY25" fmla="*/ 86041 h 87543"/>
                <a:gd name="connsiteX26" fmla="*/ 214215 w 271275"/>
                <a:gd name="connsiteY26" fmla="*/ 86993 h 87543"/>
                <a:gd name="connsiteX27" fmla="*/ 222216 w 271275"/>
                <a:gd name="connsiteY27" fmla="*/ 82135 h 87543"/>
                <a:gd name="connsiteX28" fmla="*/ 228407 w 271275"/>
                <a:gd name="connsiteY28" fmla="*/ 73372 h 87543"/>
                <a:gd name="connsiteX29" fmla="*/ 235741 w 271275"/>
                <a:gd name="connsiteY29" fmla="*/ 65276 h 87543"/>
                <a:gd name="connsiteX30" fmla="*/ 237551 w 271275"/>
                <a:gd name="connsiteY30" fmla="*/ 58418 h 87543"/>
                <a:gd name="connsiteX31" fmla="*/ 243742 w 271275"/>
                <a:gd name="connsiteY31" fmla="*/ 53846 h 87543"/>
                <a:gd name="connsiteX32" fmla="*/ 243742 w 271275"/>
                <a:gd name="connsiteY32" fmla="*/ 46036 h 87543"/>
                <a:gd name="connsiteX33" fmla="*/ 251077 w 271275"/>
                <a:gd name="connsiteY33" fmla="*/ 37939 h 87543"/>
                <a:gd name="connsiteX34" fmla="*/ 253363 w 271275"/>
                <a:gd name="connsiteY34" fmla="*/ 29462 h 87543"/>
                <a:gd name="connsiteX35" fmla="*/ 260221 w 271275"/>
                <a:gd name="connsiteY35" fmla="*/ 23271 h 87543"/>
                <a:gd name="connsiteX36" fmla="*/ 265269 w 271275"/>
                <a:gd name="connsiteY36" fmla="*/ 12698 h 87543"/>
                <a:gd name="connsiteX37" fmla="*/ 271270 w 271275"/>
                <a:gd name="connsiteY37" fmla="*/ 6031 h 87543"/>
                <a:gd name="connsiteX38" fmla="*/ 265078 w 271275"/>
                <a:gd name="connsiteY38" fmla="*/ 30 h 87543"/>
                <a:gd name="connsiteX39" fmla="*/ 253553 w 271275"/>
                <a:gd name="connsiteY39" fmla="*/ 8126 h 87543"/>
                <a:gd name="connsiteX40" fmla="*/ 236980 w 271275"/>
                <a:gd name="connsiteY40" fmla="*/ 16889 h 87543"/>
                <a:gd name="connsiteX41" fmla="*/ 221073 w 271275"/>
                <a:gd name="connsiteY41" fmla="*/ 17842 h 87543"/>
                <a:gd name="connsiteX42" fmla="*/ 207262 w 271275"/>
                <a:gd name="connsiteY42" fmla="*/ 16508 h 87543"/>
                <a:gd name="connsiteX43" fmla="*/ 187259 w 271275"/>
                <a:gd name="connsiteY43" fmla="*/ 22033 h 87543"/>
                <a:gd name="connsiteX44" fmla="*/ 172972 w 271275"/>
                <a:gd name="connsiteY44" fmla="*/ 21842 h 87543"/>
                <a:gd name="connsiteX45" fmla="*/ 162399 w 271275"/>
                <a:gd name="connsiteY45" fmla="*/ 26700 h 87543"/>
                <a:gd name="connsiteX46" fmla="*/ 137062 w 271275"/>
                <a:gd name="connsiteY46" fmla="*/ 21652 h 87543"/>
                <a:gd name="connsiteX47" fmla="*/ 110107 w 271275"/>
                <a:gd name="connsiteY47" fmla="*/ 23747 h 87543"/>
                <a:gd name="connsiteX48" fmla="*/ 98105 w 271275"/>
                <a:gd name="connsiteY48" fmla="*/ 22795 h 87543"/>
                <a:gd name="connsiteX49" fmla="*/ 77436 w 271275"/>
                <a:gd name="connsiteY49" fmla="*/ 27652 h 87543"/>
                <a:gd name="connsiteX50" fmla="*/ 62482 w 271275"/>
                <a:gd name="connsiteY50" fmla="*/ 30891 h 87543"/>
                <a:gd name="connsiteX51" fmla="*/ 48385 w 271275"/>
                <a:gd name="connsiteY51" fmla="*/ 31272 h 87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271275" h="87543">
                  <a:moveTo>
                    <a:pt x="48385" y="31272"/>
                  </a:moveTo>
                  <a:cubicBezTo>
                    <a:pt x="45813" y="29843"/>
                    <a:pt x="41431" y="29653"/>
                    <a:pt x="36002" y="30319"/>
                  </a:cubicBezTo>
                  <a:cubicBezTo>
                    <a:pt x="30478" y="30986"/>
                    <a:pt x="22000" y="30510"/>
                    <a:pt x="18286" y="30319"/>
                  </a:cubicBezTo>
                  <a:cubicBezTo>
                    <a:pt x="14571" y="30034"/>
                    <a:pt x="6284" y="33558"/>
                    <a:pt x="6094" y="36320"/>
                  </a:cubicBezTo>
                  <a:cubicBezTo>
                    <a:pt x="5903" y="39082"/>
                    <a:pt x="5903" y="44131"/>
                    <a:pt x="4760" y="44607"/>
                  </a:cubicBezTo>
                  <a:cubicBezTo>
                    <a:pt x="3617" y="45083"/>
                    <a:pt x="5713" y="49465"/>
                    <a:pt x="4760" y="51084"/>
                  </a:cubicBezTo>
                  <a:cubicBezTo>
                    <a:pt x="3808" y="52703"/>
                    <a:pt x="1045" y="54322"/>
                    <a:pt x="855" y="56132"/>
                  </a:cubicBezTo>
                  <a:cubicBezTo>
                    <a:pt x="664" y="57942"/>
                    <a:pt x="1331" y="61847"/>
                    <a:pt x="379" y="63085"/>
                  </a:cubicBezTo>
                  <a:cubicBezTo>
                    <a:pt x="-574" y="64228"/>
                    <a:pt x="188" y="70705"/>
                    <a:pt x="3617" y="73468"/>
                  </a:cubicBezTo>
                  <a:cubicBezTo>
                    <a:pt x="3808" y="79468"/>
                    <a:pt x="3617" y="85469"/>
                    <a:pt x="7046" y="86326"/>
                  </a:cubicBezTo>
                  <a:cubicBezTo>
                    <a:pt x="10475" y="87279"/>
                    <a:pt x="10761" y="84707"/>
                    <a:pt x="14190" y="83088"/>
                  </a:cubicBezTo>
                  <a:cubicBezTo>
                    <a:pt x="17619" y="81469"/>
                    <a:pt x="24763" y="77373"/>
                    <a:pt x="28192" y="76897"/>
                  </a:cubicBezTo>
                  <a:cubicBezTo>
                    <a:pt x="31621" y="76420"/>
                    <a:pt x="41812" y="75277"/>
                    <a:pt x="45241" y="73944"/>
                  </a:cubicBezTo>
                  <a:cubicBezTo>
                    <a:pt x="50099" y="75373"/>
                    <a:pt x="54862" y="74420"/>
                    <a:pt x="56957" y="71848"/>
                  </a:cubicBezTo>
                  <a:cubicBezTo>
                    <a:pt x="62291" y="72325"/>
                    <a:pt x="76483" y="71658"/>
                    <a:pt x="81151" y="69562"/>
                  </a:cubicBezTo>
                  <a:cubicBezTo>
                    <a:pt x="87342" y="70039"/>
                    <a:pt x="92866" y="69086"/>
                    <a:pt x="94962" y="70515"/>
                  </a:cubicBezTo>
                  <a:cubicBezTo>
                    <a:pt x="97057" y="71944"/>
                    <a:pt x="103249" y="71658"/>
                    <a:pt x="106011" y="70801"/>
                  </a:cubicBezTo>
                  <a:cubicBezTo>
                    <a:pt x="110583" y="72610"/>
                    <a:pt x="114488" y="75373"/>
                    <a:pt x="118203" y="74992"/>
                  </a:cubicBezTo>
                  <a:cubicBezTo>
                    <a:pt x="123727" y="77087"/>
                    <a:pt x="132490" y="78897"/>
                    <a:pt x="136586" y="78230"/>
                  </a:cubicBezTo>
                  <a:cubicBezTo>
                    <a:pt x="142111" y="80802"/>
                    <a:pt x="150207" y="81469"/>
                    <a:pt x="153350" y="80802"/>
                  </a:cubicBezTo>
                  <a:cubicBezTo>
                    <a:pt x="157732" y="82421"/>
                    <a:pt x="158684" y="82612"/>
                    <a:pt x="160684" y="82612"/>
                  </a:cubicBezTo>
                  <a:cubicBezTo>
                    <a:pt x="163447" y="84898"/>
                    <a:pt x="169447" y="88612"/>
                    <a:pt x="176782" y="84231"/>
                  </a:cubicBezTo>
                  <a:cubicBezTo>
                    <a:pt x="181163" y="86517"/>
                    <a:pt x="180687" y="86041"/>
                    <a:pt x="183259" y="86517"/>
                  </a:cubicBezTo>
                  <a:cubicBezTo>
                    <a:pt x="185830" y="86993"/>
                    <a:pt x="187831" y="86041"/>
                    <a:pt x="190879" y="86993"/>
                  </a:cubicBezTo>
                  <a:cubicBezTo>
                    <a:pt x="193831" y="87946"/>
                    <a:pt x="195260" y="87469"/>
                    <a:pt x="198499" y="86993"/>
                  </a:cubicBezTo>
                  <a:cubicBezTo>
                    <a:pt x="201737" y="86517"/>
                    <a:pt x="205452" y="86326"/>
                    <a:pt x="207262" y="86041"/>
                  </a:cubicBezTo>
                  <a:cubicBezTo>
                    <a:pt x="209071" y="85850"/>
                    <a:pt x="212310" y="86993"/>
                    <a:pt x="214215" y="86993"/>
                  </a:cubicBezTo>
                  <a:cubicBezTo>
                    <a:pt x="216025" y="86993"/>
                    <a:pt x="222978" y="86803"/>
                    <a:pt x="222216" y="82135"/>
                  </a:cubicBezTo>
                  <a:cubicBezTo>
                    <a:pt x="225645" y="79849"/>
                    <a:pt x="228693" y="75468"/>
                    <a:pt x="228407" y="73372"/>
                  </a:cubicBezTo>
                  <a:cubicBezTo>
                    <a:pt x="230503" y="71563"/>
                    <a:pt x="234884" y="67848"/>
                    <a:pt x="235741" y="65276"/>
                  </a:cubicBezTo>
                  <a:cubicBezTo>
                    <a:pt x="235932" y="61561"/>
                    <a:pt x="235551" y="59085"/>
                    <a:pt x="237551" y="58418"/>
                  </a:cubicBezTo>
                  <a:cubicBezTo>
                    <a:pt x="239647" y="57751"/>
                    <a:pt x="243742" y="54703"/>
                    <a:pt x="243742" y="53846"/>
                  </a:cubicBezTo>
                  <a:cubicBezTo>
                    <a:pt x="243742" y="52894"/>
                    <a:pt x="242599" y="48988"/>
                    <a:pt x="243742" y="46036"/>
                  </a:cubicBezTo>
                  <a:cubicBezTo>
                    <a:pt x="244885" y="43083"/>
                    <a:pt x="248981" y="40035"/>
                    <a:pt x="251077" y="37939"/>
                  </a:cubicBezTo>
                  <a:cubicBezTo>
                    <a:pt x="253172" y="35844"/>
                    <a:pt x="252696" y="30605"/>
                    <a:pt x="253363" y="29462"/>
                  </a:cubicBezTo>
                  <a:cubicBezTo>
                    <a:pt x="254029" y="28319"/>
                    <a:pt x="259078" y="26224"/>
                    <a:pt x="260221" y="23271"/>
                  </a:cubicBezTo>
                  <a:cubicBezTo>
                    <a:pt x="261364" y="20318"/>
                    <a:pt x="263173" y="15556"/>
                    <a:pt x="265269" y="12698"/>
                  </a:cubicBezTo>
                  <a:cubicBezTo>
                    <a:pt x="267555" y="9460"/>
                    <a:pt x="270984" y="7840"/>
                    <a:pt x="271270" y="6031"/>
                  </a:cubicBezTo>
                  <a:cubicBezTo>
                    <a:pt x="271460" y="4221"/>
                    <a:pt x="267364" y="506"/>
                    <a:pt x="265078" y="30"/>
                  </a:cubicBezTo>
                  <a:cubicBezTo>
                    <a:pt x="262792" y="-446"/>
                    <a:pt x="255458" y="4888"/>
                    <a:pt x="253553" y="8126"/>
                  </a:cubicBezTo>
                  <a:cubicBezTo>
                    <a:pt x="248219" y="7936"/>
                    <a:pt x="239266" y="14127"/>
                    <a:pt x="236980" y="16889"/>
                  </a:cubicBezTo>
                  <a:cubicBezTo>
                    <a:pt x="231265" y="14127"/>
                    <a:pt x="224311" y="16699"/>
                    <a:pt x="221073" y="17842"/>
                  </a:cubicBezTo>
                  <a:cubicBezTo>
                    <a:pt x="216882" y="16889"/>
                    <a:pt x="211167" y="15365"/>
                    <a:pt x="207262" y="16508"/>
                  </a:cubicBezTo>
                  <a:cubicBezTo>
                    <a:pt x="203356" y="17651"/>
                    <a:pt x="190498" y="22033"/>
                    <a:pt x="187259" y="22033"/>
                  </a:cubicBezTo>
                  <a:cubicBezTo>
                    <a:pt x="184021" y="22033"/>
                    <a:pt x="174400" y="21842"/>
                    <a:pt x="172972" y="21842"/>
                  </a:cubicBezTo>
                  <a:cubicBezTo>
                    <a:pt x="171543" y="21842"/>
                    <a:pt x="164875" y="26414"/>
                    <a:pt x="162399" y="26700"/>
                  </a:cubicBezTo>
                  <a:cubicBezTo>
                    <a:pt x="159827" y="26890"/>
                    <a:pt x="141634" y="22509"/>
                    <a:pt x="137062" y="21652"/>
                  </a:cubicBezTo>
                  <a:cubicBezTo>
                    <a:pt x="132490" y="20699"/>
                    <a:pt x="113821" y="21175"/>
                    <a:pt x="110107" y="23747"/>
                  </a:cubicBezTo>
                  <a:cubicBezTo>
                    <a:pt x="104106" y="22604"/>
                    <a:pt x="102772" y="22604"/>
                    <a:pt x="98105" y="22795"/>
                  </a:cubicBezTo>
                  <a:cubicBezTo>
                    <a:pt x="93533" y="22985"/>
                    <a:pt x="82008" y="25747"/>
                    <a:pt x="77436" y="27652"/>
                  </a:cubicBezTo>
                  <a:cubicBezTo>
                    <a:pt x="70768" y="27938"/>
                    <a:pt x="66387" y="29748"/>
                    <a:pt x="62482" y="30891"/>
                  </a:cubicBezTo>
                  <a:cubicBezTo>
                    <a:pt x="58005" y="31272"/>
                    <a:pt x="48385" y="31272"/>
                    <a:pt x="48385" y="31272"/>
                  </a:cubicBezTo>
                  <a:close/>
                </a:path>
              </a:pathLst>
            </a:custGeom>
            <a:grpFill/>
            <a:ln w="9525" cap="flat">
              <a:noFill/>
              <a:prstDash val="solid"/>
              <a:miter/>
            </a:ln>
          </p:spPr>
          <p:txBody>
            <a:bodyPr rtlCol="0" anchor="ctr"/>
            <a:lstStyle/>
            <a:p>
              <a:endParaRPr lang="zh-CN" altLang="en-US"/>
            </a:p>
          </p:txBody>
        </p:sp>
        <p:sp>
          <p:nvSpPr>
            <p:cNvPr id="13" name="任意多边形: 形状 12">
              <a:extLst>
                <a:ext uri="{FF2B5EF4-FFF2-40B4-BE49-F238E27FC236}">
                  <a16:creationId xmlns:a16="http://schemas.microsoft.com/office/drawing/2014/main" id="{F317DC82-3669-4457-8338-7376654DF4F2}"/>
                </a:ext>
              </a:extLst>
            </p:cNvPr>
            <p:cNvSpPr/>
            <p:nvPr/>
          </p:nvSpPr>
          <p:spPr>
            <a:xfrm>
              <a:off x="5576973" y="3282698"/>
              <a:ext cx="236801" cy="272447"/>
            </a:xfrm>
            <a:custGeom>
              <a:avLst/>
              <a:gdLst>
                <a:gd name="connsiteX0" fmla="*/ 229467 w 236801"/>
                <a:gd name="connsiteY0" fmla="*/ 234597 h 272447"/>
                <a:gd name="connsiteX1" fmla="*/ 213274 w 236801"/>
                <a:gd name="connsiteY1" fmla="*/ 233073 h 272447"/>
                <a:gd name="connsiteX2" fmla="*/ 200130 w 236801"/>
                <a:gd name="connsiteY2" fmla="*/ 230121 h 272447"/>
                <a:gd name="connsiteX3" fmla="*/ 190319 w 236801"/>
                <a:gd name="connsiteY3" fmla="*/ 226120 h 272447"/>
                <a:gd name="connsiteX4" fmla="*/ 181651 w 236801"/>
                <a:gd name="connsiteY4" fmla="*/ 226977 h 272447"/>
                <a:gd name="connsiteX5" fmla="*/ 161458 w 236801"/>
                <a:gd name="connsiteY5" fmla="*/ 224882 h 272447"/>
                <a:gd name="connsiteX6" fmla="*/ 145075 w 236801"/>
                <a:gd name="connsiteY6" fmla="*/ 222786 h 272447"/>
                <a:gd name="connsiteX7" fmla="*/ 134217 w 236801"/>
                <a:gd name="connsiteY7" fmla="*/ 221262 h 272447"/>
                <a:gd name="connsiteX8" fmla="*/ 119929 w 236801"/>
                <a:gd name="connsiteY8" fmla="*/ 216786 h 272447"/>
                <a:gd name="connsiteX9" fmla="*/ 115262 w 236801"/>
                <a:gd name="connsiteY9" fmla="*/ 209547 h 272447"/>
                <a:gd name="connsiteX10" fmla="*/ 116596 w 236801"/>
                <a:gd name="connsiteY10" fmla="*/ 200879 h 272447"/>
                <a:gd name="connsiteX11" fmla="*/ 119548 w 236801"/>
                <a:gd name="connsiteY11" fmla="*/ 194688 h 272447"/>
                <a:gd name="connsiteX12" fmla="*/ 126121 w 236801"/>
                <a:gd name="connsiteY12" fmla="*/ 194688 h 272447"/>
                <a:gd name="connsiteX13" fmla="*/ 132026 w 236801"/>
                <a:gd name="connsiteY13" fmla="*/ 192783 h 272447"/>
                <a:gd name="connsiteX14" fmla="*/ 140980 w 236801"/>
                <a:gd name="connsiteY14" fmla="*/ 189639 h 272447"/>
                <a:gd name="connsiteX15" fmla="*/ 146885 w 236801"/>
                <a:gd name="connsiteY15" fmla="*/ 191163 h 272447"/>
                <a:gd name="connsiteX16" fmla="*/ 156886 w 236801"/>
                <a:gd name="connsiteY16" fmla="*/ 191544 h 272447"/>
                <a:gd name="connsiteX17" fmla="*/ 163649 w 236801"/>
                <a:gd name="connsiteY17" fmla="*/ 194973 h 272447"/>
                <a:gd name="connsiteX18" fmla="*/ 170412 w 236801"/>
                <a:gd name="connsiteY18" fmla="*/ 193926 h 272447"/>
                <a:gd name="connsiteX19" fmla="*/ 176127 w 236801"/>
                <a:gd name="connsiteY19" fmla="*/ 194973 h 272447"/>
                <a:gd name="connsiteX20" fmla="*/ 184890 w 236801"/>
                <a:gd name="connsiteY20" fmla="*/ 194307 h 272447"/>
                <a:gd name="connsiteX21" fmla="*/ 192510 w 236801"/>
                <a:gd name="connsiteY21" fmla="*/ 194307 h 272447"/>
                <a:gd name="connsiteX22" fmla="*/ 203178 w 236801"/>
                <a:gd name="connsiteY22" fmla="*/ 180686 h 272447"/>
                <a:gd name="connsiteX23" fmla="*/ 201654 w 236801"/>
                <a:gd name="connsiteY23" fmla="*/ 174114 h 272447"/>
                <a:gd name="connsiteX24" fmla="*/ 196606 w 236801"/>
                <a:gd name="connsiteY24" fmla="*/ 173256 h 272447"/>
                <a:gd name="connsiteX25" fmla="*/ 187271 w 236801"/>
                <a:gd name="connsiteY25" fmla="*/ 173637 h 272447"/>
                <a:gd name="connsiteX26" fmla="*/ 177651 w 236801"/>
                <a:gd name="connsiteY26" fmla="*/ 171923 h 272447"/>
                <a:gd name="connsiteX27" fmla="*/ 162792 w 236801"/>
                <a:gd name="connsiteY27" fmla="*/ 173352 h 272447"/>
                <a:gd name="connsiteX28" fmla="*/ 153076 w 236801"/>
                <a:gd name="connsiteY28" fmla="*/ 174590 h 272447"/>
                <a:gd name="connsiteX29" fmla="*/ 142694 w 236801"/>
                <a:gd name="connsiteY29" fmla="*/ 176304 h 272447"/>
                <a:gd name="connsiteX30" fmla="*/ 136979 w 236801"/>
                <a:gd name="connsiteY30" fmla="*/ 174399 h 272447"/>
                <a:gd name="connsiteX31" fmla="*/ 124216 w 236801"/>
                <a:gd name="connsiteY31" fmla="*/ 175066 h 272447"/>
                <a:gd name="connsiteX32" fmla="*/ 121072 w 236801"/>
                <a:gd name="connsiteY32" fmla="*/ 170970 h 272447"/>
                <a:gd name="connsiteX33" fmla="*/ 121549 w 236801"/>
                <a:gd name="connsiteY33" fmla="*/ 155635 h 272447"/>
                <a:gd name="connsiteX34" fmla="*/ 124692 w 236801"/>
                <a:gd name="connsiteY34" fmla="*/ 151635 h 272447"/>
                <a:gd name="connsiteX35" fmla="*/ 128311 w 236801"/>
                <a:gd name="connsiteY35" fmla="*/ 153159 h 272447"/>
                <a:gd name="connsiteX36" fmla="*/ 132979 w 236801"/>
                <a:gd name="connsiteY36" fmla="*/ 151635 h 272447"/>
                <a:gd name="connsiteX37" fmla="*/ 139837 w 236801"/>
                <a:gd name="connsiteY37" fmla="*/ 151444 h 272447"/>
                <a:gd name="connsiteX38" fmla="*/ 146409 w 236801"/>
                <a:gd name="connsiteY38" fmla="*/ 154587 h 272447"/>
                <a:gd name="connsiteX39" fmla="*/ 153172 w 236801"/>
                <a:gd name="connsiteY39" fmla="*/ 152492 h 272447"/>
                <a:gd name="connsiteX40" fmla="*/ 160220 w 236801"/>
                <a:gd name="connsiteY40" fmla="*/ 152968 h 272447"/>
                <a:gd name="connsiteX41" fmla="*/ 166602 w 236801"/>
                <a:gd name="connsiteY41" fmla="*/ 151444 h 272447"/>
                <a:gd name="connsiteX42" fmla="*/ 173555 w 236801"/>
                <a:gd name="connsiteY42" fmla="*/ 151444 h 272447"/>
                <a:gd name="connsiteX43" fmla="*/ 179937 w 236801"/>
                <a:gd name="connsiteY43" fmla="*/ 155730 h 272447"/>
                <a:gd name="connsiteX44" fmla="*/ 186700 w 236801"/>
                <a:gd name="connsiteY44" fmla="*/ 154873 h 272447"/>
                <a:gd name="connsiteX45" fmla="*/ 196701 w 236801"/>
                <a:gd name="connsiteY45" fmla="*/ 152301 h 272447"/>
                <a:gd name="connsiteX46" fmla="*/ 202606 w 236801"/>
                <a:gd name="connsiteY46" fmla="*/ 148491 h 272447"/>
                <a:gd name="connsiteX47" fmla="*/ 202225 w 236801"/>
                <a:gd name="connsiteY47" fmla="*/ 140205 h 272447"/>
                <a:gd name="connsiteX48" fmla="*/ 194796 w 236801"/>
                <a:gd name="connsiteY48" fmla="*/ 137252 h 272447"/>
                <a:gd name="connsiteX49" fmla="*/ 180508 w 236801"/>
                <a:gd name="connsiteY49" fmla="*/ 136395 h 272447"/>
                <a:gd name="connsiteX50" fmla="*/ 172031 w 236801"/>
                <a:gd name="connsiteY50" fmla="*/ 134680 h 272447"/>
                <a:gd name="connsiteX51" fmla="*/ 156696 w 236801"/>
                <a:gd name="connsiteY51" fmla="*/ 136585 h 272447"/>
                <a:gd name="connsiteX52" fmla="*/ 146504 w 236801"/>
                <a:gd name="connsiteY52" fmla="*/ 135918 h 272447"/>
                <a:gd name="connsiteX53" fmla="*/ 140599 w 236801"/>
                <a:gd name="connsiteY53" fmla="*/ 137823 h 272447"/>
                <a:gd name="connsiteX54" fmla="*/ 134026 w 236801"/>
                <a:gd name="connsiteY54" fmla="*/ 137347 h 272447"/>
                <a:gd name="connsiteX55" fmla="*/ 128502 w 236801"/>
                <a:gd name="connsiteY55" fmla="*/ 136871 h 272447"/>
                <a:gd name="connsiteX56" fmla="*/ 125549 w 236801"/>
                <a:gd name="connsiteY56" fmla="*/ 132585 h 272447"/>
                <a:gd name="connsiteX57" fmla="*/ 125549 w 236801"/>
                <a:gd name="connsiteY57" fmla="*/ 121917 h 272447"/>
                <a:gd name="connsiteX58" fmla="*/ 134026 w 236801"/>
                <a:gd name="connsiteY58" fmla="*/ 115916 h 272447"/>
                <a:gd name="connsiteX59" fmla="*/ 149362 w 236801"/>
                <a:gd name="connsiteY59" fmla="*/ 112106 h 272447"/>
                <a:gd name="connsiteX60" fmla="*/ 159934 w 236801"/>
                <a:gd name="connsiteY60" fmla="*/ 114487 h 272447"/>
                <a:gd name="connsiteX61" fmla="*/ 168412 w 236801"/>
                <a:gd name="connsiteY61" fmla="*/ 112296 h 272447"/>
                <a:gd name="connsiteX62" fmla="*/ 178603 w 236801"/>
                <a:gd name="connsiteY62" fmla="*/ 101057 h 272447"/>
                <a:gd name="connsiteX63" fmla="*/ 184509 w 236801"/>
                <a:gd name="connsiteY63" fmla="*/ 91341 h 272447"/>
                <a:gd name="connsiteX64" fmla="*/ 194510 w 236801"/>
                <a:gd name="connsiteY64" fmla="*/ 80007 h 272447"/>
                <a:gd name="connsiteX65" fmla="*/ 197749 w 236801"/>
                <a:gd name="connsiteY65" fmla="*/ 69434 h 272447"/>
                <a:gd name="connsiteX66" fmla="*/ 187366 w 236801"/>
                <a:gd name="connsiteY66" fmla="*/ 63433 h 272447"/>
                <a:gd name="connsiteX67" fmla="*/ 177365 w 236801"/>
                <a:gd name="connsiteY67" fmla="*/ 61909 h 272447"/>
                <a:gd name="connsiteX68" fmla="*/ 164030 w 236801"/>
                <a:gd name="connsiteY68" fmla="*/ 51717 h 272447"/>
                <a:gd name="connsiteX69" fmla="*/ 168507 w 236801"/>
                <a:gd name="connsiteY69" fmla="*/ 44764 h 272447"/>
                <a:gd name="connsiteX70" fmla="*/ 174508 w 236801"/>
                <a:gd name="connsiteY70" fmla="*/ 37144 h 272447"/>
                <a:gd name="connsiteX71" fmla="*/ 180223 w 236801"/>
                <a:gd name="connsiteY71" fmla="*/ 36096 h 272447"/>
                <a:gd name="connsiteX72" fmla="*/ 184414 w 236801"/>
                <a:gd name="connsiteY72" fmla="*/ 33525 h 272447"/>
                <a:gd name="connsiteX73" fmla="*/ 202225 w 236801"/>
                <a:gd name="connsiteY73" fmla="*/ 32953 h 272447"/>
                <a:gd name="connsiteX74" fmla="*/ 214608 w 236801"/>
                <a:gd name="connsiteY74" fmla="*/ 36763 h 272447"/>
                <a:gd name="connsiteX75" fmla="*/ 226133 w 236801"/>
                <a:gd name="connsiteY75" fmla="*/ 34191 h 272447"/>
                <a:gd name="connsiteX76" fmla="*/ 232896 w 236801"/>
                <a:gd name="connsiteY76" fmla="*/ 34763 h 272447"/>
                <a:gd name="connsiteX77" fmla="*/ 233563 w 236801"/>
                <a:gd name="connsiteY77" fmla="*/ 27810 h 272447"/>
                <a:gd name="connsiteX78" fmla="*/ 225276 w 236801"/>
                <a:gd name="connsiteY78" fmla="*/ 21428 h 272447"/>
                <a:gd name="connsiteX79" fmla="*/ 217180 w 236801"/>
                <a:gd name="connsiteY79" fmla="*/ 19523 h 272447"/>
                <a:gd name="connsiteX80" fmla="*/ 210322 w 236801"/>
                <a:gd name="connsiteY80" fmla="*/ 21428 h 272447"/>
                <a:gd name="connsiteX81" fmla="*/ 205464 w 236801"/>
                <a:gd name="connsiteY81" fmla="*/ 19713 h 272447"/>
                <a:gd name="connsiteX82" fmla="*/ 195653 w 236801"/>
                <a:gd name="connsiteY82" fmla="*/ 21237 h 272447"/>
                <a:gd name="connsiteX83" fmla="*/ 192034 w 236801"/>
                <a:gd name="connsiteY83" fmla="*/ 20190 h 272447"/>
                <a:gd name="connsiteX84" fmla="*/ 179937 w 236801"/>
                <a:gd name="connsiteY84" fmla="*/ 22571 h 272447"/>
                <a:gd name="connsiteX85" fmla="*/ 175841 w 236801"/>
                <a:gd name="connsiteY85" fmla="*/ 16475 h 272447"/>
                <a:gd name="connsiteX86" fmla="*/ 178222 w 236801"/>
                <a:gd name="connsiteY86" fmla="*/ 8664 h 272447"/>
                <a:gd name="connsiteX87" fmla="*/ 174603 w 236801"/>
                <a:gd name="connsiteY87" fmla="*/ 4664 h 272447"/>
                <a:gd name="connsiteX88" fmla="*/ 167745 w 236801"/>
                <a:gd name="connsiteY88" fmla="*/ 1235 h 272447"/>
                <a:gd name="connsiteX89" fmla="*/ 159649 w 236801"/>
                <a:gd name="connsiteY89" fmla="*/ 9522 h 272447"/>
                <a:gd name="connsiteX90" fmla="*/ 152410 w 236801"/>
                <a:gd name="connsiteY90" fmla="*/ 17999 h 272447"/>
                <a:gd name="connsiteX91" fmla="*/ 142218 w 236801"/>
                <a:gd name="connsiteY91" fmla="*/ 22285 h 272447"/>
                <a:gd name="connsiteX92" fmla="*/ 128407 w 236801"/>
                <a:gd name="connsiteY92" fmla="*/ 27429 h 272447"/>
                <a:gd name="connsiteX93" fmla="*/ 132407 w 236801"/>
                <a:gd name="connsiteY93" fmla="*/ 32763 h 272447"/>
                <a:gd name="connsiteX94" fmla="*/ 141742 w 236801"/>
                <a:gd name="connsiteY94" fmla="*/ 34287 h 272447"/>
                <a:gd name="connsiteX95" fmla="*/ 150028 w 236801"/>
                <a:gd name="connsiteY95" fmla="*/ 43240 h 272447"/>
                <a:gd name="connsiteX96" fmla="*/ 153457 w 236801"/>
                <a:gd name="connsiteY96" fmla="*/ 49241 h 272447"/>
                <a:gd name="connsiteX97" fmla="*/ 146409 w 236801"/>
                <a:gd name="connsiteY97" fmla="*/ 58004 h 272447"/>
                <a:gd name="connsiteX98" fmla="*/ 137932 w 236801"/>
                <a:gd name="connsiteY98" fmla="*/ 60576 h 272447"/>
                <a:gd name="connsiteX99" fmla="*/ 128311 w 236801"/>
                <a:gd name="connsiteY99" fmla="*/ 59718 h 272447"/>
                <a:gd name="connsiteX100" fmla="*/ 117262 w 236801"/>
                <a:gd name="connsiteY100" fmla="*/ 60195 h 272447"/>
                <a:gd name="connsiteX101" fmla="*/ 110023 w 236801"/>
                <a:gd name="connsiteY101" fmla="*/ 60480 h 272447"/>
                <a:gd name="connsiteX102" fmla="*/ 101927 w 236801"/>
                <a:gd name="connsiteY102" fmla="*/ 60861 h 272447"/>
                <a:gd name="connsiteX103" fmla="*/ 94688 w 236801"/>
                <a:gd name="connsiteY103" fmla="*/ 62766 h 272447"/>
                <a:gd name="connsiteX104" fmla="*/ 85544 w 236801"/>
                <a:gd name="connsiteY104" fmla="*/ 63243 h 272447"/>
                <a:gd name="connsiteX105" fmla="*/ 80210 w 236801"/>
                <a:gd name="connsiteY105" fmla="*/ 62576 h 272447"/>
                <a:gd name="connsiteX106" fmla="*/ 75543 w 236801"/>
                <a:gd name="connsiteY106" fmla="*/ 62957 h 272447"/>
                <a:gd name="connsiteX107" fmla="*/ 64684 w 236801"/>
                <a:gd name="connsiteY107" fmla="*/ 61528 h 272447"/>
                <a:gd name="connsiteX108" fmla="*/ 58779 w 236801"/>
                <a:gd name="connsiteY108" fmla="*/ 58956 h 272447"/>
                <a:gd name="connsiteX109" fmla="*/ 62398 w 236801"/>
                <a:gd name="connsiteY109" fmla="*/ 54765 h 272447"/>
                <a:gd name="connsiteX110" fmla="*/ 64589 w 236801"/>
                <a:gd name="connsiteY110" fmla="*/ 49622 h 272447"/>
                <a:gd name="connsiteX111" fmla="*/ 65446 w 236801"/>
                <a:gd name="connsiteY111" fmla="*/ 40668 h 272447"/>
                <a:gd name="connsiteX112" fmla="*/ 74781 w 236801"/>
                <a:gd name="connsiteY112" fmla="*/ 35811 h 272447"/>
                <a:gd name="connsiteX113" fmla="*/ 82401 w 236801"/>
                <a:gd name="connsiteY113" fmla="*/ 30667 h 272447"/>
                <a:gd name="connsiteX114" fmla="*/ 83258 w 236801"/>
                <a:gd name="connsiteY114" fmla="*/ 23238 h 272447"/>
                <a:gd name="connsiteX115" fmla="*/ 78972 w 236801"/>
                <a:gd name="connsiteY115" fmla="*/ 20571 h 272447"/>
                <a:gd name="connsiteX116" fmla="*/ 74305 w 236801"/>
                <a:gd name="connsiteY116" fmla="*/ 19142 h 272447"/>
                <a:gd name="connsiteX117" fmla="*/ 67542 w 236801"/>
                <a:gd name="connsiteY117" fmla="*/ 16570 h 272447"/>
                <a:gd name="connsiteX118" fmla="*/ 64399 w 236801"/>
                <a:gd name="connsiteY118" fmla="*/ 9998 h 272447"/>
                <a:gd name="connsiteX119" fmla="*/ 51254 w 236801"/>
                <a:gd name="connsiteY119" fmla="*/ 2759 h 272447"/>
                <a:gd name="connsiteX120" fmla="*/ 39538 w 236801"/>
                <a:gd name="connsiteY120" fmla="*/ 663 h 272447"/>
                <a:gd name="connsiteX121" fmla="*/ 33347 w 236801"/>
                <a:gd name="connsiteY121" fmla="*/ 7236 h 272447"/>
                <a:gd name="connsiteX122" fmla="*/ 28204 w 236801"/>
                <a:gd name="connsiteY122" fmla="*/ 18285 h 272447"/>
                <a:gd name="connsiteX123" fmla="*/ 16488 w 236801"/>
                <a:gd name="connsiteY123" fmla="*/ 23809 h 272447"/>
                <a:gd name="connsiteX124" fmla="*/ 5820 w 236801"/>
                <a:gd name="connsiteY124" fmla="*/ 29334 h 272447"/>
                <a:gd name="connsiteX125" fmla="*/ 8201 w 236801"/>
                <a:gd name="connsiteY125" fmla="*/ 38668 h 272447"/>
                <a:gd name="connsiteX126" fmla="*/ 19917 w 236801"/>
                <a:gd name="connsiteY126" fmla="*/ 40002 h 272447"/>
                <a:gd name="connsiteX127" fmla="*/ 30299 w 236801"/>
                <a:gd name="connsiteY127" fmla="*/ 36192 h 272447"/>
                <a:gd name="connsiteX128" fmla="*/ 34395 w 236801"/>
                <a:gd name="connsiteY128" fmla="*/ 40287 h 272447"/>
                <a:gd name="connsiteX129" fmla="*/ 37824 w 236801"/>
                <a:gd name="connsiteY129" fmla="*/ 55527 h 272447"/>
                <a:gd name="connsiteX130" fmla="*/ 32680 w 236801"/>
                <a:gd name="connsiteY130" fmla="*/ 65910 h 272447"/>
                <a:gd name="connsiteX131" fmla="*/ 27537 w 236801"/>
                <a:gd name="connsiteY131" fmla="*/ 75530 h 272447"/>
                <a:gd name="connsiteX132" fmla="*/ 27156 w 236801"/>
                <a:gd name="connsiteY132" fmla="*/ 83436 h 272447"/>
                <a:gd name="connsiteX133" fmla="*/ 28585 w 236801"/>
                <a:gd name="connsiteY133" fmla="*/ 91722 h 272447"/>
                <a:gd name="connsiteX134" fmla="*/ 18583 w 236801"/>
                <a:gd name="connsiteY134" fmla="*/ 113439 h 272447"/>
                <a:gd name="connsiteX135" fmla="*/ 18964 w 236801"/>
                <a:gd name="connsiteY135" fmla="*/ 124107 h 272447"/>
                <a:gd name="connsiteX136" fmla="*/ 21346 w 236801"/>
                <a:gd name="connsiteY136" fmla="*/ 125155 h 272447"/>
                <a:gd name="connsiteX137" fmla="*/ 27918 w 236801"/>
                <a:gd name="connsiteY137" fmla="*/ 125822 h 272447"/>
                <a:gd name="connsiteX138" fmla="*/ 40015 w 236801"/>
                <a:gd name="connsiteY138" fmla="*/ 123441 h 272447"/>
                <a:gd name="connsiteX139" fmla="*/ 48301 w 236801"/>
                <a:gd name="connsiteY139" fmla="*/ 116868 h 272447"/>
                <a:gd name="connsiteX140" fmla="*/ 60398 w 236801"/>
                <a:gd name="connsiteY140" fmla="*/ 116868 h 272447"/>
                <a:gd name="connsiteX141" fmla="*/ 79734 w 236801"/>
                <a:gd name="connsiteY141" fmla="*/ 119250 h 272447"/>
                <a:gd name="connsiteX142" fmla="*/ 96688 w 236801"/>
                <a:gd name="connsiteY142" fmla="*/ 123060 h 272447"/>
                <a:gd name="connsiteX143" fmla="*/ 99451 w 236801"/>
                <a:gd name="connsiteY143" fmla="*/ 134775 h 272447"/>
                <a:gd name="connsiteX144" fmla="*/ 90688 w 236801"/>
                <a:gd name="connsiteY144" fmla="*/ 140871 h 272447"/>
                <a:gd name="connsiteX145" fmla="*/ 82020 w 236801"/>
                <a:gd name="connsiteY145" fmla="*/ 140395 h 272447"/>
                <a:gd name="connsiteX146" fmla="*/ 76305 w 236801"/>
                <a:gd name="connsiteY146" fmla="*/ 141443 h 272447"/>
                <a:gd name="connsiteX147" fmla="*/ 71447 w 236801"/>
                <a:gd name="connsiteY147" fmla="*/ 141062 h 272447"/>
                <a:gd name="connsiteX148" fmla="*/ 66494 w 236801"/>
                <a:gd name="connsiteY148" fmla="*/ 141252 h 272447"/>
                <a:gd name="connsiteX149" fmla="*/ 62208 w 236801"/>
                <a:gd name="connsiteY149" fmla="*/ 140205 h 272447"/>
                <a:gd name="connsiteX150" fmla="*/ 54397 w 236801"/>
                <a:gd name="connsiteY150" fmla="*/ 143348 h 272447"/>
                <a:gd name="connsiteX151" fmla="*/ 46111 w 236801"/>
                <a:gd name="connsiteY151" fmla="*/ 141157 h 272447"/>
                <a:gd name="connsiteX152" fmla="*/ 39348 w 236801"/>
                <a:gd name="connsiteY152" fmla="*/ 140967 h 272447"/>
                <a:gd name="connsiteX153" fmla="*/ 34681 w 236801"/>
                <a:gd name="connsiteY153" fmla="*/ 140586 h 272447"/>
                <a:gd name="connsiteX154" fmla="*/ 28680 w 236801"/>
                <a:gd name="connsiteY154" fmla="*/ 143729 h 272447"/>
                <a:gd name="connsiteX155" fmla="*/ 15535 w 236801"/>
                <a:gd name="connsiteY155" fmla="*/ 144300 h 272447"/>
                <a:gd name="connsiteX156" fmla="*/ 8106 w 236801"/>
                <a:gd name="connsiteY156" fmla="*/ 152206 h 272447"/>
                <a:gd name="connsiteX157" fmla="*/ 16869 w 236801"/>
                <a:gd name="connsiteY157" fmla="*/ 158112 h 272447"/>
                <a:gd name="connsiteX158" fmla="*/ 24965 w 236801"/>
                <a:gd name="connsiteY158" fmla="*/ 159636 h 272447"/>
                <a:gd name="connsiteX159" fmla="*/ 29823 w 236801"/>
                <a:gd name="connsiteY159" fmla="*/ 157540 h 272447"/>
                <a:gd name="connsiteX160" fmla="*/ 34300 w 236801"/>
                <a:gd name="connsiteY160" fmla="*/ 159921 h 272447"/>
                <a:gd name="connsiteX161" fmla="*/ 39443 w 236801"/>
                <a:gd name="connsiteY161" fmla="*/ 156588 h 272447"/>
                <a:gd name="connsiteX162" fmla="*/ 47349 w 236801"/>
                <a:gd name="connsiteY162" fmla="*/ 155730 h 272447"/>
                <a:gd name="connsiteX163" fmla="*/ 56683 w 236801"/>
                <a:gd name="connsiteY163" fmla="*/ 154492 h 272447"/>
                <a:gd name="connsiteX164" fmla="*/ 65351 w 236801"/>
                <a:gd name="connsiteY164" fmla="*/ 154016 h 272447"/>
                <a:gd name="connsiteX165" fmla="*/ 76210 w 236801"/>
                <a:gd name="connsiteY165" fmla="*/ 152492 h 272447"/>
                <a:gd name="connsiteX166" fmla="*/ 84687 w 236801"/>
                <a:gd name="connsiteY166" fmla="*/ 151825 h 272447"/>
                <a:gd name="connsiteX167" fmla="*/ 93450 w 236801"/>
                <a:gd name="connsiteY167" fmla="*/ 155254 h 272447"/>
                <a:gd name="connsiteX168" fmla="*/ 97450 w 236801"/>
                <a:gd name="connsiteY168" fmla="*/ 161255 h 272447"/>
                <a:gd name="connsiteX169" fmla="*/ 92593 w 236801"/>
                <a:gd name="connsiteY169" fmla="*/ 175352 h 272447"/>
                <a:gd name="connsiteX170" fmla="*/ 83258 w 236801"/>
                <a:gd name="connsiteY170" fmla="*/ 176590 h 272447"/>
                <a:gd name="connsiteX171" fmla="*/ 78400 w 236801"/>
                <a:gd name="connsiteY171" fmla="*/ 178686 h 272447"/>
                <a:gd name="connsiteX172" fmla="*/ 68780 w 236801"/>
                <a:gd name="connsiteY172" fmla="*/ 176400 h 272447"/>
                <a:gd name="connsiteX173" fmla="*/ 50683 w 236801"/>
                <a:gd name="connsiteY173" fmla="*/ 181734 h 272447"/>
                <a:gd name="connsiteX174" fmla="*/ 40300 w 236801"/>
                <a:gd name="connsiteY174" fmla="*/ 181734 h 272447"/>
                <a:gd name="connsiteX175" fmla="*/ 35633 w 236801"/>
                <a:gd name="connsiteY175" fmla="*/ 181257 h 272447"/>
                <a:gd name="connsiteX176" fmla="*/ 24775 w 236801"/>
                <a:gd name="connsiteY176" fmla="*/ 180210 h 272447"/>
                <a:gd name="connsiteX177" fmla="*/ 18012 w 236801"/>
                <a:gd name="connsiteY177" fmla="*/ 184877 h 272447"/>
                <a:gd name="connsiteX178" fmla="*/ 8868 w 236801"/>
                <a:gd name="connsiteY178" fmla="*/ 184496 h 272447"/>
                <a:gd name="connsiteX179" fmla="*/ 3343 w 236801"/>
                <a:gd name="connsiteY179" fmla="*/ 191259 h 272447"/>
                <a:gd name="connsiteX180" fmla="*/ 772 w 236801"/>
                <a:gd name="connsiteY180" fmla="*/ 208308 h 272447"/>
                <a:gd name="connsiteX181" fmla="*/ 5058 w 236801"/>
                <a:gd name="connsiteY181" fmla="*/ 214881 h 272447"/>
                <a:gd name="connsiteX182" fmla="*/ 10963 w 236801"/>
                <a:gd name="connsiteY182" fmla="*/ 211452 h 272447"/>
                <a:gd name="connsiteX183" fmla="*/ 19250 w 236801"/>
                <a:gd name="connsiteY183" fmla="*/ 206975 h 272447"/>
                <a:gd name="connsiteX184" fmla="*/ 29442 w 236801"/>
                <a:gd name="connsiteY184" fmla="*/ 202308 h 272447"/>
                <a:gd name="connsiteX185" fmla="*/ 40300 w 236801"/>
                <a:gd name="connsiteY185" fmla="*/ 197450 h 272447"/>
                <a:gd name="connsiteX186" fmla="*/ 55826 w 236801"/>
                <a:gd name="connsiteY186" fmla="*/ 198307 h 272447"/>
                <a:gd name="connsiteX187" fmla="*/ 66494 w 236801"/>
                <a:gd name="connsiteY187" fmla="*/ 196402 h 272447"/>
                <a:gd name="connsiteX188" fmla="*/ 82591 w 236801"/>
                <a:gd name="connsiteY188" fmla="*/ 199355 h 272447"/>
                <a:gd name="connsiteX189" fmla="*/ 89640 w 236801"/>
                <a:gd name="connsiteY189" fmla="*/ 200593 h 272447"/>
                <a:gd name="connsiteX190" fmla="*/ 94117 w 236801"/>
                <a:gd name="connsiteY190" fmla="*/ 207451 h 272447"/>
                <a:gd name="connsiteX191" fmla="*/ 90116 w 236801"/>
                <a:gd name="connsiteY191" fmla="*/ 220215 h 272447"/>
                <a:gd name="connsiteX192" fmla="*/ 76686 w 236801"/>
                <a:gd name="connsiteY192" fmla="*/ 225072 h 272447"/>
                <a:gd name="connsiteX193" fmla="*/ 68971 w 236801"/>
                <a:gd name="connsiteY193" fmla="*/ 225549 h 272447"/>
                <a:gd name="connsiteX194" fmla="*/ 52397 w 236801"/>
                <a:gd name="connsiteY194" fmla="*/ 227835 h 272447"/>
                <a:gd name="connsiteX195" fmla="*/ 45158 w 236801"/>
                <a:gd name="connsiteY195" fmla="*/ 227644 h 272447"/>
                <a:gd name="connsiteX196" fmla="*/ 32395 w 236801"/>
                <a:gd name="connsiteY196" fmla="*/ 230883 h 272447"/>
                <a:gd name="connsiteX197" fmla="*/ 24489 w 236801"/>
                <a:gd name="connsiteY197" fmla="*/ 230692 h 272447"/>
                <a:gd name="connsiteX198" fmla="*/ 18774 w 236801"/>
                <a:gd name="connsiteY198" fmla="*/ 234312 h 272447"/>
                <a:gd name="connsiteX199" fmla="*/ 12011 w 236801"/>
                <a:gd name="connsiteY199" fmla="*/ 236502 h 272447"/>
                <a:gd name="connsiteX200" fmla="*/ 5629 w 236801"/>
                <a:gd name="connsiteY200" fmla="*/ 235645 h 272447"/>
                <a:gd name="connsiteX201" fmla="*/ 2677 w 236801"/>
                <a:gd name="connsiteY201" fmla="*/ 242884 h 272447"/>
                <a:gd name="connsiteX202" fmla="*/ 1629 w 236801"/>
                <a:gd name="connsiteY202" fmla="*/ 258219 h 272447"/>
                <a:gd name="connsiteX203" fmla="*/ 581 w 236801"/>
                <a:gd name="connsiteY203" fmla="*/ 266030 h 272447"/>
                <a:gd name="connsiteX204" fmla="*/ 6106 w 236801"/>
                <a:gd name="connsiteY204" fmla="*/ 272412 h 272447"/>
                <a:gd name="connsiteX205" fmla="*/ 22298 w 236801"/>
                <a:gd name="connsiteY205" fmla="*/ 266697 h 272447"/>
                <a:gd name="connsiteX206" fmla="*/ 31061 w 236801"/>
                <a:gd name="connsiteY206" fmla="*/ 259077 h 272447"/>
                <a:gd name="connsiteX207" fmla="*/ 42586 w 236801"/>
                <a:gd name="connsiteY207" fmla="*/ 251266 h 272447"/>
                <a:gd name="connsiteX208" fmla="*/ 52969 w 236801"/>
                <a:gd name="connsiteY208" fmla="*/ 250028 h 272447"/>
                <a:gd name="connsiteX209" fmla="*/ 64875 w 236801"/>
                <a:gd name="connsiteY209" fmla="*/ 243265 h 272447"/>
                <a:gd name="connsiteX210" fmla="*/ 78019 w 236801"/>
                <a:gd name="connsiteY210" fmla="*/ 239169 h 272447"/>
                <a:gd name="connsiteX211" fmla="*/ 89545 w 236801"/>
                <a:gd name="connsiteY211" fmla="*/ 238122 h 272447"/>
                <a:gd name="connsiteX212" fmla="*/ 100975 w 236801"/>
                <a:gd name="connsiteY212" fmla="*/ 238503 h 272447"/>
                <a:gd name="connsiteX213" fmla="*/ 113262 w 236801"/>
                <a:gd name="connsiteY213" fmla="*/ 238884 h 272447"/>
                <a:gd name="connsiteX214" fmla="*/ 126692 w 236801"/>
                <a:gd name="connsiteY214" fmla="*/ 236788 h 272447"/>
                <a:gd name="connsiteX215" fmla="*/ 140980 w 236801"/>
                <a:gd name="connsiteY215" fmla="*/ 238312 h 272447"/>
                <a:gd name="connsiteX216" fmla="*/ 145837 w 236801"/>
                <a:gd name="connsiteY216" fmla="*/ 242122 h 272447"/>
                <a:gd name="connsiteX217" fmla="*/ 151362 w 236801"/>
                <a:gd name="connsiteY217" fmla="*/ 243456 h 272447"/>
                <a:gd name="connsiteX218" fmla="*/ 171174 w 236801"/>
                <a:gd name="connsiteY218" fmla="*/ 253457 h 272447"/>
                <a:gd name="connsiteX219" fmla="*/ 179080 w 236801"/>
                <a:gd name="connsiteY219" fmla="*/ 259458 h 272447"/>
                <a:gd name="connsiteX220" fmla="*/ 185842 w 236801"/>
                <a:gd name="connsiteY220" fmla="*/ 263553 h 272447"/>
                <a:gd name="connsiteX221" fmla="*/ 192605 w 236801"/>
                <a:gd name="connsiteY221" fmla="*/ 263744 h 272447"/>
                <a:gd name="connsiteX222" fmla="*/ 201368 w 236801"/>
                <a:gd name="connsiteY222" fmla="*/ 268221 h 272447"/>
                <a:gd name="connsiteX223" fmla="*/ 207083 w 236801"/>
                <a:gd name="connsiteY223" fmla="*/ 265077 h 272447"/>
                <a:gd name="connsiteX224" fmla="*/ 213274 w 236801"/>
                <a:gd name="connsiteY224" fmla="*/ 260982 h 272447"/>
                <a:gd name="connsiteX225" fmla="*/ 219847 w 236801"/>
                <a:gd name="connsiteY225" fmla="*/ 252028 h 272447"/>
                <a:gd name="connsiteX226" fmla="*/ 225562 w 236801"/>
                <a:gd name="connsiteY226" fmla="*/ 250980 h 272447"/>
                <a:gd name="connsiteX227" fmla="*/ 231753 w 236801"/>
                <a:gd name="connsiteY227" fmla="*/ 244408 h 272447"/>
                <a:gd name="connsiteX228" fmla="*/ 236420 w 236801"/>
                <a:gd name="connsiteY228" fmla="*/ 239074 h 272447"/>
                <a:gd name="connsiteX229" fmla="*/ 229467 w 236801"/>
                <a:gd name="connsiteY229" fmla="*/ 234597 h 272447"/>
                <a:gd name="connsiteX230" fmla="*/ 125930 w 236801"/>
                <a:gd name="connsiteY230" fmla="*/ 77911 h 272447"/>
                <a:gd name="connsiteX231" fmla="*/ 135550 w 236801"/>
                <a:gd name="connsiteY231" fmla="*/ 75339 h 272447"/>
                <a:gd name="connsiteX232" fmla="*/ 142789 w 236801"/>
                <a:gd name="connsiteY232" fmla="*/ 78102 h 272447"/>
                <a:gd name="connsiteX233" fmla="*/ 149362 w 236801"/>
                <a:gd name="connsiteY233" fmla="*/ 78483 h 272447"/>
                <a:gd name="connsiteX234" fmla="*/ 157458 w 236801"/>
                <a:gd name="connsiteY234" fmla="*/ 80578 h 272447"/>
                <a:gd name="connsiteX235" fmla="*/ 157934 w 236801"/>
                <a:gd name="connsiteY235" fmla="*/ 88674 h 272447"/>
                <a:gd name="connsiteX236" fmla="*/ 157267 w 236801"/>
                <a:gd name="connsiteY236" fmla="*/ 94008 h 272447"/>
                <a:gd name="connsiteX237" fmla="*/ 152219 w 236801"/>
                <a:gd name="connsiteY237" fmla="*/ 100771 h 272447"/>
                <a:gd name="connsiteX238" fmla="*/ 142504 w 236801"/>
                <a:gd name="connsiteY238" fmla="*/ 100390 h 272447"/>
                <a:gd name="connsiteX239" fmla="*/ 133360 w 236801"/>
                <a:gd name="connsiteY239" fmla="*/ 100866 h 272447"/>
                <a:gd name="connsiteX240" fmla="*/ 121644 w 236801"/>
                <a:gd name="connsiteY240" fmla="*/ 97056 h 272447"/>
                <a:gd name="connsiteX241" fmla="*/ 119548 w 236801"/>
                <a:gd name="connsiteY241" fmla="*/ 86579 h 272447"/>
                <a:gd name="connsiteX242" fmla="*/ 125930 w 236801"/>
                <a:gd name="connsiteY242" fmla="*/ 77911 h 272447"/>
                <a:gd name="connsiteX243" fmla="*/ 97736 w 236801"/>
                <a:gd name="connsiteY243" fmla="*/ 98580 h 272447"/>
                <a:gd name="connsiteX244" fmla="*/ 92402 w 236801"/>
                <a:gd name="connsiteY244" fmla="*/ 102581 h 272447"/>
                <a:gd name="connsiteX245" fmla="*/ 78781 w 236801"/>
                <a:gd name="connsiteY245" fmla="*/ 101343 h 272447"/>
                <a:gd name="connsiteX246" fmla="*/ 71066 w 236801"/>
                <a:gd name="connsiteY246" fmla="*/ 106200 h 272447"/>
                <a:gd name="connsiteX247" fmla="*/ 57922 w 236801"/>
                <a:gd name="connsiteY247" fmla="*/ 100866 h 272447"/>
                <a:gd name="connsiteX248" fmla="*/ 48111 w 236801"/>
                <a:gd name="connsiteY248" fmla="*/ 93246 h 272447"/>
                <a:gd name="connsiteX249" fmla="*/ 52588 w 236801"/>
                <a:gd name="connsiteY249" fmla="*/ 83626 h 272447"/>
                <a:gd name="connsiteX250" fmla="*/ 59160 w 236801"/>
                <a:gd name="connsiteY250" fmla="*/ 79340 h 272447"/>
                <a:gd name="connsiteX251" fmla="*/ 74686 w 236801"/>
                <a:gd name="connsiteY251" fmla="*/ 79530 h 272447"/>
                <a:gd name="connsiteX252" fmla="*/ 89164 w 236801"/>
                <a:gd name="connsiteY252" fmla="*/ 80769 h 272447"/>
                <a:gd name="connsiteX253" fmla="*/ 96403 w 236801"/>
                <a:gd name="connsiteY253" fmla="*/ 85626 h 272447"/>
                <a:gd name="connsiteX254" fmla="*/ 95545 w 236801"/>
                <a:gd name="connsiteY254" fmla="*/ 92865 h 272447"/>
                <a:gd name="connsiteX255" fmla="*/ 97736 w 236801"/>
                <a:gd name="connsiteY255" fmla="*/ 98580 h 272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Lst>
              <a:rect l="l" t="t" r="r" b="b"/>
              <a:pathLst>
                <a:path w="236801" h="272447">
                  <a:moveTo>
                    <a:pt x="229467" y="234597"/>
                  </a:moveTo>
                  <a:cubicBezTo>
                    <a:pt x="221561" y="232883"/>
                    <a:pt x="216513" y="231835"/>
                    <a:pt x="213274" y="233073"/>
                  </a:cubicBezTo>
                  <a:cubicBezTo>
                    <a:pt x="210322" y="231168"/>
                    <a:pt x="206035" y="230121"/>
                    <a:pt x="200130" y="230121"/>
                  </a:cubicBezTo>
                  <a:cubicBezTo>
                    <a:pt x="194605" y="227739"/>
                    <a:pt x="192224" y="226120"/>
                    <a:pt x="190319" y="226120"/>
                  </a:cubicBezTo>
                  <a:cubicBezTo>
                    <a:pt x="188414" y="226120"/>
                    <a:pt x="183080" y="226977"/>
                    <a:pt x="181651" y="226977"/>
                  </a:cubicBezTo>
                  <a:cubicBezTo>
                    <a:pt x="179080" y="225072"/>
                    <a:pt x="167459" y="222977"/>
                    <a:pt x="161458" y="224882"/>
                  </a:cubicBezTo>
                  <a:cubicBezTo>
                    <a:pt x="153172" y="223644"/>
                    <a:pt x="149171" y="221739"/>
                    <a:pt x="145075" y="222786"/>
                  </a:cubicBezTo>
                  <a:cubicBezTo>
                    <a:pt x="141646" y="221548"/>
                    <a:pt x="137170" y="221262"/>
                    <a:pt x="134217" y="221262"/>
                  </a:cubicBezTo>
                  <a:cubicBezTo>
                    <a:pt x="131455" y="218881"/>
                    <a:pt x="132502" y="215928"/>
                    <a:pt x="119929" y="216786"/>
                  </a:cubicBezTo>
                  <a:cubicBezTo>
                    <a:pt x="115453" y="213547"/>
                    <a:pt x="115453" y="212595"/>
                    <a:pt x="115262" y="209547"/>
                  </a:cubicBezTo>
                  <a:cubicBezTo>
                    <a:pt x="115072" y="206403"/>
                    <a:pt x="114786" y="203355"/>
                    <a:pt x="116596" y="200879"/>
                  </a:cubicBezTo>
                  <a:cubicBezTo>
                    <a:pt x="118501" y="198498"/>
                    <a:pt x="117929" y="195354"/>
                    <a:pt x="119548" y="194688"/>
                  </a:cubicBezTo>
                  <a:cubicBezTo>
                    <a:pt x="121072" y="194021"/>
                    <a:pt x="124406" y="194211"/>
                    <a:pt x="126121" y="194688"/>
                  </a:cubicBezTo>
                  <a:cubicBezTo>
                    <a:pt x="127835" y="195164"/>
                    <a:pt x="130407" y="194021"/>
                    <a:pt x="132026" y="192783"/>
                  </a:cubicBezTo>
                  <a:cubicBezTo>
                    <a:pt x="135265" y="192783"/>
                    <a:pt x="140980" y="190687"/>
                    <a:pt x="140980" y="189639"/>
                  </a:cubicBezTo>
                  <a:cubicBezTo>
                    <a:pt x="143932" y="190687"/>
                    <a:pt x="145456" y="190116"/>
                    <a:pt x="146885" y="191163"/>
                  </a:cubicBezTo>
                  <a:cubicBezTo>
                    <a:pt x="148314" y="192211"/>
                    <a:pt x="154696" y="191544"/>
                    <a:pt x="156886" y="191544"/>
                  </a:cubicBezTo>
                  <a:cubicBezTo>
                    <a:pt x="159172" y="191544"/>
                    <a:pt x="161554" y="194307"/>
                    <a:pt x="163649" y="194973"/>
                  </a:cubicBezTo>
                  <a:cubicBezTo>
                    <a:pt x="165745" y="195640"/>
                    <a:pt x="168316" y="194307"/>
                    <a:pt x="170412" y="193926"/>
                  </a:cubicBezTo>
                  <a:cubicBezTo>
                    <a:pt x="172507" y="193545"/>
                    <a:pt x="174222" y="194973"/>
                    <a:pt x="176127" y="194973"/>
                  </a:cubicBezTo>
                  <a:cubicBezTo>
                    <a:pt x="178032" y="194973"/>
                    <a:pt x="182985" y="194497"/>
                    <a:pt x="184890" y="194307"/>
                  </a:cubicBezTo>
                  <a:cubicBezTo>
                    <a:pt x="187081" y="195545"/>
                    <a:pt x="190891" y="196021"/>
                    <a:pt x="192510" y="194307"/>
                  </a:cubicBezTo>
                  <a:cubicBezTo>
                    <a:pt x="194034" y="192592"/>
                    <a:pt x="201844" y="186496"/>
                    <a:pt x="203178" y="180686"/>
                  </a:cubicBezTo>
                  <a:cubicBezTo>
                    <a:pt x="204607" y="174780"/>
                    <a:pt x="202511" y="175161"/>
                    <a:pt x="201654" y="174114"/>
                  </a:cubicBezTo>
                  <a:cubicBezTo>
                    <a:pt x="200797" y="173066"/>
                    <a:pt x="197844" y="172685"/>
                    <a:pt x="196606" y="173256"/>
                  </a:cubicBezTo>
                  <a:cubicBezTo>
                    <a:pt x="192796" y="172590"/>
                    <a:pt x="188509" y="172875"/>
                    <a:pt x="187271" y="173637"/>
                  </a:cubicBezTo>
                  <a:cubicBezTo>
                    <a:pt x="184128" y="171732"/>
                    <a:pt x="182223" y="170018"/>
                    <a:pt x="177651" y="171923"/>
                  </a:cubicBezTo>
                  <a:cubicBezTo>
                    <a:pt x="173460" y="170399"/>
                    <a:pt x="166983" y="170685"/>
                    <a:pt x="162792" y="173352"/>
                  </a:cubicBezTo>
                  <a:cubicBezTo>
                    <a:pt x="158982" y="172494"/>
                    <a:pt x="155077" y="172304"/>
                    <a:pt x="153076" y="174590"/>
                  </a:cubicBezTo>
                  <a:cubicBezTo>
                    <a:pt x="150314" y="175447"/>
                    <a:pt x="146218" y="173161"/>
                    <a:pt x="142694" y="176304"/>
                  </a:cubicBezTo>
                  <a:cubicBezTo>
                    <a:pt x="138598" y="175257"/>
                    <a:pt x="139075" y="174876"/>
                    <a:pt x="136979" y="174399"/>
                  </a:cubicBezTo>
                  <a:cubicBezTo>
                    <a:pt x="134884" y="173923"/>
                    <a:pt x="126502" y="174876"/>
                    <a:pt x="124216" y="175066"/>
                  </a:cubicBezTo>
                  <a:cubicBezTo>
                    <a:pt x="121072" y="171923"/>
                    <a:pt x="121072" y="170970"/>
                    <a:pt x="121072" y="170970"/>
                  </a:cubicBezTo>
                  <a:cubicBezTo>
                    <a:pt x="121072" y="170970"/>
                    <a:pt x="121453" y="156492"/>
                    <a:pt x="121549" y="155635"/>
                  </a:cubicBezTo>
                  <a:cubicBezTo>
                    <a:pt x="121739" y="154778"/>
                    <a:pt x="122787" y="151539"/>
                    <a:pt x="124692" y="151635"/>
                  </a:cubicBezTo>
                  <a:cubicBezTo>
                    <a:pt x="126597" y="151825"/>
                    <a:pt x="127264" y="153063"/>
                    <a:pt x="128311" y="153159"/>
                  </a:cubicBezTo>
                  <a:cubicBezTo>
                    <a:pt x="129359" y="153349"/>
                    <a:pt x="131740" y="151825"/>
                    <a:pt x="132979" y="151635"/>
                  </a:cubicBezTo>
                  <a:cubicBezTo>
                    <a:pt x="134217" y="151444"/>
                    <a:pt x="138313" y="151158"/>
                    <a:pt x="139837" y="151444"/>
                  </a:cubicBezTo>
                  <a:cubicBezTo>
                    <a:pt x="141361" y="151825"/>
                    <a:pt x="144123" y="154397"/>
                    <a:pt x="146409" y="154587"/>
                  </a:cubicBezTo>
                  <a:cubicBezTo>
                    <a:pt x="148600" y="154778"/>
                    <a:pt x="150505" y="153254"/>
                    <a:pt x="153172" y="152492"/>
                  </a:cubicBezTo>
                  <a:cubicBezTo>
                    <a:pt x="155743" y="151825"/>
                    <a:pt x="159172" y="152111"/>
                    <a:pt x="160220" y="152968"/>
                  </a:cubicBezTo>
                  <a:cubicBezTo>
                    <a:pt x="161268" y="153825"/>
                    <a:pt x="164221" y="151730"/>
                    <a:pt x="166602" y="151444"/>
                  </a:cubicBezTo>
                  <a:cubicBezTo>
                    <a:pt x="168983" y="151063"/>
                    <a:pt x="171745" y="150111"/>
                    <a:pt x="173555" y="151444"/>
                  </a:cubicBezTo>
                  <a:cubicBezTo>
                    <a:pt x="175270" y="152778"/>
                    <a:pt x="178032" y="155064"/>
                    <a:pt x="179937" y="155730"/>
                  </a:cubicBezTo>
                  <a:cubicBezTo>
                    <a:pt x="181842" y="156397"/>
                    <a:pt x="183937" y="154873"/>
                    <a:pt x="186700" y="154873"/>
                  </a:cubicBezTo>
                  <a:cubicBezTo>
                    <a:pt x="189462" y="154873"/>
                    <a:pt x="193748" y="156111"/>
                    <a:pt x="196701" y="152301"/>
                  </a:cubicBezTo>
                  <a:cubicBezTo>
                    <a:pt x="201368" y="151825"/>
                    <a:pt x="202035" y="150396"/>
                    <a:pt x="202606" y="148491"/>
                  </a:cubicBezTo>
                  <a:cubicBezTo>
                    <a:pt x="203083" y="146586"/>
                    <a:pt x="202606" y="141919"/>
                    <a:pt x="202225" y="140205"/>
                  </a:cubicBezTo>
                  <a:cubicBezTo>
                    <a:pt x="201844" y="138490"/>
                    <a:pt x="199463" y="135918"/>
                    <a:pt x="194796" y="137252"/>
                  </a:cubicBezTo>
                  <a:cubicBezTo>
                    <a:pt x="188890" y="137061"/>
                    <a:pt x="182699" y="135537"/>
                    <a:pt x="180508" y="136395"/>
                  </a:cubicBezTo>
                  <a:cubicBezTo>
                    <a:pt x="177746" y="134680"/>
                    <a:pt x="175365" y="135156"/>
                    <a:pt x="172031" y="134680"/>
                  </a:cubicBezTo>
                  <a:cubicBezTo>
                    <a:pt x="168031" y="132585"/>
                    <a:pt x="160982" y="133632"/>
                    <a:pt x="156696" y="136585"/>
                  </a:cubicBezTo>
                  <a:cubicBezTo>
                    <a:pt x="150695" y="138109"/>
                    <a:pt x="149076" y="136776"/>
                    <a:pt x="146504" y="135918"/>
                  </a:cubicBezTo>
                  <a:cubicBezTo>
                    <a:pt x="143932" y="135061"/>
                    <a:pt x="141837" y="137442"/>
                    <a:pt x="140599" y="137823"/>
                  </a:cubicBezTo>
                  <a:cubicBezTo>
                    <a:pt x="139360" y="138204"/>
                    <a:pt x="135931" y="137823"/>
                    <a:pt x="134026" y="137347"/>
                  </a:cubicBezTo>
                  <a:cubicBezTo>
                    <a:pt x="132121" y="136871"/>
                    <a:pt x="130407" y="136014"/>
                    <a:pt x="128502" y="136871"/>
                  </a:cubicBezTo>
                  <a:cubicBezTo>
                    <a:pt x="126787" y="134775"/>
                    <a:pt x="125549" y="132585"/>
                    <a:pt x="125549" y="132585"/>
                  </a:cubicBezTo>
                  <a:lnTo>
                    <a:pt x="125549" y="121917"/>
                  </a:lnTo>
                  <a:cubicBezTo>
                    <a:pt x="125549" y="121917"/>
                    <a:pt x="129169" y="117059"/>
                    <a:pt x="134026" y="115916"/>
                  </a:cubicBezTo>
                  <a:cubicBezTo>
                    <a:pt x="138884" y="114678"/>
                    <a:pt x="145075" y="114201"/>
                    <a:pt x="149362" y="112106"/>
                  </a:cubicBezTo>
                  <a:cubicBezTo>
                    <a:pt x="153648" y="110010"/>
                    <a:pt x="156410" y="113154"/>
                    <a:pt x="159934" y="114487"/>
                  </a:cubicBezTo>
                  <a:cubicBezTo>
                    <a:pt x="163363" y="115916"/>
                    <a:pt x="165935" y="114678"/>
                    <a:pt x="168412" y="112296"/>
                  </a:cubicBezTo>
                  <a:cubicBezTo>
                    <a:pt x="170793" y="109915"/>
                    <a:pt x="176032" y="103343"/>
                    <a:pt x="178603" y="101057"/>
                  </a:cubicBezTo>
                  <a:cubicBezTo>
                    <a:pt x="181175" y="98866"/>
                    <a:pt x="182890" y="96771"/>
                    <a:pt x="184509" y="91341"/>
                  </a:cubicBezTo>
                  <a:cubicBezTo>
                    <a:pt x="186033" y="86007"/>
                    <a:pt x="190891" y="82864"/>
                    <a:pt x="194510" y="80007"/>
                  </a:cubicBezTo>
                  <a:cubicBezTo>
                    <a:pt x="198130" y="77054"/>
                    <a:pt x="200416" y="73625"/>
                    <a:pt x="197749" y="69434"/>
                  </a:cubicBezTo>
                  <a:cubicBezTo>
                    <a:pt x="195082" y="65338"/>
                    <a:pt x="190605" y="63719"/>
                    <a:pt x="187366" y="63433"/>
                  </a:cubicBezTo>
                  <a:cubicBezTo>
                    <a:pt x="183937" y="61719"/>
                    <a:pt x="179937" y="61052"/>
                    <a:pt x="177365" y="61909"/>
                  </a:cubicBezTo>
                  <a:cubicBezTo>
                    <a:pt x="173555" y="60576"/>
                    <a:pt x="164602" y="55337"/>
                    <a:pt x="164030" y="51717"/>
                  </a:cubicBezTo>
                  <a:cubicBezTo>
                    <a:pt x="163554" y="48098"/>
                    <a:pt x="166792" y="46574"/>
                    <a:pt x="168507" y="44764"/>
                  </a:cubicBezTo>
                  <a:cubicBezTo>
                    <a:pt x="170221" y="43050"/>
                    <a:pt x="173650" y="40097"/>
                    <a:pt x="174508" y="37144"/>
                  </a:cubicBezTo>
                  <a:cubicBezTo>
                    <a:pt x="178508" y="36477"/>
                    <a:pt x="180223" y="36096"/>
                    <a:pt x="180223" y="36096"/>
                  </a:cubicBezTo>
                  <a:lnTo>
                    <a:pt x="184414" y="33525"/>
                  </a:lnTo>
                  <a:cubicBezTo>
                    <a:pt x="184414" y="33525"/>
                    <a:pt x="198511" y="32953"/>
                    <a:pt x="202225" y="32953"/>
                  </a:cubicBezTo>
                  <a:cubicBezTo>
                    <a:pt x="205845" y="32953"/>
                    <a:pt x="210036" y="36573"/>
                    <a:pt x="214608" y="36763"/>
                  </a:cubicBezTo>
                  <a:cubicBezTo>
                    <a:pt x="219275" y="36954"/>
                    <a:pt x="222514" y="34382"/>
                    <a:pt x="226133" y="34191"/>
                  </a:cubicBezTo>
                  <a:cubicBezTo>
                    <a:pt x="229753" y="34001"/>
                    <a:pt x="232324" y="34763"/>
                    <a:pt x="232896" y="34763"/>
                  </a:cubicBezTo>
                  <a:cubicBezTo>
                    <a:pt x="233372" y="34763"/>
                    <a:pt x="237182" y="32191"/>
                    <a:pt x="233563" y="27810"/>
                  </a:cubicBezTo>
                  <a:cubicBezTo>
                    <a:pt x="229943" y="23523"/>
                    <a:pt x="226800" y="22285"/>
                    <a:pt x="225276" y="21428"/>
                  </a:cubicBezTo>
                  <a:cubicBezTo>
                    <a:pt x="223752" y="20571"/>
                    <a:pt x="219561" y="20380"/>
                    <a:pt x="217180" y="19523"/>
                  </a:cubicBezTo>
                  <a:cubicBezTo>
                    <a:pt x="214798" y="18666"/>
                    <a:pt x="212322" y="21047"/>
                    <a:pt x="210322" y="21428"/>
                  </a:cubicBezTo>
                  <a:cubicBezTo>
                    <a:pt x="208226" y="21809"/>
                    <a:pt x="207178" y="19713"/>
                    <a:pt x="205464" y="19713"/>
                  </a:cubicBezTo>
                  <a:cubicBezTo>
                    <a:pt x="203749" y="19713"/>
                    <a:pt x="198034" y="21237"/>
                    <a:pt x="195653" y="21237"/>
                  </a:cubicBezTo>
                  <a:cubicBezTo>
                    <a:pt x="193272" y="21237"/>
                    <a:pt x="193558" y="20190"/>
                    <a:pt x="192034" y="20190"/>
                  </a:cubicBezTo>
                  <a:cubicBezTo>
                    <a:pt x="190510" y="20190"/>
                    <a:pt x="183080" y="22952"/>
                    <a:pt x="179937" y="22571"/>
                  </a:cubicBezTo>
                  <a:cubicBezTo>
                    <a:pt x="176794" y="22190"/>
                    <a:pt x="175460" y="19332"/>
                    <a:pt x="175841" y="16475"/>
                  </a:cubicBezTo>
                  <a:cubicBezTo>
                    <a:pt x="176127" y="13903"/>
                    <a:pt x="178222" y="10760"/>
                    <a:pt x="178222" y="8664"/>
                  </a:cubicBezTo>
                  <a:cubicBezTo>
                    <a:pt x="178222" y="6569"/>
                    <a:pt x="176508" y="5235"/>
                    <a:pt x="174603" y="4664"/>
                  </a:cubicBezTo>
                  <a:cubicBezTo>
                    <a:pt x="172698" y="4188"/>
                    <a:pt x="169555" y="1902"/>
                    <a:pt x="167745" y="1235"/>
                  </a:cubicBezTo>
                  <a:cubicBezTo>
                    <a:pt x="165840" y="568"/>
                    <a:pt x="159077" y="2283"/>
                    <a:pt x="159649" y="9522"/>
                  </a:cubicBezTo>
                  <a:cubicBezTo>
                    <a:pt x="156029" y="12855"/>
                    <a:pt x="152219" y="14570"/>
                    <a:pt x="152410" y="17999"/>
                  </a:cubicBezTo>
                  <a:cubicBezTo>
                    <a:pt x="148981" y="21428"/>
                    <a:pt x="145647" y="23047"/>
                    <a:pt x="142218" y="22285"/>
                  </a:cubicBezTo>
                  <a:cubicBezTo>
                    <a:pt x="138789" y="21618"/>
                    <a:pt x="129835" y="21618"/>
                    <a:pt x="128407" y="27429"/>
                  </a:cubicBezTo>
                  <a:cubicBezTo>
                    <a:pt x="128407" y="27429"/>
                    <a:pt x="126978" y="32096"/>
                    <a:pt x="132407" y="32763"/>
                  </a:cubicBezTo>
                  <a:cubicBezTo>
                    <a:pt x="137741" y="33429"/>
                    <a:pt x="139360" y="34191"/>
                    <a:pt x="141742" y="34287"/>
                  </a:cubicBezTo>
                  <a:cubicBezTo>
                    <a:pt x="144123" y="34477"/>
                    <a:pt x="151552" y="33906"/>
                    <a:pt x="150028" y="43240"/>
                  </a:cubicBezTo>
                  <a:cubicBezTo>
                    <a:pt x="150028" y="43240"/>
                    <a:pt x="152791" y="46669"/>
                    <a:pt x="153457" y="49241"/>
                  </a:cubicBezTo>
                  <a:cubicBezTo>
                    <a:pt x="154124" y="51813"/>
                    <a:pt x="152886" y="57337"/>
                    <a:pt x="146409" y="58004"/>
                  </a:cubicBezTo>
                  <a:cubicBezTo>
                    <a:pt x="139837" y="58671"/>
                    <a:pt x="141361" y="60099"/>
                    <a:pt x="137932" y="60576"/>
                  </a:cubicBezTo>
                  <a:cubicBezTo>
                    <a:pt x="134503" y="61147"/>
                    <a:pt x="130978" y="59909"/>
                    <a:pt x="128311" y="59718"/>
                  </a:cubicBezTo>
                  <a:cubicBezTo>
                    <a:pt x="125549" y="59528"/>
                    <a:pt x="119548" y="58290"/>
                    <a:pt x="117262" y="60195"/>
                  </a:cubicBezTo>
                  <a:cubicBezTo>
                    <a:pt x="114976" y="62100"/>
                    <a:pt x="111928" y="62100"/>
                    <a:pt x="110023" y="60480"/>
                  </a:cubicBezTo>
                  <a:cubicBezTo>
                    <a:pt x="108118" y="58956"/>
                    <a:pt x="104880" y="59147"/>
                    <a:pt x="101927" y="60861"/>
                  </a:cubicBezTo>
                  <a:cubicBezTo>
                    <a:pt x="98974" y="62576"/>
                    <a:pt x="96784" y="63433"/>
                    <a:pt x="94688" y="62766"/>
                  </a:cubicBezTo>
                  <a:cubicBezTo>
                    <a:pt x="92593" y="62100"/>
                    <a:pt x="88497" y="62766"/>
                    <a:pt x="85544" y="63243"/>
                  </a:cubicBezTo>
                  <a:cubicBezTo>
                    <a:pt x="82591" y="63814"/>
                    <a:pt x="82401" y="63052"/>
                    <a:pt x="80210" y="62576"/>
                  </a:cubicBezTo>
                  <a:cubicBezTo>
                    <a:pt x="78019" y="62100"/>
                    <a:pt x="78019" y="63052"/>
                    <a:pt x="75543" y="62957"/>
                  </a:cubicBezTo>
                  <a:cubicBezTo>
                    <a:pt x="73162" y="62766"/>
                    <a:pt x="67732" y="61242"/>
                    <a:pt x="64684" y="61528"/>
                  </a:cubicBezTo>
                  <a:cubicBezTo>
                    <a:pt x="62303" y="59433"/>
                    <a:pt x="60208" y="58956"/>
                    <a:pt x="58779" y="58956"/>
                  </a:cubicBezTo>
                  <a:cubicBezTo>
                    <a:pt x="58112" y="56861"/>
                    <a:pt x="58398" y="56766"/>
                    <a:pt x="62398" y="54765"/>
                  </a:cubicBezTo>
                  <a:cubicBezTo>
                    <a:pt x="66399" y="52860"/>
                    <a:pt x="64303" y="52003"/>
                    <a:pt x="64589" y="49622"/>
                  </a:cubicBezTo>
                  <a:cubicBezTo>
                    <a:pt x="64970" y="47241"/>
                    <a:pt x="63732" y="41716"/>
                    <a:pt x="65446" y="40668"/>
                  </a:cubicBezTo>
                  <a:cubicBezTo>
                    <a:pt x="67161" y="39621"/>
                    <a:pt x="72685" y="36573"/>
                    <a:pt x="74781" y="35811"/>
                  </a:cubicBezTo>
                  <a:cubicBezTo>
                    <a:pt x="76876" y="35144"/>
                    <a:pt x="81639" y="33620"/>
                    <a:pt x="82401" y="30667"/>
                  </a:cubicBezTo>
                  <a:cubicBezTo>
                    <a:pt x="83068" y="27714"/>
                    <a:pt x="84306" y="24285"/>
                    <a:pt x="83258" y="23238"/>
                  </a:cubicBezTo>
                  <a:cubicBezTo>
                    <a:pt x="82115" y="22476"/>
                    <a:pt x="81067" y="20761"/>
                    <a:pt x="78972" y="20571"/>
                  </a:cubicBezTo>
                  <a:cubicBezTo>
                    <a:pt x="76876" y="20380"/>
                    <a:pt x="74971" y="19332"/>
                    <a:pt x="74305" y="19142"/>
                  </a:cubicBezTo>
                  <a:cubicBezTo>
                    <a:pt x="73638" y="18951"/>
                    <a:pt x="67542" y="16570"/>
                    <a:pt x="67542" y="16570"/>
                  </a:cubicBezTo>
                  <a:cubicBezTo>
                    <a:pt x="67542" y="13427"/>
                    <a:pt x="66113" y="10665"/>
                    <a:pt x="64399" y="9998"/>
                  </a:cubicBezTo>
                  <a:cubicBezTo>
                    <a:pt x="61636" y="6188"/>
                    <a:pt x="58874" y="2759"/>
                    <a:pt x="51254" y="2759"/>
                  </a:cubicBezTo>
                  <a:cubicBezTo>
                    <a:pt x="43634" y="2759"/>
                    <a:pt x="41253" y="2092"/>
                    <a:pt x="39538" y="663"/>
                  </a:cubicBezTo>
                  <a:cubicBezTo>
                    <a:pt x="37824" y="-670"/>
                    <a:pt x="32966" y="-670"/>
                    <a:pt x="33347" y="7236"/>
                  </a:cubicBezTo>
                  <a:cubicBezTo>
                    <a:pt x="33728" y="15141"/>
                    <a:pt x="32299" y="16951"/>
                    <a:pt x="28204" y="18285"/>
                  </a:cubicBezTo>
                  <a:cubicBezTo>
                    <a:pt x="24108" y="19618"/>
                    <a:pt x="17536" y="22095"/>
                    <a:pt x="16488" y="23809"/>
                  </a:cubicBezTo>
                  <a:cubicBezTo>
                    <a:pt x="13059" y="23809"/>
                    <a:pt x="5439" y="23142"/>
                    <a:pt x="5820" y="29334"/>
                  </a:cubicBezTo>
                  <a:cubicBezTo>
                    <a:pt x="6201" y="35525"/>
                    <a:pt x="6201" y="37239"/>
                    <a:pt x="8201" y="38668"/>
                  </a:cubicBezTo>
                  <a:cubicBezTo>
                    <a:pt x="10297" y="40002"/>
                    <a:pt x="13345" y="43145"/>
                    <a:pt x="19917" y="40002"/>
                  </a:cubicBezTo>
                  <a:cubicBezTo>
                    <a:pt x="26870" y="39621"/>
                    <a:pt x="28870" y="37620"/>
                    <a:pt x="30299" y="36192"/>
                  </a:cubicBezTo>
                  <a:cubicBezTo>
                    <a:pt x="33442" y="36573"/>
                    <a:pt x="35824" y="36858"/>
                    <a:pt x="34395" y="40287"/>
                  </a:cubicBezTo>
                  <a:cubicBezTo>
                    <a:pt x="33061" y="43716"/>
                    <a:pt x="34014" y="52765"/>
                    <a:pt x="37824" y="55527"/>
                  </a:cubicBezTo>
                  <a:cubicBezTo>
                    <a:pt x="35728" y="60004"/>
                    <a:pt x="34681" y="64481"/>
                    <a:pt x="32680" y="65910"/>
                  </a:cubicBezTo>
                  <a:cubicBezTo>
                    <a:pt x="30585" y="67338"/>
                    <a:pt x="28204" y="73530"/>
                    <a:pt x="27537" y="75530"/>
                  </a:cubicBezTo>
                  <a:cubicBezTo>
                    <a:pt x="26870" y="77625"/>
                    <a:pt x="28204" y="82102"/>
                    <a:pt x="27156" y="83436"/>
                  </a:cubicBezTo>
                  <a:cubicBezTo>
                    <a:pt x="26108" y="84769"/>
                    <a:pt x="28585" y="87246"/>
                    <a:pt x="28585" y="91722"/>
                  </a:cubicBezTo>
                  <a:cubicBezTo>
                    <a:pt x="28585" y="96199"/>
                    <a:pt x="28966" y="107248"/>
                    <a:pt x="18583" y="113439"/>
                  </a:cubicBezTo>
                  <a:cubicBezTo>
                    <a:pt x="18583" y="121726"/>
                    <a:pt x="18964" y="124107"/>
                    <a:pt x="18964" y="124107"/>
                  </a:cubicBezTo>
                  <a:lnTo>
                    <a:pt x="21346" y="125155"/>
                  </a:lnTo>
                  <a:cubicBezTo>
                    <a:pt x="21346" y="125155"/>
                    <a:pt x="26203" y="124774"/>
                    <a:pt x="27918" y="125822"/>
                  </a:cubicBezTo>
                  <a:cubicBezTo>
                    <a:pt x="29632" y="126870"/>
                    <a:pt x="36871" y="124488"/>
                    <a:pt x="40015" y="123441"/>
                  </a:cubicBezTo>
                  <a:cubicBezTo>
                    <a:pt x="43158" y="122393"/>
                    <a:pt x="45920" y="117535"/>
                    <a:pt x="48301" y="116868"/>
                  </a:cubicBezTo>
                  <a:cubicBezTo>
                    <a:pt x="50683" y="116202"/>
                    <a:pt x="57636" y="116202"/>
                    <a:pt x="60398" y="116868"/>
                  </a:cubicBezTo>
                  <a:cubicBezTo>
                    <a:pt x="63160" y="117535"/>
                    <a:pt x="72495" y="121726"/>
                    <a:pt x="79734" y="119250"/>
                  </a:cubicBezTo>
                  <a:cubicBezTo>
                    <a:pt x="88021" y="120964"/>
                    <a:pt x="93164" y="122012"/>
                    <a:pt x="96688" y="123060"/>
                  </a:cubicBezTo>
                  <a:cubicBezTo>
                    <a:pt x="100117" y="124107"/>
                    <a:pt x="101546" y="132775"/>
                    <a:pt x="99451" y="134775"/>
                  </a:cubicBezTo>
                  <a:cubicBezTo>
                    <a:pt x="97355" y="136871"/>
                    <a:pt x="101356" y="143443"/>
                    <a:pt x="90688" y="140871"/>
                  </a:cubicBezTo>
                  <a:cubicBezTo>
                    <a:pt x="84782" y="142110"/>
                    <a:pt x="83068" y="140871"/>
                    <a:pt x="82020" y="140395"/>
                  </a:cubicBezTo>
                  <a:cubicBezTo>
                    <a:pt x="80972" y="139919"/>
                    <a:pt x="77924" y="140586"/>
                    <a:pt x="76305" y="141443"/>
                  </a:cubicBezTo>
                  <a:cubicBezTo>
                    <a:pt x="74781" y="142300"/>
                    <a:pt x="72304" y="141633"/>
                    <a:pt x="71447" y="141062"/>
                  </a:cubicBezTo>
                  <a:cubicBezTo>
                    <a:pt x="70590" y="140586"/>
                    <a:pt x="67828" y="140871"/>
                    <a:pt x="66494" y="141252"/>
                  </a:cubicBezTo>
                  <a:cubicBezTo>
                    <a:pt x="65065" y="141633"/>
                    <a:pt x="63065" y="140205"/>
                    <a:pt x="62208" y="140205"/>
                  </a:cubicBezTo>
                  <a:cubicBezTo>
                    <a:pt x="61351" y="140205"/>
                    <a:pt x="58207" y="143443"/>
                    <a:pt x="54397" y="143348"/>
                  </a:cubicBezTo>
                  <a:cubicBezTo>
                    <a:pt x="50587" y="143157"/>
                    <a:pt x="49254" y="141633"/>
                    <a:pt x="46111" y="141157"/>
                  </a:cubicBezTo>
                  <a:cubicBezTo>
                    <a:pt x="42967" y="140681"/>
                    <a:pt x="40586" y="140967"/>
                    <a:pt x="39348" y="140967"/>
                  </a:cubicBezTo>
                  <a:cubicBezTo>
                    <a:pt x="38110" y="140967"/>
                    <a:pt x="35919" y="139443"/>
                    <a:pt x="34681" y="140586"/>
                  </a:cubicBezTo>
                  <a:cubicBezTo>
                    <a:pt x="33442" y="141824"/>
                    <a:pt x="30871" y="143729"/>
                    <a:pt x="28680" y="143729"/>
                  </a:cubicBezTo>
                  <a:cubicBezTo>
                    <a:pt x="26394" y="143729"/>
                    <a:pt x="18107" y="144300"/>
                    <a:pt x="15535" y="144300"/>
                  </a:cubicBezTo>
                  <a:cubicBezTo>
                    <a:pt x="12964" y="144300"/>
                    <a:pt x="7725" y="147920"/>
                    <a:pt x="8106" y="152206"/>
                  </a:cubicBezTo>
                  <a:cubicBezTo>
                    <a:pt x="8487" y="156492"/>
                    <a:pt x="9630" y="158588"/>
                    <a:pt x="16869" y="158112"/>
                  </a:cubicBezTo>
                  <a:cubicBezTo>
                    <a:pt x="24108" y="157635"/>
                    <a:pt x="22870" y="158683"/>
                    <a:pt x="24965" y="159636"/>
                  </a:cubicBezTo>
                  <a:cubicBezTo>
                    <a:pt x="27061" y="160683"/>
                    <a:pt x="27918" y="157921"/>
                    <a:pt x="29823" y="157540"/>
                  </a:cubicBezTo>
                  <a:cubicBezTo>
                    <a:pt x="31728" y="157159"/>
                    <a:pt x="32585" y="159921"/>
                    <a:pt x="34300" y="159921"/>
                  </a:cubicBezTo>
                  <a:cubicBezTo>
                    <a:pt x="36014" y="159921"/>
                    <a:pt x="37633" y="156969"/>
                    <a:pt x="39443" y="156588"/>
                  </a:cubicBezTo>
                  <a:cubicBezTo>
                    <a:pt x="41634" y="158493"/>
                    <a:pt x="45634" y="157445"/>
                    <a:pt x="47349" y="155730"/>
                  </a:cubicBezTo>
                  <a:cubicBezTo>
                    <a:pt x="49730" y="155730"/>
                    <a:pt x="54207" y="155064"/>
                    <a:pt x="56683" y="154492"/>
                  </a:cubicBezTo>
                  <a:cubicBezTo>
                    <a:pt x="59065" y="154016"/>
                    <a:pt x="62017" y="157064"/>
                    <a:pt x="65351" y="154016"/>
                  </a:cubicBezTo>
                  <a:cubicBezTo>
                    <a:pt x="69447" y="154492"/>
                    <a:pt x="74495" y="153825"/>
                    <a:pt x="76210" y="152492"/>
                  </a:cubicBezTo>
                  <a:cubicBezTo>
                    <a:pt x="79448" y="152968"/>
                    <a:pt x="83258" y="152873"/>
                    <a:pt x="84687" y="151825"/>
                  </a:cubicBezTo>
                  <a:cubicBezTo>
                    <a:pt x="87830" y="152206"/>
                    <a:pt x="92116" y="151635"/>
                    <a:pt x="93450" y="155254"/>
                  </a:cubicBezTo>
                  <a:cubicBezTo>
                    <a:pt x="94783" y="158874"/>
                    <a:pt x="97260" y="159255"/>
                    <a:pt x="97450" y="161255"/>
                  </a:cubicBezTo>
                  <a:cubicBezTo>
                    <a:pt x="97641" y="163350"/>
                    <a:pt x="99355" y="173637"/>
                    <a:pt x="92593" y="175352"/>
                  </a:cubicBezTo>
                  <a:cubicBezTo>
                    <a:pt x="85830" y="177066"/>
                    <a:pt x="84973" y="177066"/>
                    <a:pt x="83258" y="176590"/>
                  </a:cubicBezTo>
                  <a:cubicBezTo>
                    <a:pt x="81544" y="176114"/>
                    <a:pt x="80020" y="177924"/>
                    <a:pt x="78400" y="178686"/>
                  </a:cubicBezTo>
                  <a:cubicBezTo>
                    <a:pt x="76876" y="179352"/>
                    <a:pt x="70780" y="176781"/>
                    <a:pt x="68780" y="176400"/>
                  </a:cubicBezTo>
                  <a:cubicBezTo>
                    <a:pt x="66685" y="176019"/>
                    <a:pt x="54302" y="175733"/>
                    <a:pt x="50683" y="181734"/>
                  </a:cubicBezTo>
                  <a:cubicBezTo>
                    <a:pt x="50683" y="181734"/>
                    <a:pt x="43825" y="180400"/>
                    <a:pt x="40300" y="181734"/>
                  </a:cubicBezTo>
                  <a:cubicBezTo>
                    <a:pt x="36871" y="183067"/>
                    <a:pt x="36490" y="181924"/>
                    <a:pt x="35633" y="181257"/>
                  </a:cubicBezTo>
                  <a:cubicBezTo>
                    <a:pt x="34776" y="180591"/>
                    <a:pt x="26299" y="180210"/>
                    <a:pt x="24775" y="180210"/>
                  </a:cubicBezTo>
                  <a:cubicBezTo>
                    <a:pt x="22870" y="182305"/>
                    <a:pt x="21346" y="185258"/>
                    <a:pt x="18012" y="184877"/>
                  </a:cubicBezTo>
                  <a:cubicBezTo>
                    <a:pt x="14773" y="184496"/>
                    <a:pt x="11059" y="185258"/>
                    <a:pt x="8868" y="184496"/>
                  </a:cubicBezTo>
                  <a:cubicBezTo>
                    <a:pt x="6677" y="183829"/>
                    <a:pt x="2867" y="184686"/>
                    <a:pt x="3343" y="191259"/>
                  </a:cubicBezTo>
                  <a:cubicBezTo>
                    <a:pt x="962" y="196974"/>
                    <a:pt x="10" y="203165"/>
                    <a:pt x="772" y="208308"/>
                  </a:cubicBezTo>
                  <a:cubicBezTo>
                    <a:pt x="1438" y="213452"/>
                    <a:pt x="2296" y="214500"/>
                    <a:pt x="5058" y="214881"/>
                  </a:cubicBezTo>
                  <a:cubicBezTo>
                    <a:pt x="7820" y="215262"/>
                    <a:pt x="8296" y="211737"/>
                    <a:pt x="10963" y="211452"/>
                  </a:cubicBezTo>
                  <a:cubicBezTo>
                    <a:pt x="13535" y="211071"/>
                    <a:pt x="17536" y="208689"/>
                    <a:pt x="19250" y="206975"/>
                  </a:cubicBezTo>
                  <a:cubicBezTo>
                    <a:pt x="23536" y="206975"/>
                    <a:pt x="27346" y="206118"/>
                    <a:pt x="29442" y="202308"/>
                  </a:cubicBezTo>
                  <a:cubicBezTo>
                    <a:pt x="34585" y="202117"/>
                    <a:pt x="37348" y="201641"/>
                    <a:pt x="40300" y="197450"/>
                  </a:cubicBezTo>
                  <a:cubicBezTo>
                    <a:pt x="49063" y="197069"/>
                    <a:pt x="53254" y="198307"/>
                    <a:pt x="55826" y="198307"/>
                  </a:cubicBezTo>
                  <a:cubicBezTo>
                    <a:pt x="58398" y="198307"/>
                    <a:pt x="62875" y="196783"/>
                    <a:pt x="66494" y="196402"/>
                  </a:cubicBezTo>
                  <a:cubicBezTo>
                    <a:pt x="70114" y="196116"/>
                    <a:pt x="78019" y="198117"/>
                    <a:pt x="82591" y="199355"/>
                  </a:cubicBezTo>
                  <a:cubicBezTo>
                    <a:pt x="87068" y="200593"/>
                    <a:pt x="87449" y="200212"/>
                    <a:pt x="89640" y="200593"/>
                  </a:cubicBezTo>
                  <a:cubicBezTo>
                    <a:pt x="91926" y="200974"/>
                    <a:pt x="93640" y="203736"/>
                    <a:pt x="94117" y="207451"/>
                  </a:cubicBezTo>
                  <a:cubicBezTo>
                    <a:pt x="94593" y="211261"/>
                    <a:pt x="94593" y="219738"/>
                    <a:pt x="90116" y="220215"/>
                  </a:cubicBezTo>
                  <a:cubicBezTo>
                    <a:pt x="85639" y="220691"/>
                    <a:pt x="80782" y="222501"/>
                    <a:pt x="76686" y="225072"/>
                  </a:cubicBezTo>
                  <a:cubicBezTo>
                    <a:pt x="72590" y="227644"/>
                    <a:pt x="69923" y="225930"/>
                    <a:pt x="68971" y="225549"/>
                  </a:cubicBezTo>
                  <a:cubicBezTo>
                    <a:pt x="67923" y="225168"/>
                    <a:pt x="55159" y="225549"/>
                    <a:pt x="52397" y="227835"/>
                  </a:cubicBezTo>
                  <a:cubicBezTo>
                    <a:pt x="49635" y="230121"/>
                    <a:pt x="47063" y="228025"/>
                    <a:pt x="45158" y="227644"/>
                  </a:cubicBezTo>
                  <a:cubicBezTo>
                    <a:pt x="43253" y="227263"/>
                    <a:pt x="35443" y="230406"/>
                    <a:pt x="32395" y="230883"/>
                  </a:cubicBezTo>
                  <a:cubicBezTo>
                    <a:pt x="29251" y="231359"/>
                    <a:pt x="25822" y="230025"/>
                    <a:pt x="24489" y="230692"/>
                  </a:cubicBezTo>
                  <a:cubicBezTo>
                    <a:pt x="23060" y="231359"/>
                    <a:pt x="20203" y="234312"/>
                    <a:pt x="18774" y="234312"/>
                  </a:cubicBezTo>
                  <a:cubicBezTo>
                    <a:pt x="17440" y="234312"/>
                    <a:pt x="15154" y="235359"/>
                    <a:pt x="12011" y="236502"/>
                  </a:cubicBezTo>
                  <a:cubicBezTo>
                    <a:pt x="8868" y="237741"/>
                    <a:pt x="8201" y="235455"/>
                    <a:pt x="5629" y="235645"/>
                  </a:cubicBezTo>
                  <a:cubicBezTo>
                    <a:pt x="3058" y="235836"/>
                    <a:pt x="2867" y="239455"/>
                    <a:pt x="2677" y="242884"/>
                  </a:cubicBezTo>
                  <a:cubicBezTo>
                    <a:pt x="2486" y="246313"/>
                    <a:pt x="581" y="254981"/>
                    <a:pt x="1629" y="258219"/>
                  </a:cubicBezTo>
                  <a:cubicBezTo>
                    <a:pt x="-86" y="261458"/>
                    <a:pt x="-467" y="263744"/>
                    <a:pt x="581" y="266030"/>
                  </a:cubicBezTo>
                  <a:cubicBezTo>
                    <a:pt x="581" y="266030"/>
                    <a:pt x="-2181" y="272221"/>
                    <a:pt x="6106" y="272412"/>
                  </a:cubicBezTo>
                  <a:cubicBezTo>
                    <a:pt x="14392" y="272602"/>
                    <a:pt x="18869" y="272221"/>
                    <a:pt x="22298" y="266697"/>
                  </a:cubicBezTo>
                  <a:cubicBezTo>
                    <a:pt x="25727" y="261172"/>
                    <a:pt x="27442" y="259934"/>
                    <a:pt x="31061" y="259077"/>
                  </a:cubicBezTo>
                  <a:cubicBezTo>
                    <a:pt x="34681" y="258219"/>
                    <a:pt x="36967" y="252028"/>
                    <a:pt x="42586" y="251266"/>
                  </a:cubicBezTo>
                  <a:cubicBezTo>
                    <a:pt x="48301" y="250599"/>
                    <a:pt x="50683" y="250885"/>
                    <a:pt x="52969" y="250028"/>
                  </a:cubicBezTo>
                  <a:cubicBezTo>
                    <a:pt x="55159" y="249171"/>
                    <a:pt x="60398" y="245361"/>
                    <a:pt x="64875" y="243265"/>
                  </a:cubicBezTo>
                  <a:cubicBezTo>
                    <a:pt x="70018" y="243932"/>
                    <a:pt x="76114" y="241170"/>
                    <a:pt x="78019" y="239169"/>
                  </a:cubicBezTo>
                  <a:cubicBezTo>
                    <a:pt x="78019" y="239169"/>
                    <a:pt x="79543" y="241741"/>
                    <a:pt x="89545" y="238122"/>
                  </a:cubicBezTo>
                  <a:cubicBezTo>
                    <a:pt x="99070" y="239836"/>
                    <a:pt x="99070" y="238788"/>
                    <a:pt x="100975" y="238503"/>
                  </a:cubicBezTo>
                  <a:cubicBezTo>
                    <a:pt x="105261" y="240884"/>
                    <a:pt x="111357" y="240789"/>
                    <a:pt x="113262" y="238884"/>
                  </a:cubicBezTo>
                  <a:cubicBezTo>
                    <a:pt x="117072" y="238884"/>
                    <a:pt x="124311" y="240217"/>
                    <a:pt x="126692" y="236788"/>
                  </a:cubicBezTo>
                  <a:cubicBezTo>
                    <a:pt x="131740" y="236979"/>
                    <a:pt x="138789" y="237836"/>
                    <a:pt x="140980" y="238312"/>
                  </a:cubicBezTo>
                  <a:cubicBezTo>
                    <a:pt x="143266" y="238788"/>
                    <a:pt x="144980" y="241551"/>
                    <a:pt x="145837" y="242122"/>
                  </a:cubicBezTo>
                  <a:cubicBezTo>
                    <a:pt x="146695" y="242598"/>
                    <a:pt x="149457" y="242313"/>
                    <a:pt x="151362" y="243456"/>
                  </a:cubicBezTo>
                  <a:cubicBezTo>
                    <a:pt x="153267" y="244694"/>
                    <a:pt x="167935" y="250695"/>
                    <a:pt x="171174" y="253457"/>
                  </a:cubicBezTo>
                  <a:cubicBezTo>
                    <a:pt x="174412" y="256219"/>
                    <a:pt x="175460" y="258315"/>
                    <a:pt x="179080" y="259458"/>
                  </a:cubicBezTo>
                  <a:cubicBezTo>
                    <a:pt x="182699" y="260696"/>
                    <a:pt x="184414" y="262410"/>
                    <a:pt x="185842" y="263553"/>
                  </a:cubicBezTo>
                  <a:cubicBezTo>
                    <a:pt x="187271" y="264792"/>
                    <a:pt x="188986" y="263077"/>
                    <a:pt x="192605" y="263744"/>
                  </a:cubicBezTo>
                  <a:cubicBezTo>
                    <a:pt x="196225" y="264411"/>
                    <a:pt x="199463" y="266887"/>
                    <a:pt x="201368" y="268221"/>
                  </a:cubicBezTo>
                  <a:cubicBezTo>
                    <a:pt x="203273" y="269554"/>
                    <a:pt x="204797" y="268221"/>
                    <a:pt x="207083" y="265077"/>
                  </a:cubicBezTo>
                  <a:cubicBezTo>
                    <a:pt x="209274" y="261934"/>
                    <a:pt x="211084" y="262982"/>
                    <a:pt x="213274" y="260982"/>
                  </a:cubicBezTo>
                  <a:cubicBezTo>
                    <a:pt x="215465" y="258886"/>
                    <a:pt x="217942" y="253076"/>
                    <a:pt x="219847" y="252028"/>
                  </a:cubicBezTo>
                  <a:cubicBezTo>
                    <a:pt x="221752" y="250980"/>
                    <a:pt x="223847" y="251171"/>
                    <a:pt x="225562" y="250980"/>
                  </a:cubicBezTo>
                  <a:cubicBezTo>
                    <a:pt x="227276" y="250790"/>
                    <a:pt x="231086" y="246504"/>
                    <a:pt x="231753" y="244408"/>
                  </a:cubicBezTo>
                  <a:cubicBezTo>
                    <a:pt x="232420" y="242313"/>
                    <a:pt x="236420" y="241170"/>
                    <a:pt x="236420" y="239074"/>
                  </a:cubicBezTo>
                  <a:cubicBezTo>
                    <a:pt x="236515" y="237550"/>
                    <a:pt x="239087" y="233550"/>
                    <a:pt x="229467" y="234597"/>
                  </a:cubicBezTo>
                  <a:close/>
                  <a:moveTo>
                    <a:pt x="125930" y="77911"/>
                  </a:moveTo>
                  <a:cubicBezTo>
                    <a:pt x="128311" y="77911"/>
                    <a:pt x="134026" y="75530"/>
                    <a:pt x="135550" y="75339"/>
                  </a:cubicBezTo>
                  <a:cubicBezTo>
                    <a:pt x="137074" y="75149"/>
                    <a:pt x="141646" y="77625"/>
                    <a:pt x="142789" y="78102"/>
                  </a:cubicBezTo>
                  <a:cubicBezTo>
                    <a:pt x="142789" y="78102"/>
                    <a:pt x="147457" y="78673"/>
                    <a:pt x="149362" y="78483"/>
                  </a:cubicBezTo>
                  <a:cubicBezTo>
                    <a:pt x="152314" y="78102"/>
                    <a:pt x="155743" y="79721"/>
                    <a:pt x="157458" y="80578"/>
                  </a:cubicBezTo>
                  <a:cubicBezTo>
                    <a:pt x="159172" y="81435"/>
                    <a:pt x="158791" y="87627"/>
                    <a:pt x="157934" y="88674"/>
                  </a:cubicBezTo>
                  <a:cubicBezTo>
                    <a:pt x="157077" y="89722"/>
                    <a:pt x="157077" y="92770"/>
                    <a:pt x="157267" y="94008"/>
                  </a:cubicBezTo>
                  <a:cubicBezTo>
                    <a:pt x="157458" y="95247"/>
                    <a:pt x="154696" y="99819"/>
                    <a:pt x="152219" y="100771"/>
                  </a:cubicBezTo>
                  <a:cubicBezTo>
                    <a:pt x="149838" y="101628"/>
                    <a:pt x="146028" y="100962"/>
                    <a:pt x="142504" y="100390"/>
                  </a:cubicBezTo>
                  <a:cubicBezTo>
                    <a:pt x="140122" y="102962"/>
                    <a:pt x="136979" y="102105"/>
                    <a:pt x="133360" y="100866"/>
                  </a:cubicBezTo>
                  <a:cubicBezTo>
                    <a:pt x="130121" y="102390"/>
                    <a:pt x="122311" y="99819"/>
                    <a:pt x="121644" y="97056"/>
                  </a:cubicBezTo>
                  <a:cubicBezTo>
                    <a:pt x="120977" y="94294"/>
                    <a:pt x="119739" y="91341"/>
                    <a:pt x="119548" y="86579"/>
                  </a:cubicBezTo>
                  <a:cubicBezTo>
                    <a:pt x="119548" y="81721"/>
                    <a:pt x="123454" y="77911"/>
                    <a:pt x="125930" y="77911"/>
                  </a:cubicBezTo>
                  <a:close/>
                  <a:moveTo>
                    <a:pt x="97736" y="98580"/>
                  </a:moveTo>
                  <a:cubicBezTo>
                    <a:pt x="97355" y="100200"/>
                    <a:pt x="96879" y="104105"/>
                    <a:pt x="92402" y="102581"/>
                  </a:cubicBezTo>
                  <a:cubicBezTo>
                    <a:pt x="90402" y="101914"/>
                    <a:pt x="81353" y="100295"/>
                    <a:pt x="78781" y="101343"/>
                  </a:cubicBezTo>
                  <a:cubicBezTo>
                    <a:pt x="76210" y="102390"/>
                    <a:pt x="74305" y="106867"/>
                    <a:pt x="71066" y="106200"/>
                  </a:cubicBezTo>
                  <a:cubicBezTo>
                    <a:pt x="67732" y="105534"/>
                    <a:pt x="66113" y="102200"/>
                    <a:pt x="57922" y="100866"/>
                  </a:cubicBezTo>
                  <a:cubicBezTo>
                    <a:pt x="49825" y="99533"/>
                    <a:pt x="48397" y="96866"/>
                    <a:pt x="48111" y="93246"/>
                  </a:cubicBezTo>
                  <a:cubicBezTo>
                    <a:pt x="50397" y="89817"/>
                    <a:pt x="52588" y="86674"/>
                    <a:pt x="52588" y="83626"/>
                  </a:cubicBezTo>
                  <a:cubicBezTo>
                    <a:pt x="52588" y="80483"/>
                    <a:pt x="55540" y="79816"/>
                    <a:pt x="59160" y="79340"/>
                  </a:cubicBezTo>
                  <a:cubicBezTo>
                    <a:pt x="62970" y="75054"/>
                    <a:pt x="73162" y="78102"/>
                    <a:pt x="74686" y="79530"/>
                  </a:cubicBezTo>
                  <a:cubicBezTo>
                    <a:pt x="74686" y="79530"/>
                    <a:pt x="82591" y="79054"/>
                    <a:pt x="89164" y="80769"/>
                  </a:cubicBezTo>
                  <a:cubicBezTo>
                    <a:pt x="95545" y="81150"/>
                    <a:pt x="96784" y="83721"/>
                    <a:pt x="96403" y="85626"/>
                  </a:cubicBezTo>
                  <a:cubicBezTo>
                    <a:pt x="96022" y="87531"/>
                    <a:pt x="95355" y="90484"/>
                    <a:pt x="95545" y="92865"/>
                  </a:cubicBezTo>
                  <a:cubicBezTo>
                    <a:pt x="95736" y="95151"/>
                    <a:pt x="98117" y="97056"/>
                    <a:pt x="97736" y="98580"/>
                  </a:cubicBezTo>
                  <a:close/>
                </a:path>
              </a:pathLst>
            </a:custGeom>
            <a:grpFill/>
            <a:ln w="9525" cap="flat">
              <a:noFill/>
              <a:prstDash val="solid"/>
              <a:miter/>
            </a:ln>
          </p:spPr>
          <p:txBody>
            <a:bodyPr rtlCol="0" anchor="ctr"/>
            <a:lstStyle/>
            <a:p>
              <a:endParaRPr lang="zh-CN" altLang="en-US"/>
            </a:p>
          </p:txBody>
        </p:sp>
        <p:sp>
          <p:nvSpPr>
            <p:cNvPr id="14" name="任意多边形: 形状 13">
              <a:extLst>
                <a:ext uri="{FF2B5EF4-FFF2-40B4-BE49-F238E27FC236}">
                  <a16:creationId xmlns:a16="http://schemas.microsoft.com/office/drawing/2014/main" id="{DB1E142B-5043-4F27-BB79-CABC5BA3E2BB}"/>
                </a:ext>
              </a:extLst>
            </p:cNvPr>
            <p:cNvSpPr/>
            <p:nvPr/>
          </p:nvSpPr>
          <p:spPr>
            <a:xfrm>
              <a:off x="5784746" y="3326520"/>
              <a:ext cx="196387" cy="207882"/>
            </a:xfrm>
            <a:custGeom>
              <a:avLst/>
              <a:gdLst>
                <a:gd name="connsiteX0" fmla="*/ 141422 w 196387"/>
                <a:gd name="connsiteY0" fmla="*/ 1419 h 207882"/>
                <a:gd name="connsiteX1" fmla="*/ 133136 w 196387"/>
                <a:gd name="connsiteY1" fmla="*/ 5324 h 207882"/>
                <a:gd name="connsiteX2" fmla="*/ 119134 w 196387"/>
                <a:gd name="connsiteY2" fmla="*/ 20945 h 207882"/>
                <a:gd name="connsiteX3" fmla="*/ 111133 w 196387"/>
                <a:gd name="connsiteY3" fmla="*/ 29042 h 207882"/>
                <a:gd name="connsiteX4" fmla="*/ 93416 w 196387"/>
                <a:gd name="connsiteY4" fmla="*/ 29518 h 207882"/>
                <a:gd name="connsiteX5" fmla="*/ 87701 w 196387"/>
                <a:gd name="connsiteY5" fmla="*/ 33233 h 207882"/>
                <a:gd name="connsiteX6" fmla="*/ 81701 w 196387"/>
                <a:gd name="connsiteY6" fmla="*/ 35328 h 207882"/>
                <a:gd name="connsiteX7" fmla="*/ 74081 w 196387"/>
                <a:gd name="connsiteY7" fmla="*/ 37424 h 207882"/>
                <a:gd name="connsiteX8" fmla="*/ 62841 w 196387"/>
                <a:gd name="connsiteY8" fmla="*/ 42281 h 207882"/>
                <a:gd name="connsiteX9" fmla="*/ 74843 w 196387"/>
                <a:gd name="connsiteY9" fmla="*/ 55807 h 207882"/>
                <a:gd name="connsiteX10" fmla="*/ 88178 w 196387"/>
                <a:gd name="connsiteY10" fmla="*/ 53711 h 207882"/>
                <a:gd name="connsiteX11" fmla="*/ 97131 w 196387"/>
                <a:gd name="connsiteY11" fmla="*/ 51616 h 207882"/>
                <a:gd name="connsiteX12" fmla="*/ 101703 w 196387"/>
                <a:gd name="connsiteY12" fmla="*/ 56188 h 207882"/>
                <a:gd name="connsiteX13" fmla="*/ 91607 w 196387"/>
                <a:gd name="connsiteY13" fmla="*/ 74095 h 207882"/>
                <a:gd name="connsiteX14" fmla="*/ 76652 w 196387"/>
                <a:gd name="connsiteY14" fmla="*/ 85334 h 207882"/>
                <a:gd name="connsiteX15" fmla="*/ 67889 w 196387"/>
                <a:gd name="connsiteY15" fmla="*/ 100098 h 207882"/>
                <a:gd name="connsiteX16" fmla="*/ 59603 w 196387"/>
                <a:gd name="connsiteY16" fmla="*/ 106289 h 207882"/>
                <a:gd name="connsiteX17" fmla="*/ 45982 w 196387"/>
                <a:gd name="connsiteY17" fmla="*/ 117529 h 207882"/>
                <a:gd name="connsiteX18" fmla="*/ 40934 w 196387"/>
                <a:gd name="connsiteY18" fmla="*/ 124673 h 207882"/>
                <a:gd name="connsiteX19" fmla="*/ 34266 w 196387"/>
                <a:gd name="connsiteY19" fmla="*/ 132959 h 207882"/>
                <a:gd name="connsiteX20" fmla="*/ 23693 w 196387"/>
                <a:gd name="connsiteY20" fmla="*/ 135912 h 207882"/>
                <a:gd name="connsiteX21" fmla="*/ 15407 w 196387"/>
                <a:gd name="connsiteY21" fmla="*/ 140484 h 207882"/>
                <a:gd name="connsiteX22" fmla="*/ 10073 w 196387"/>
                <a:gd name="connsiteY22" fmla="*/ 143913 h 207882"/>
                <a:gd name="connsiteX23" fmla="*/ 167 w 196387"/>
                <a:gd name="connsiteY23" fmla="*/ 144580 h 207882"/>
                <a:gd name="connsiteX24" fmla="*/ 4548 w 196387"/>
                <a:gd name="connsiteY24" fmla="*/ 153533 h 207882"/>
                <a:gd name="connsiteX25" fmla="*/ 12359 w 196387"/>
                <a:gd name="connsiteY25" fmla="*/ 153343 h 207882"/>
                <a:gd name="connsiteX26" fmla="*/ 18550 w 196387"/>
                <a:gd name="connsiteY26" fmla="*/ 157534 h 207882"/>
                <a:gd name="connsiteX27" fmla="*/ 24265 w 196387"/>
                <a:gd name="connsiteY27" fmla="*/ 155724 h 207882"/>
                <a:gd name="connsiteX28" fmla="*/ 31885 w 196387"/>
                <a:gd name="connsiteY28" fmla="*/ 154581 h 207882"/>
                <a:gd name="connsiteX29" fmla="*/ 39505 w 196387"/>
                <a:gd name="connsiteY29" fmla="*/ 153438 h 207882"/>
                <a:gd name="connsiteX30" fmla="*/ 52840 w 196387"/>
                <a:gd name="connsiteY30" fmla="*/ 146961 h 207882"/>
                <a:gd name="connsiteX31" fmla="*/ 56078 w 196387"/>
                <a:gd name="connsiteY31" fmla="*/ 142103 h 207882"/>
                <a:gd name="connsiteX32" fmla="*/ 66461 w 196387"/>
                <a:gd name="connsiteY32" fmla="*/ 134769 h 207882"/>
                <a:gd name="connsiteX33" fmla="*/ 72461 w 196387"/>
                <a:gd name="connsiteY33" fmla="*/ 126292 h 207882"/>
                <a:gd name="connsiteX34" fmla="*/ 87606 w 196387"/>
                <a:gd name="connsiteY34" fmla="*/ 112290 h 207882"/>
                <a:gd name="connsiteX35" fmla="*/ 100465 w 196387"/>
                <a:gd name="connsiteY35" fmla="*/ 99146 h 207882"/>
                <a:gd name="connsiteX36" fmla="*/ 107609 w 196387"/>
                <a:gd name="connsiteY36" fmla="*/ 93145 h 207882"/>
                <a:gd name="connsiteX37" fmla="*/ 111514 w 196387"/>
                <a:gd name="connsiteY37" fmla="*/ 86001 h 207882"/>
                <a:gd name="connsiteX38" fmla="*/ 119134 w 196387"/>
                <a:gd name="connsiteY38" fmla="*/ 80000 h 207882"/>
                <a:gd name="connsiteX39" fmla="*/ 129707 w 196387"/>
                <a:gd name="connsiteY39" fmla="*/ 62474 h 207882"/>
                <a:gd name="connsiteX40" fmla="*/ 134755 w 196387"/>
                <a:gd name="connsiteY40" fmla="*/ 54854 h 207882"/>
                <a:gd name="connsiteX41" fmla="*/ 150185 w 196387"/>
                <a:gd name="connsiteY41" fmla="*/ 51140 h 207882"/>
                <a:gd name="connsiteX42" fmla="*/ 168092 w 196387"/>
                <a:gd name="connsiteY42" fmla="*/ 58474 h 207882"/>
                <a:gd name="connsiteX43" fmla="*/ 163520 w 196387"/>
                <a:gd name="connsiteY43" fmla="*/ 67237 h 207882"/>
                <a:gd name="connsiteX44" fmla="*/ 161425 w 196387"/>
                <a:gd name="connsiteY44" fmla="*/ 80096 h 207882"/>
                <a:gd name="connsiteX45" fmla="*/ 151995 w 196387"/>
                <a:gd name="connsiteY45" fmla="*/ 98955 h 207882"/>
                <a:gd name="connsiteX46" fmla="*/ 144851 w 196387"/>
                <a:gd name="connsiteY46" fmla="*/ 110480 h 207882"/>
                <a:gd name="connsiteX47" fmla="*/ 137517 w 196387"/>
                <a:gd name="connsiteY47" fmla="*/ 121529 h 207882"/>
                <a:gd name="connsiteX48" fmla="*/ 132183 w 196387"/>
                <a:gd name="connsiteY48" fmla="*/ 130959 h 207882"/>
                <a:gd name="connsiteX49" fmla="*/ 122277 w 196387"/>
                <a:gd name="connsiteY49" fmla="*/ 145247 h 207882"/>
                <a:gd name="connsiteX50" fmla="*/ 114181 w 196387"/>
                <a:gd name="connsiteY50" fmla="*/ 159534 h 207882"/>
                <a:gd name="connsiteX51" fmla="*/ 107513 w 196387"/>
                <a:gd name="connsiteY51" fmla="*/ 174012 h 207882"/>
                <a:gd name="connsiteX52" fmla="*/ 100846 w 196387"/>
                <a:gd name="connsiteY52" fmla="*/ 181632 h 207882"/>
                <a:gd name="connsiteX53" fmla="*/ 97893 w 196387"/>
                <a:gd name="connsiteY53" fmla="*/ 189252 h 207882"/>
                <a:gd name="connsiteX54" fmla="*/ 105989 w 196387"/>
                <a:gd name="connsiteY54" fmla="*/ 191348 h 207882"/>
                <a:gd name="connsiteX55" fmla="*/ 116372 w 196387"/>
                <a:gd name="connsiteY55" fmla="*/ 198968 h 207882"/>
                <a:gd name="connsiteX56" fmla="*/ 129040 w 196387"/>
                <a:gd name="connsiteY56" fmla="*/ 207254 h 207882"/>
                <a:gd name="connsiteX57" fmla="*/ 133898 w 196387"/>
                <a:gd name="connsiteY57" fmla="*/ 202682 h 207882"/>
                <a:gd name="connsiteX58" fmla="*/ 134850 w 196387"/>
                <a:gd name="connsiteY58" fmla="*/ 196015 h 207882"/>
                <a:gd name="connsiteX59" fmla="*/ 139232 w 196387"/>
                <a:gd name="connsiteY59" fmla="*/ 183347 h 207882"/>
                <a:gd name="connsiteX60" fmla="*/ 145232 w 196387"/>
                <a:gd name="connsiteY60" fmla="*/ 171821 h 207882"/>
                <a:gd name="connsiteX61" fmla="*/ 143899 w 196387"/>
                <a:gd name="connsiteY61" fmla="*/ 164011 h 207882"/>
                <a:gd name="connsiteX62" fmla="*/ 147328 w 196387"/>
                <a:gd name="connsiteY62" fmla="*/ 152009 h 207882"/>
                <a:gd name="connsiteX63" fmla="*/ 152186 w 196387"/>
                <a:gd name="connsiteY63" fmla="*/ 145532 h 207882"/>
                <a:gd name="connsiteX64" fmla="*/ 153805 w 196387"/>
                <a:gd name="connsiteY64" fmla="*/ 140675 h 207882"/>
                <a:gd name="connsiteX65" fmla="*/ 161139 w 196387"/>
                <a:gd name="connsiteY65" fmla="*/ 121339 h 207882"/>
                <a:gd name="connsiteX66" fmla="*/ 163235 w 196387"/>
                <a:gd name="connsiteY66" fmla="*/ 108956 h 207882"/>
                <a:gd name="connsiteX67" fmla="*/ 170093 w 196387"/>
                <a:gd name="connsiteY67" fmla="*/ 94478 h 207882"/>
                <a:gd name="connsiteX68" fmla="*/ 175141 w 196387"/>
                <a:gd name="connsiteY68" fmla="*/ 83906 h 207882"/>
                <a:gd name="connsiteX69" fmla="*/ 180475 w 196387"/>
                <a:gd name="connsiteY69" fmla="*/ 73809 h 207882"/>
                <a:gd name="connsiteX70" fmla="*/ 190381 w 196387"/>
                <a:gd name="connsiteY70" fmla="*/ 68094 h 207882"/>
                <a:gd name="connsiteX71" fmla="*/ 190857 w 196387"/>
                <a:gd name="connsiteY71" fmla="*/ 60950 h 207882"/>
                <a:gd name="connsiteX72" fmla="*/ 196382 w 196387"/>
                <a:gd name="connsiteY72" fmla="*/ 53140 h 207882"/>
                <a:gd name="connsiteX73" fmla="*/ 189714 w 196387"/>
                <a:gd name="connsiteY73" fmla="*/ 45329 h 207882"/>
                <a:gd name="connsiteX74" fmla="*/ 182856 w 196387"/>
                <a:gd name="connsiteY74" fmla="*/ 45996 h 207882"/>
                <a:gd name="connsiteX75" fmla="*/ 170188 w 196387"/>
                <a:gd name="connsiteY75" fmla="*/ 39995 h 207882"/>
                <a:gd name="connsiteX76" fmla="*/ 160282 w 196387"/>
                <a:gd name="connsiteY76" fmla="*/ 35138 h 207882"/>
                <a:gd name="connsiteX77" fmla="*/ 154281 w 196387"/>
                <a:gd name="connsiteY77" fmla="*/ 34185 h 207882"/>
                <a:gd name="connsiteX78" fmla="*/ 142565 w 196387"/>
                <a:gd name="connsiteY78" fmla="*/ 30756 h 207882"/>
                <a:gd name="connsiteX79" fmla="*/ 141899 w 196387"/>
                <a:gd name="connsiteY79" fmla="*/ 23422 h 207882"/>
                <a:gd name="connsiteX80" fmla="*/ 145328 w 196387"/>
                <a:gd name="connsiteY80" fmla="*/ 12849 h 207882"/>
                <a:gd name="connsiteX81" fmla="*/ 148280 w 196387"/>
                <a:gd name="connsiteY81" fmla="*/ 4753 h 207882"/>
                <a:gd name="connsiteX82" fmla="*/ 141422 w 196387"/>
                <a:gd name="connsiteY82" fmla="*/ 1419 h 207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196387" h="207882">
                  <a:moveTo>
                    <a:pt x="141422" y="1419"/>
                  </a:moveTo>
                  <a:cubicBezTo>
                    <a:pt x="139327" y="276"/>
                    <a:pt x="136088" y="-2486"/>
                    <a:pt x="133136" y="5324"/>
                  </a:cubicBezTo>
                  <a:cubicBezTo>
                    <a:pt x="125325" y="9420"/>
                    <a:pt x="119134" y="16183"/>
                    <a:pt x="119134" y="20945"/>
                  </a:cubicBezTo>
                  <a:cubicBezTo>
                    <a:pt x="115419" y="25517"/>
                    <a:pt x="111990" y="28089"/>
                    <a:pt x="111133" y="29042"/>
                  </a:cubicBezTo>
                  <a:cubicBezTo>
                    <a:pt x="108371" y="29518"/>
                    <a:pt x="95702" y="29518"/>
                    <a:pt x="93416" y="29518"/>
                  </a:cubicBezTo>
                  <a:cubicBezTo>
                    <a:pt x="91130" y="29518"/>
                    <a:pt x="90178" y="31804"/>
                    <a:pt x="87701" y="33233"/>
                  </a:cubicBezTo>
                  <a:cubicBezTo>
                    <a:pt x="83987" y="33899"/>
                    <a:pt x="82653" y="34376"/>
                    <a:pt x="81701" y="35328"/>
                  </a:cubicBezTo>
                  <a:cubicBezTo>
                    <a:pt x="78938" y="35519"/>
                    <a:pt x="76652" y="34376"/>
                    <a:pt x="74081" y="37424"/>
                  </a:cubicBezTo>
                  <a:cubicBezTo>
                    <a:pt x="70366" y="38376"/>
                    <a:pt x="62555" y="38757"/>
                    <a:pt x="62841" y="42281"/>
                  </a:cubicBezTo>
                  <a:cubicBezTo>
                    <a:pt x="63508" y="45710"/>
                    <a:pt x="66746" y="54473"/>
                    <a:pt x="74843" y="55807"/>
                  </a:cubicBezTo>
                  <a:cubicBezTo>
                    <a:pt x="82939" y="57236"/>
                    <a:pt x="85415" y="54473"/>
                    <a:pt x="88178" y="53711"/>
                  </a:cubicBezTo>
                  <a:cubicBezTo>
                    <a:pt x="92559" y="54188"/>
                    <a:pt x="95798" y="52759"/>
                    <a:pt x="97131" y="51616"/>
                  </a:cubicBezTo>
                  <a:cubicBezTo>
                    <a:pt x="101036" y="51616"/>
                    <a:pt x="103132" y="54378"/>
                    <a:pt x="101703" y="56188"/>
                  </a:cubicBezTo>
                  <a:cubicBezTo>
                    <a:pt x="100370" y="57998"/>
                    <a:pt x="95036" y="70475"/>
                    <a:pt x="91607" y="74095"/>
                  </a:cubicBezTo>
                  <a:cubicBezTo>
                    <a:pt x="88178" y="77810"/>
                    <a:pt x="79224" y="82382"/>
                    <a:pt x="76652" y="85334"/>
                  </a:cubicBezTo>
                  <a:cubicBezTo>
                    <a:pt x="74081" y="88287"/>
                    <a:pt x="71128" y="98193"/>
                    <a:pt x="67889" y="100098"/>
                  </a:cubicBezTo>
                  <a:cubicBezTo>
                    <a:pt x="64651" y="101908"/>
                    <a:pt x="61412" y="103051"/>
                    <a:pt x="59603" y="106289"/>
                  </a:cubicBezTo>
                  <a:cubicBezTo>
                    <a:pt x="57793" y="109528"/>
                    <a:pt x="47220" y="113433"/>
                    <a:pt x="45982" y="117529"/>
                  </a:cubicBezTo>
                  <a:cubicBezTo>
                    <a:pt x="44839" y="121625"/>
                    <a:pt x="42743" y="124006"/>
                    <a:pt x="40934" y="124673"/>
                  </a:cubicBezTo>
                  <a:cubicBezTo>
                    <a:pt x="39124" y="125339"/>
                    <a:pt x="36743" y="132959"/>
                    <a:pt x="34266" y="132959"/>
                  </a:cubicBezTo>
                  <a:cubicBezTo>
                    <a:pt x="31694" y="132959"/>
                    <a:pt x="27408" y="133150"/>
                    <a:pt x="23693" y="135912"/>
                  </a:cubicBezTo>
                  <a:cubicBezTo>
                    <a:pt x="19979" y="138674"/>
                    <a:pt x="17216" y="140770"/>
                    <a:pt x="15407" y="140484"/>
                  </a:cubicBezTo>
                  <a:cubicBezTo>
                    <a:pt x="13597" y="140294"/>
                    <a:pt x="12168" y="143913"/>
                    <a:pt x="10073" y="143913"/>
                  </a:cubicBezTo>
                  <a:cubicBezTo>
                    <a:pt x="7977" y="143913"/>
                    <a:pt x="643" y="142770"/>
                    <a:pt x="167" y="144580"/>
                  </a:cubicBezTo>
                  <a:cubicBezTo>
                    <a:pt x="-310" y="146390"/>
                    <a:pt x="-24" y="151914"/>
                    <a:pt x="4548" y="153533"/>
                  </a:cubicBezTo>
                  <a:cubicBezTo>
                    <a:pt x="9120" y="155153"/>
                    <a:pt x="10739" y="152390"/>
                    <a:pt x="12359" y="153343"/>
                  </a:cubicBezTo>
                  <a:cubicBezTo>
                    <a:pt x="13978" y="154295"/>
                    <a:pt x="16740" y="157534"/>
                    <a:pt x="18550" y="157534"/>
                  </a:cubicBezTo>
                  <a:cubicBezTo>
                    <a:pt x="20360" y="157534"/>
                    <a:pt x="22455" y="155438"/>
                    <a:pt x="24265" y="155724"/>
                  </a:cubicBezTo>
                  <a:cubicBezTo>
                    <a:pt x="26075" y="155915"/>
                    <a:pt x="29313" y="155248"/>
                    <a:pt x="31885" y="154581"/>
                  </a:cubicBezTo>
                  <a:cubicBezTo>
                    <a:pt x="34457" y="153914"/>
                    <a:pt x="37600" y="152771"/>
                    <a:pt x="39505" y="153438"/>
                  </a:cubicBezTo>
                  <a:cubicBezTo>
                    <a:pt x="41315" y="154105"/>
                    <a:pt x="43410" y="157439"/>
                    <a:pt x="52840" y="146961"/>
                  </a:cubicBezTo>
                  <a:cubicBezTo>
                    <a:pt x="54935" y="144675"/>
                    <a:pt x="53792" y="142770"/>
                    <a:pt x="56078" y="142103"/>
                  </a:cubicBezTo>
                  <a:cubicBezTo>
                    <a:pt x="58364" y="141437"/>
                    <a:pt x="63222" y="138674"/>
                    <a:pt x="66461" y="134769"/>
                  </a:cubicBezTo>
                  <a:cubicBezTo>
                    <a:pt x="69699" y="130864"/>
                    <a:pt x="69890" y="129911"/>
                    <a:pt x="72461" y="126292"/>
                  </a:cubicBezTo>
                  <a:cubicBezTo>
                    <a:pt x="75033" y="122577"/>
                    <a:pt x="84177" y="114767"/>
                    <a:pt x="87606" y="112290"/>
                  </a:cubicBezTo>
                  <a:cubicBezTo>
                    <a:pt x="91035" y="109718"/>
                    <a:pt x="97988" y="100098"/>
                    <a:pt x="100465" y="99146"/>
                  </a:cubicBezTo>
                  <a:cubicBezTo>
                    <a:pt x="103037" y="98193"/>
                    <a:pt x="106180" y="95907"/>
                    <a:pt x="107609" y="93145"/>
                  </a:cubicBezTo>
                  <a:cubicBezTo>
                    <a:pt x="108942" y="90383"/>
                    <a:pt x="108561" y="87144"/>
                    <a:pt x="111514" y="86001"/>
                  </a:cubicBezTo>
                  <a:cubicBezTo>
                    <a:pt x="114467" y="84858"/>
                    <a:pt x="117515" y="83048"/>
                    <a:pt x="119134" y="80000"/>
                  </a:cubicBezTo>
                  <a:cubicBezTo>
                    <a:pt x="120753" y="77048"/>
                    <a:pt x="126278" y="67142"/>
                    <a:pt x="129707" y="62474"/>
                  </a:cubicBezTo>
                  <a:cubicBezTo>
                    <a:pt x="133802" y="61522"/>
                    <a:pt x="132945" y="57617"/>
                    <a:pt x="134755" y="54854"/>
                  </a:cubicBezTo>
                  <a:cubicBezTo>
                    <a:pt x="137708" y="52092"/>
                    <a:pt x="142851" y="49997"/>
                    <a:pt x="150185" y="51140"/>
                  </a:cubicBezTo>
                  <a:cubicBezTo>
                    <a:pt x="157520" y="52283"/>
                    <a:pt x="169712" y="53902"/>
                    <a:pt x="168092" y="58474"/>
                  </a:cubicBezTo>
                  <a:cubicBezTo>
                    <a:pt x="166473" y="63046"/>
                    <a:pt x="164187" y="64665"/>
                    <a:pt x="163520" y="67237"/>
                  </a:cubicBezTo>
                  <a:cubicBezTo>
                    <a:pt x="162854" y="69713"/>
                    <a:pt x="160091" y="75714"/>
                    <a:pt x="161425" y="80096"/>
                  </a:cubicBezTo>
                  <a:cubicBezTo>
                    <a:pt x="158377" y="84477"/>
                    <a:pt x="154757" y="96193"/>
                    <a:pt x="151995" y="98955"/>
                  </a:cubicBezTo>
                  <a:cubicBezTo>
                    <a:pt x="149233" y="101717"/>
                    <a:pt x="144851" y="104289"/>
                    <a:pt x="144851" y="110480"/>
                  </a:cubicBezTo>
                  <a:cubicBezTo>
                    <a:pt x="139517" y="116481"/>
                    <a:pt x="137708" y="117624"/>
                    <a:pt x="137517" y="121529"/>
                  </a:cubicBezTo>
                  <a:cubicBezTo>
                    <a:pt x="134945" y="125244"/>
                    <a:pt x="135422" y="129340"/>
                    <a:pt x="132183" y="130959"/>
                  </a:cubicBezTo>
                  <a:cubicBezTo>
                    <a:pt x="128945" y="132578"/>
                    <a:pt x="124849" y="142961"/>
                    <a:pt x="122277" y="145247"/>
                  </a:cubicBezTo>
                  <a:cubicBezTo>
                    <a:pt x="119801" y="147533"/>
                    <a:pt x="112276" y="150295"/>
                    <a:pt x="114181" y="159534"/>
                  </a:cubicBezTo>
                  <a:cubicBezTo>
                    <a:pt x="115133" y="163916"/>
                    <a:pt x="111514" y="169250"/>
                    <a:pt x="107513" y="174012"/>
                  </a:cubicBezTo>
                  <a:cubicBezTo>
                    <a:pt x="106370" y="175346"/>
                    <a:pt x="101322" y="178870"/>
                    <a:pt x="100846" y="181632"/>
                  </a:cubicBezTo>
                  <a:cubicBezTo>
                    <a:pt x="97417" y="183251"/>
                    <a:pt x="91607" y="186680"/>
                    <a:pt x="97893" y="189252"/>
                  </a:cubicBezTo>
                  <a:cubicBezTo>
                    <a:pt x="104084" y="191824"/>
                    <a:pt x="104561" y="188776"/>
                    <a:pt x="105989" y="191348"/>
                  </a:cubicBezTo>
                  <a:cubicBezTo>
                    <a:pt x="107323" y="193824"/>
                    <a:pt x="110371" y="199444"/>
                    <a:pt x="116372" y="198968"/>
                  </a:cubicBezTo>
                  <a:cubicBezTo>
                    <a:pt x="122563" y="206111"/>
                    <a:pt x="125801" y="209350"/>
                    <a:pt x="129040" y="207254"/>
                  </a:cubicBezTo>
                  <a:cubicBezTo>
                    <a:pt x="132278" y="205159"/>
                    <a:pt x="133421" y="204302"/>
                    <a:pt x="133898" y="202682"/>
                  </a:cubicBezTo>
                  <a:cubicBezTo>
                    <a:pt x="134374" y="201063"/>
                    <a:pt x="132755" y="198968"/>
                    <a:pt x="134850" y="196015"/>
                  </a:cubicBezTo>
                  <a:cubicBezTo>
                    <a:pt x="136946" y="193062"/>
                    <a:pt x="139898" y="188681"/>
                    <a:pt x="139232" y="183347"/>
                  </a:cubicBezTo>
                  <a:cubicBezTo>
                    <a:pt x="142184" y="179251"/>
                    <a:pt x="145232" y="175060"/>
                    <a:pt x="145232" y="171821"/>
                  </a:cubicBezTo>
                  <a:cubicBezTo>
                    <a:pt x="145232" y="168583"/>
                    <a:pt x="143423" y="167249"/>
                    <a:pt x="143899" y="164011"/>
                  </a:cubicBezTo>
                  <a:cubicBezTo>
                    <a:pt x="144375" y="160772"/>
                    <a:pt x="146471" y="153629"/>
                    <a:pt x="147328" y="152009"/>
                  </a:cubicBezTo>
                  <a:cubicBezTo>
                    <a:pt x="148280" y="150390"/>
                    <a:pt x="150566" y="147628"/>
                    <a:pt x="152186" y="145532"/>
                  </a:cubicBezTo>
                  <a:cubicBezTo>
                    <a:pt x="153805" y="143437"/>
                    <a:pt x="152852" y="143246"/>
                    <a:pt x="153805" y="140675"/>
                  </a:cubicBezTo>
                  <a:cubicBezTo>
                    <a:pt x="154757" y="138103"/>
                    <a:pt x="159139" y="125720"/>
                    <a:pt x="161139" y="121339"/>
                  </a:cubicBezTo>
                  <a:cubicBezTo>
                    <a:pt x="163235" y="116957"/>
                    <a:pt x="161615" y="111909"/>
                    <a:pt x="163235" y="108956"/>
                  </a:cubicBezTo>
                  <a:cubicBezTo>
                    <a:pt x="164854" y="106004"/>
                    <a:pt x="168950" y="96955"/>
                    <a:pt x="170093" y="94478"/>
                  </a:cubicBezTo>
                  <a:cubicBezTo>
                    <a:pt x="171236" y="91907"/>
                    <a:pt x="175427" y="86382"/>
                    <a:pt x="175141" y="83906"/>
                  </a:cubicBezTo>
                  <a:cubicBezTo>
                    <a:pt x="177236" y="81334"/>
                    <a:pt x="179332" y="74952"/>
                    <a:pt x="180475" y="73809"/>
                  </a:cubicBezTo>
                  <a:cubicBezTo>
                    <a:pt x="183904" y="72380"/>
                    <a:pt x="189238" y="71523"/>
                    <a:pt x="190381" y="68094"/>
                  </a:cubicBezTo>
                  <a:cubicBezTo>
                    <a:pt x="191524" y="64665"/>
                    <a:pt x="189905" y="62760"/>
                    <a:pt x="190857" y="60950"/>
                  </a:cubicBezTo>
                  <a:cubicBezTo>
                    <a:pt x="191810" y="59141"/>
                    <a:pt x="196572" y="54473"/>
                    <a:pt x="196382" y="53140"/>
                  </a:cubicBezTo>
                  <a:cubicBezTo>
                    <a:pt x="196191" y="51806"/>
                    <a:pt x="191143" y="45520"/>
                    <a:pt x="189714" y="45329"/>
                  </a:cubicBezTo>
                  <a:cubicBezTo>
                    <a:pt x="188381" y="45139"/>
                    <a:pt x="185142" y="47615"/>
                    <a:pt x="182856" y="45996"/>
                  </a:cubicBezTo>
                  <a:cubicBezTo>
                    <a:pt x="180570" y="44377"/>
                    <a:pt x="174379" y="39995"/>
                    <a:pt x="170188" y="39995"/>
                  </a:cubicBezTo>
                  <a:cubicBezTo>
                    <a:pt x="166092" y="39995"/>
                    <a:pt x="162092" y="35804"/>
                    <a:pt x="160282" y="35138"/>
                  </a:cubicBezTo>
                  <a:cubicBezTo>
                    <a:pt x="158472" y="34471"/>
                    <a:pt x="155234" y="34471"/>
                    <a:pt x="154281" y="34185"/>
                  </a:cubicBezTo>
                  <a:cubicBezTo>
                    <a:pt x="153329" y="33995"/>
                    <a:pt x="145804" y="30756"/>
                    <a:pt x="142565" y="30756"/>
                  </a:cubicBezTo>
                  <a:cubicBezTo>
                    <a:pt x="139327" y="30756"/>
                    <a:pt x="139994" y="25898"/>
                    <a:pt x="141899" y="23422"/>
                  </a:cubicBezTo>
                  <a:cubicBezTo>
                    <a:pt x="143708" y="20850"/>
                    <a:pt x="145613" y="17897"/>
                    <a:pt x="145328" y="12849"/>
                  </a:cubicBezTo>
                  <a:cubicBezTo>
                    <a:pt x="145137" y="7801"/>
                    <a:pt x="148566" y="7801"/>
                    <a:pt x="148280" y="4753"/>
                  </a:cubicBezTo>
                  <a:cubicBezTo>
                    <a:pt x="147899" y="1419"/>
                    <a:pt x="141422" y="1419"/>
                    <a:pt x="141422" y="1419"/>
                  </a:cubicBezTo>
                  <a:close/>
                </a:path>
              </a:pathLst>
            </a:custGeom>
            <a:grpFill/>
            <a:ln w="9525" cap="flat">
              <a:noFill/>
              <a:prstDash val="solid"/>
              <a:miter/>
            </a:ln>
          </p:spPr>
          <p:txBody>
            <a:bodyPr rtlCol="0" anchor="ctr"/>
            <a:lstStyle/>
            <a:p>
              <a:endParaRPr lang="zh-CN" altLang="en-US"/>
            </a:p>
          </p:txBody>
        </p:sp>
        <p:sp>
          <p:nvSpPr>
            <p:cNvPr id="15" name="任意多边形: 形状 14">
              <a:extLst>
                <a:ext uri="{FF2B5EF4-FFF2-40B4-BE49-F238E27FC236}">
                  <a16:creationId xmlns:a16="http://schemas.microsoft.com/office/drawing/2014/main" id="{E70C0130-C5D1-4E2B-B75A-893B2592E4F5}"/>
                </a:ext>
              </a:extLst>
            </p:cNvPr>
            <p:cNvSpPr/>
            <p:nvPr/>
          </p:nvSpPr>
          <p:spPr>
            <a:xfrm>
              <a:off x="6157776" y="3307953"/>
              <a:ext cx="187503" cy="247988"/>
            </a:xfrm>
            <a:custGeom>
              <a:avLst/>
              <a:gdLst>
                <a:gd name="connsiteX0" fmla="*/ 130819 w 187503"/>
                <a:gd name="connsiteY0" fmla="*/ 15223 h 247988"/>
                <a:gd name="connsiteX1" fmla="*/ 130152 w 187503"/>
                <a:gd name="connsiteY1" fmla="*/ 2460 h 247988"/>
                <a:gd name="connsiteX2" fmla="*/ 119770 w 187503"/>
                <a:gd name="connsiteY2" fmla="*/ 1412 h 247988"/>
                <a:gd name="connsiteX3" fmla="*/ 105292 w 187503"/>
                <a:gd name="connsiteY3" fmla="*/ 4174 h 247988"/>
                <a:gd name="connsiteX4" fmla="*/ 95957 w 187503"/>
                <a:gd name="connsiteY4" fmla="*/ 9032 h 247988"/>
                <a:gd name="connsiteX5" fmla="*/ 92814 w 187503"/>
                <a:gd name="connsiteY5" fmla="*/ 30082 h 247988"/>
                <a:gd name="connsiteX6" fmla="*/ 83194 w 187503"/>
                <a:gd name="connsiteY6" fmla="*/ 37321 h 247988"/>
                <a:gd name="connsiteX7" fmla="*/ 70811 w 187503"/>
                <a:gd name="connsiteY7" fmla="*/ 38750 h 247988"/>
                <a:gd name="connsiteX8" fmla="*/ 64525 w 187503"/>
                <a:gd name="connsiteY8" fmla="*/ 41036 h 247988"/>
                <a:gd name="connsiteX9" fmla="*/ 55952 w 187503"/>
                <a:gd name="connsiteY9" fmla="*/ 45513 h 247988"/>
                <a:gd name="connsiteX10" fmla="*/ 47284 w 187503"/>
                <a:gd name="connsiteY10" fmla="*/ 46179 h 247988"/>
                <a:gd name="connsiteX11" fmla="*/ 27949 w 187503"/>
                <a:gd name="connsiteY11" fmla="*/ 50656 h 247988"/>
                <a:gd name="connsiteX12" fmla="*/ 11375 w 187503"/>
                <a:gd name="connsiteY12" fmla="*/ 51704 h 247988"/>
                <a:gd name="connsiteX13" fmla="*/ 993 w 187503"/>
                <a:gd name="connsiteY13" fmla="*/ 68277 h 247988"/>
                <a:gd name="connsiteX14" fmla="*/ 4422 w 187503"/>
                <a:gd name="connsiteY14" fmla="*/ 80660 h 247988"/>
                <a:gd name="connsiteX15" fmla="*/ 21376 w 187503"/>
                <a:gd name="connsiteY15" fmla="*/ 73707 h 247988"/>
                <a:gd name="connsiteX16" fmla="*/ 42046 w 187503"/>
                <a:gd name="connsiteY16" fmla="*/ 71325 h 247988"/>
                <a:gd name="connsiteX17" fmla="*/ 61000 w 187503"/>
                <a:gd name="connsiteY17" fmla="*/ 62372 h 247988"/>
                <a:gd name="connsiteX18" fmla="*/ 70335 w 187503"/>
                <a:gd name="connsiteY18" fmla="*/ 58562 h 247988"/>
                <a:gd name="connsiteX19" fmla="*/ 82717 w 187503"/>
                <a:gd name="connsiteY19" fmla="*/ 55419 h 247988"/>
                <a:gd name="connsiteX20" fmla="*/ 92433 w 187503"/>
                <a:gd name="connsiteY20" fmla="*/ 59229 h 247988"/>
                <a:gd name="connsiteX21" fmla="*/ 93481 w 187503"/>
                <a:gd name="connsiteY21" fmla="*/ 74754 h 247988"/>
                <a:gd name="connsiteX22" fmla="*/ 91099 w 187503"/>
                <a:gd name="connsiteY22" fmla="*/ 85422 h 247988"/>
                <a:gd name="connsiteX23" fmla="*/ 80431 w 187503"/>
                <a:gd name="connsiteY23" fmla="*/ 92661 h 247988"/>
                <a:gd name="connsiteX24" fmla="*/ 73573 w 187503"/>
                <a:gd name="connsiteY24" fmla="*/ 100567 h 247988"/>
                <a:gd name="connsiteX25" fmla="*/ 64239 w 187503"/>
                <a:gd name="connsiteY25" fmla="*/ 109235 h 247988"/>
                <a:gd name="connsiteX26" fmla="*/ 51475 w 187503"/>
                <a:gd name="connsiteY26" fmla="*/ 114093 h 247988"/>
                <a:gd name="connsiteX27" fmla="*/ 41093 w 187503"/>
                <a:gd name="connsiteY27" fmla="*/ 119236 h 247988"/>
                <a:gd name="connsiteX28" fmla="*/ 33187 w 187503"/>
                <a:gd name="connsiteY28" fmla="*/ 119617 h 247988"/>
                <a:gd name="connsiteX29" fmla="*/ 27282 w 187503"/>
                <a:gd name="connsiteY29" fmla="*/ 118569 h 247988"/>
                <a:gd name="connsiteX30" fmla="*/ 20043 w 187503"/>
                <a:gd name="connsiteY30" fmla="*/ 122665 h 247988"/>
                <a:gd name="connsiteX31" fmla="*/ 9661 w 187503"/>
                <a:gd name="connsiteY31" fmla="*/ 123332 h 247988"/>
                <a:gd name="connsiteX32" fmla="*/ 707 w 187503"/>
                <a:gd name="connsiteY32" fmla="*/ 137143 h 247988"/>
                <a:gd name="connsiteX33" fmla="*/ 1755 w 187503"/>
                <a:gd name="connsiteY33" fmla="*/ 151240 h 247988"/>
                <a:gd name="connsiteX34" fmla="*/ 7660 w 187503"/>
                <a:gd name="connsiteY34" fmla="*/ 166099 h 247988"/>
                <a:gd name="connsiteX35" fmla="*/ 33568 w 187503"/>
                <a:gd name="connsiteY35" fmla="*/ 148859 h 247988"/>
                <a:gd name="connsiteX36" fmla="*/ 48046 w 187503"/>
                <a:gd name="connsiteY36" fmla="*/ 137429 h 247988"/>
                <a:gd name="connsiteX37" fmla="*/ 59476 w 187503"/>
                <a:gd name="connsiteY37" fmla="*/ 127809 h 247988"/>
                <a:gd name="connsiteX38" fmla="*/ 67763 w 187503"/>
                <a:gd name="connsiteY38" fmla="*/ 120951 h 247988"/>
                <a:gd name="connsiteX39" fmla="*/ 78145 w 187503"/>
                <a:gd name="connsiteY39" fmla="*/ 114378 h 247988"/>
                <a:gd name="connsiteX40" fmla="*/ 85384 w 187503"/>
                <a:gd name="connsiteY40" fmla="*/ 108187 h 247988"/>
                <a:gd name="connsiteX41" fmla="*/ 97767 w 187503"/>
                <a:gd name="connsiteY41" fmla="*/ 112664 h 247988"/>
                <a:gd name="connsiteX42" fmla="*/ 98434 w 187503"/>
                <a:gd name="connsiteY42" fmla="*/ 129237 h 247988"/>
                <a:gd name="connsiteX43" fmla="*/ 93290 w 187503"/>
                <a:gd name="connsiteY43" fmla="*/ 136191 h 247988"/>
                <a:gd name="connsiteX44" fmla="*/ 91576 w 187503"/>
                <a:gd name="connsiteY44" fmla="*/ 156955 h 247988"/>
                <a:gd name="connsiteX45" fmla="*/ 89861 w 187503"/>
                <a:gd name="connsiteY45" fmla="*/ 185911 h 247988"/>
                <a:gd name="connsiteX46" fmla="*/ 91957 w 187503"/>
                <a:gd name="connsiteY46" fmla="*/ 202104 h 247988"/>
                <a:gd name="connsiteX47" fmla="*/ 88813 w 187503"/>
                <a:gd name="connsiteY47" fmla="*/ 219344 h 247988"/>
                <a:gd name="connsiteX48" fmla="*/ 95671 w 187503"/>
                <a:gd name="connsiteY48" fmla="*/ 235536 h 247988"/>
                <a:gd name="connsiteX49" fmla="*/ 99767 w 187503"/>
                <a:gd name="connsiteY49" fmla="*/ 247252 h 247988"/>
                <a:gd name="connsiteX50" fmla="*/ 115007 w 187503"/>
                <a:gd name="connsiteY50" fmla="*/ 243823 h 247988"/>
                <a:gd name="connsiteX51" fmla="*/ 116722 w 187503"/>
                <a:gd name="connsiteY51" fmla="*/ 236965 h 247988"/>
                <a:gd name="connsiteX52" fmla="*/ 121579 w 187503"/>
                <a:gd name="connsiteY52" fmla="*/ 225249 h 247988"/>
                <a:gd name="connsiteX53" fmla="*/ 118817 w 187503"/>
                <a:gd name="connsiteY53" fmla="*/ 216963 h 247988"/>
                <a:gd name="connsiteX54" fmla="*/ 117769 w 187503"/>
                <a:gd name="connsiteY54" fmla="*/ 205914 h 247988"/>
                <a:gd name="connsiteX55" fmla="*/ 119103 w 187503"/>
                <a:gd name="connsiteY55" fmla="*/ 195531 h 247988"/>
                <a:gd name="connsiteX56" fmla="*/ 119103 w 187503"/>
                <a:gd name="connsiteY56" fmla="*/ 183435 h 247988"/>
                <a:gd name="connsiteX57" fmla="*/ 118436 w 187503"/>
                <a:gd name="connsiteY57" fmla="*/ 172005 h 247988"/>
                <a:gd name="connsiteX58" fmla="*/ 121865 w 187503"/>
                <a:gd name="connsiteY58" fmla="*/ 163718 h 247988"/>
                <a:gd name="connsiteX59" fmla="*/ 121198 w 187503"/>
                <a:gd name="connsiteY59" fmla="*/ 152955 h 247988"/>
                <a:gd name="connsiteX60" fmla="*/ 121865 w 187503"/>
                <a:gd name="connsiteY60" fmla="*/ 142287 h 247988"/>
                <a:gd name="connsiteX61" fmla="*/ 123580 w 187503"/>
                <a:gd name="connsiteY61" fmla="*/ 136095 h 247988"/>
                <a:gd name="connsiteX62" fmla="*/ 124246 w 187503"/>
                <a:gd name="connsiteY62" fmla="*/ 113997 h 247988"/>
                <a:gd name="connsiteX63" fmla="*/ 129771 w 187503"/>
                <a:gd name="connsiteY63" fmla="*/ 119522 h 247988"/>
                <a:gd name="connsiteX64" fmla="*/ 136343 w 187503"/>
                <a:gd name="connsiteY64" fmla="*/ 123618 h 247988"/>
                <a:gd name="connsiteX65" fmla="*/ 157774 w 187503"/>
                <a:gd name="connsiteY65" fmla="*/ 125999 h 247988"/>
                <a:gd name="connsiteX66" fmla="*/ 164632 w 187503"/>
                <a:gd name="connsiteY66" fmla="*/ 108378 h 247988"/>
                <a:gd name="connsiteX67" fmla="*/ 169109 w 187503"/>
                <a:gd name="connsiteY67" fmla="*/ 100091 h 247988"/>
                <a:gd name="connsiteX68" fmla="*/ 162918 w 187503"/>
                <a:gd name="connsiteY68" fmla="*/ 93519 h 247988"/>
                <a:gd name="connsiteX69" fmla="*/ 153202 w 187503"/>
                <a:gd name="connsiteY69" fmla="*/ 94566 h 247988"/>
                <a:gd name="connsiteX70" fmla="*/ 143582 w 187503"/>
                <a:gd name="connsiteY70" fmla="*/ 95233 h 247988"/>
                <a:gd name="connsiteX71" fmla="*/ 132152 w 187503"/>
                <a:gd name="connsiteY71" fmla="*/ 92090 h 247988"/>
                <a:gd name="connsiteX72" fmla="*/ 122818 w 187503"/>
                <a:gd name="connsiteY72" fmla="*/ 78279 h 247988"/>
                <a:gd name="connsiteX73" fmla="*/ 126247 w 187503"/>
                <a:gd name="connsiteY73" fmla="*/ 61038 h 247988"/>
                <a:gd name="connsiteX74" fmla="*/ 134914 w 187503"/>
                <a:gd name="connsiteY74" fmla="*/ 50370 h 247988"/>
                <a:gd name="connsiteX75" fmla="*/ 151869 w 187503"/>
                <a:gd name="connsiteY75" fmla="*/ 48275 h 247988"/>
                <a:gd name="connsiteX76" fmla="*/ 167395 w 187503"/>
                <a:gd name="connsiteY76" fmla="*/ 52085 h 247988"/>
                <a:gd name="connsiteX77" fmla="*/ 184635 w 187503"/>
                <a:gd name="connsiteY77" fmla="*/ 48942 h 247988"/>
                <a:gd name="connsiteX78" fmla="*/ 187397 w 187503"/>
                <a:gd name="connsiteY78" fmla="*/ 41703 h 247988"/>
                <a:gd name="connsiteX79" fmla="*/ 179110 w 187503"/>
                <a:gd name="connsiteY79" fmla="*/ 33797 h 247988"/>
                <a:gd name="connsiteX80" fmla="*/ 168347 w 187503"/>
                <a:gd name="connsiteY80" fmla="*/ 33130 h 247988"/>
                <a:gd name="connsiteX81" fmla="*/ 162823 w 187503"/>
                <a:gd name="connsiteY81" fmla="*/ 35511 h 247988"/>
                <a:gd name="connsiteX82" fmla="*/ 156917 w 187503"/>
                <a:gd name="connsiteY82" fmla="*/ 32749 h 247988"/>
                <a:gd name="connsiteX83" fmla="*/ 148249 w 187503"/>
                <a:gd name="connsiteY83" fmla="*/ 36178 h 247988"/>
                <a:gd name="connsiteX84" fmla="*/ 130628 w 187503"/>
                <a:gd name="connsiteY84" fmla="*/ 34083 h 247988"/>
                <a:gd name="connsiteX85" fmla="*/ 126532 w 187503"/>
                <a:gd name="connsiteY85" fmla="*/ 28558 h 247988"/>
                <a:gd name="connsiteX86" fmla="*/ 130819 w 187503"/>
                <a:gd name="connsiteY86" fmla="*/ 15223 h 247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87503" h="247988">
                  <a:moveTo>
                    <a:pt x="130819" y="15223"/>
                  </a:moveTo>
                  <a:cubicBezTo>
                    <a:pt x="132152" y="10746"/>
                    <a:pt x="132152" y="3126"/>
                    <a:pt x="130152" y="2460"/>
                  </a:cubicBezTo>
                  <a:cubicBezTo>
                    <a:pt x="128056" y="1793"/>
                    <a:pt x="122913" y="-2017"/>
                    <a:pt x="119770" y="1412"/>
                  </a:cubicBezTo>
                  <a:cubicBezTo>
                    <a:pt x="115293" y="1793"/>
                    <a:pt x="108054" y="745"/>
                    <a:pt x="105292" y="4174"/>
                  </a:cubicBezTo>
                  <a:cubicBezTo>
                    <a:pt x="100815" y="7317"/>
                    <a:pt x="97386" y="6270"/>
                    <a:pt x="95957" y="9032"/>
                  </a:cubicBezTo>
                  <a:cubicBezTo>
                    <a:pt x="94528" y="11794"/>
                    <a:pt x="94528" y="27701"/>
                    <a:pt x="92814" y="30082"/>
                  </a:cubicBezTo>
                  <a:cubicBezTo>
                    <a:pt x="91099" y="32463"/>
                    <a:pt x="89671" y="38369"/>
                    <a:pt x="83194" y="37321"/>
                  </a:cubicBezTo>
                  <a:cubicBezTo>
                    <a:pt x="76621" y="36273"/>
                    <a:pt x="72811" y="37321"/>
                    <a:pt x="70811" y="38750"/>
                  </a:cubicBezTo>
                  <a:cubicBezTo>
                    <a:pt x="68716" y="40083"/>
                    <a:pt x="66334" y="40083"/>
                    <a:pt x="64525" y="41036"/>
                  </a:cubicBezTo>
                  <a:cubicBezTo>
                    <a:pt x="62810" y="42084"/>
                    <a:pt x="58714" y="47608"/>
                    <a:pt x="55952" y="45513"/>
                  </a:cubicBezTo>
                  <a:cubicBezTo>
                    <a:pt x="53190" y="43417"/>
                    <a:pt x="49380" y="44465"/>
                    <a:pt x="47284" y="46179"/>
                  </a:cubicBezTo>
                  <a:cubicBezTo>
                    <a:pt x="45189" y="47894"/>
                    <a:pt x="28996" y="48275"/>
                    <a:pt x="27949" y="50656"/>
                  </a:cubicBezTo>
                  <a:cubicBezTo>
                    <a:pt x="23091" y="47894"/>
                    <a:pt x="17281" y="47513"/>
                    <a:pt x="11375" y="51704"/>
                  </a:cubicBezTo>
                  <a:cubicBezTo>
                    <a:pt x="3469" y="54752"/>
                    <a:pt x="1755" y="65134"/>
                    <a:pt x="993" y="68277"/>
                  </a:cubicBezTo>
                  <a:cubicBezTo>
                    <a:pt x="326" y="71421"/>
                    <a:pt x="993" y="80660"/>
                    <a:pt x="4422" y="80660"/>
                  </a:cubicBezTo>
                  <a:cubicBezTo>
                    <a:pt x="7851" y="80660"/>
                    <a:pt x="17185" y="76183"/>
                    <a:pt x="21376" y="73707"/>
                  </a:cubicBezTo>
                  <a:cubicBezTo>
                    <a:pt x="25567" y="71325"/>
                    <a:pt x="38998" y="69897"/>
                    <a:pt x="42046" y="71325"/>
                  </a:cubicBezTo>
                  <a:cubicBezTo>
                    <a:pt x="45094" y="72754"/>
                    <a:pt x="54809" y="65134"/>
                    <a:pt x="61000" y="62372"/>
                  </a:cubicBezTo>
                  <a:cubicBezTo>
                    <a:pt x="68620" y="61705"/>
                    <a:pt x="68906" y="60276"/>
                    <a:pt x="70335" y="58562"/>
                  </a:cubicBezTo>
                  <a:cubicBezTo>
                    <a:pt x="76240" y="59229"/>
                    <a:pt x="80717" y="57895"/>
                    <a:pt x="82717" y="55419"/>
                  </a:cubicBezTo>
                  <a:cubicBezTo>
                    <a:pt x="89290" y="55800"/>
                    <a:pt x="92433" y="53323"/>
                    <a:pt x="92433" y="59229"/>
                  </a:cubicBezTo>
                  <a:cubicBezTo>
                    <a:pt x="92433" y="65134"/>
                    <a:pt x="94528" y="71992"/>
                    <a:pt x="93481" y="74754"/>
                  </a:cubicBezTo>
                  <a:cubicBezTo>
                    <a:pt x="92433" y="77517"/>
                    <a:pt x="91766" y="83041"/>
                    <a:pt x="91099" y="85422"/>
                  </a:cubicBezTo>
                  <a:cubicBezTo>
                    <a:pt x="90433" y="87804"/>
                    <a:pt x="81479" y="90566"/>
                    <a:pt x="80431" y="92661"/>
                  </a:cubicBezTo>
                  <a:cubicBezTo>
                    <a:pt x="79384" y="94757"/>
                    <a:pt x="76336" y="100281"/>
                    <a:pt x="73573" y="100567"/>
                  </a:cubicBezTo>
                  <a:cubicBezTo>
                    <a:pt x="70811" y="100948"/>
                    <a:pt x="66620" y="108473"/>
                    <a:pt x="64239" y="109235"/>
                  </a:cubicBezTo>
                  <a:cubicBezTo>
                    <a:pt x="61858" y="109902"/>
                    <a:pt x="58333" y="109235"/>
                    <a:pt x="51475" y="114093"/>
                  </a:cubicBezTo>
                  <a:cubicBezTo>
                    <a:pt x="43855" y="115807"/>
                    <a:pt x="42808" y="118950"/>
                    <a:pt x="41093" y="119236"/>
                  </a:cubicBezTo>
                  <a:cubicBezTo>
                    <a:pt x="36997" y="117522"/>
                    <a:pt x="35188" y="119617"/>
                    <a:pt x="33187" y="119617"/>
                  </a:cubicBezTo>
                  <a:cubicBezTo>
                    <a:pt x="31092" y="119617"/>
                    <a:pt x="27282" y="118569"/>
                    <a:pt x="27282" y="118569"/>
                  </a:cubicBezTo>
                  <a:cubicBezTo>
                    <a:pt x="27282" y="118569"/>
                    <a:pt x="21376" y="123046"/>
                    <a:pt x="20043" y="122665"/>
                  </a:cubicBezTo>
                  <a:cubicBezTo>
                    <a:pt x="18709" y="122284"/>
                    <a:pt x="13471" y="121998"/>
                    <a:pt x="9661" y="123332"/>
                  </a:cubicBezTo>
                  <a:cubicBezTo>
                    <a:pt x="5851" y="124665"/>
                    <a:pt x="-722" y="128856"/>
                    <a:pt x="707" y="137143"/>
                  </a:cubicBezTo>
                  <a:cubicBezTo>
                    <a:pt x="-626" y="142001"/>
                    <a:pt x="40" y="148192"/>
                    <a:pt x="1755" y="151240"/>
                  </a:cubicBezTo>
                  <a:cubicBezTo>
                    <a:pt x="1088" y="157146"/>
                    <a:pt x="5184" y="165718"/>
                    <a:pt x="7660" y="166099"/>
                  </a:cubicBezTo>
                  <a:cubicBezTo>
                    <a:pt x="13185" y="163337"/>
                    <a:pt x="29377" y="156098"/>
                    <a:pt x="33568" y="148859"/>
                  </a:cubicBezTo>
                  <a:cubicBezTo>
                    <a:pt x="41855" y="144001"/>
                    <a:pt x="46332" y="137810"/>
                    <a:pt x="48046" y="137429"/>
                  </a:cubicBezTo>
                  <a:cubicBezTo>
                    <a:pt x="49761" y="137048"/>
                    <a:pt x="56714" y="133619"/>
                    <a:pt x="59476" y="127809"/>
                  </a:cubicBezTo>
                  <a:cubicBezTo>
                    <a:pt x="64334" y="127809"/>
                    <a:pt x="66049" y="123999"/>
                    <a:pt x="67763" y="120951"/>
                  </a:cubicBezTo>
                  <a:cubicBezTo>
                    <a:pt x="72240" y="117807"/>
                    <a:pt x="76050" y="115045"/>
                    <a:pt x="78145" y="114378"/>
                  </a:cubicBezTo>
                  <a:cubicBezTo>
                    <a:pt x="80241" y="113712"/>
                    <a:pt x="78526" y="108473"/>
                    <a:pt x="85384" y="108187"/>
                  </a:cubicBezTo>
                  <a:cubicBezTo>
                    <a:pt x="92242" y="107806"/>
                    <a:pt x="97100" y="109521"/>
                    <a:pt x="97767" y="112664"/>
                  </a:cubicBezTo>
                  <a:cubicBezTo>
                    <a:pt x="98434" y="115807"/>
                    <a:pt x="97767" y="124380"/>
                    <a:pt x="98434" y="129237"/>
                  </a:cubicBezTo>
                  <a:cubicBezTo>
                    <a:pt x="99100" y="134095"/>
                    <a:pt x="93290" y="133428"/>
                    <a:pt x="93290" y="136191"/>
                  </a:cubicBezTo>
                  <a:cubicBezTo>
                    <a:pt x="93290" y="138953"/>
                    <a:pt x="98434" y="145144"/>
                    <a:pt x="91576" y="156955"/>
                  </a:cubicBezTo>
                  <a:cubicBezTo>
                    <a:pt x="91195" y="170385"/>
                    <a:pt x="90909" y="180387"/>
                    <a:pt x="89861" y="185911"/>
                  </a:cubicBezTo>
                  <a:cubicBezTo>
                    <a:pt x="89861" y="192864"/>
                    <a:pt x="89194" y="195531"/>
                    <a:pt x="91957" y="202104"/>
                  </a:cubicBezTo>
                  <a:cubicBezTo>
                    <a:pt x="93671" y="208676"/>
                    <a:pt x="88147" y="215248"/>
                    <a:pt x="88813" y="219344"/>
                  </a:cubicBezTo>
                  <a:cubicBezTo>
                    <a:pt x="89480" y="223440"/>
                    <a:pt x="93957" y="228678"/>
                    <a:pt x="95671" y="235536"/>
                  </a:cubicBezTo>
                  <a:cubicBezTo>
                    <a:pt x="97386" y="242394"/>
                    <a:pt x="95671" y="245538"/>
                    <a:pt x="99767" y="247252"/>
                  </a:cubicBezTo>
                  <a:cubicBezTo>
                    <a:pt x="103958" y="248967"/>
                    <a:pt x="113197" y="247633"/>
                    <a:pt x="115007" y="243823"/>
                  </a:cubicBezTo>
                  <a:cubicBezTo>
                    <a:pt x="116722" y="240013"/>
                    <a:pt x="114340" y="239727"/>
                    <a:pt x="116722" y="236965"/>
                  </a:cubicBezTo>
                  <a:cubicBezTo>
                    <a:pt x="119103" y="234203"/>
                    <a:pt x="121198" y="228012"/>
                    <a:pt x="121579" y="225249"/>
                  </a:cubicBezTo>
                  <a:cubicBezTo>
                    <a:pt x="121960" y="222487"/>
                    <a:pt x="118817" y="220106"/>
                    <a:pt x="118817" y="216963"/>
                  </a:cubicBezTo>
                  <a:cubicBezTo>
                    <a:pt x="118817" y="213819"/>
                    <a:pt x="119198" y="209057"/>
                    <a:pt x="117769" y="205914"/>
                  </a:cubicBezTo>
                  <a:cubicBezTo>
                    <a:pt x="116341" y="202770"/>
                    <a:pt x="117103" y="200389"/>
                    <a:pt x="119103" y="195531"/>
                  </a:cubicBezTo>
                  <a:cubicBezTo>
                    <a:pt x="121198" y="190674"/>
                    <a:pt x="120151" y="187245"/>
                    <a:pt x="119103" y="183435"/>
                  </a:cubicBezTo>
                  <a:cubicBezTo>
                    <a:pt x="118055" y="179625"/>
                    <a:pt x="117007" y="175815"/>
                    <a:pt x="118436" y="172005"/>
                  </a:cubicBezTo>
                  <a:cubicBezTo>
                    <a:pt x="119770" y="168195"/>
                    <a:pt x="122532" y="168195"/>
                    <a:pt x="121865" y="163718"/>
                  </a:cubicBezTo>
                  <a:cubicBezTo>
                    <a:pt x="121198" y="159241"/>
                    <a:pt x="121198" y="156765"/>
                    <a:pt x="121198" y="152955"/>
                  </a:cubicBezTo>
                  <a:cubicBezTo>
                    <a:pt x="121198" y="149145"/>
                    <a:pt x="120532" y="144287"/>
                    <a:pt x="121865" y="142287"/>
                  </a:cubicBezTo>
                  <a:cubicBezTo>
                    <a:pt x="123199" y="140191"/>
                    <a:pt x="123580" y="138858"/>
                    <a:pt x="123580" y="136095"/>
                  </a:cubicBezTo>
                  <a:cubicBezTo>
                    <a:pt x="123580" y="133333"/>
                    <a:pt x="122532" y="116760"/>
                    <a:pt x="124246" y="113997"/>
                  </a:cubicBezTo>
                  <a:cubicBezTo>
                    <a:pt x="125961" y="111235"/>
                    <a:pt x="128056" y="118474"/>
                    <a:pt x="129771" y="119522"/>
                  </a:cubicBezTo>
                  <a:cubicBezTo>
                    <a:pt x="131485" y="120570"/>
                    <a:pt x="133867" y="122951"/>
                    <a:pt x="136343" y="123618"/>
                  </a:cubicBezTo>
                  <a:cubicBezTo>
                    <a:pt x="140534" y="127428"/>
                    <a:pt x="153964" y="132285"/>
                    <a:pt x="157774" y="125999"/>
                  </a:cubicBezTo>
                  <a:cubicBezTo>
                    <a:pt x="161584" y="119808"/>
                    <a:pt x="163966" y="113902"/>
                    <a:pt x="164632" y="108378"/>
                  </a:cubicBezTo>
                  <a:cubicBezTo>
                    <a:pt x="165680" y="106282"/>
                    <a:pt x="168442" y="103234"/>
                    <a:pt x="169109" y="100091"/>
                  </a:cubicBezTo>
                  <a:cubicBezTo>
                    <a:pt x="169776" y="96948"/>
                    <a:pt x="172252" y="89328"/>
                    <a:pt x="162918" y="93519"/>
                  </a:cubicBezTo>
                  <a:cubicBezTo>
                    <a:pt x="162918" y="93519"/>
                    <a:pt x="155679" y="91423"/>
                    <a:pt x="153202" y="94566"/>
                  </a:cubicBezTo>
                  <a:cubicBezTo>
                    <a:pt x="149773" y="93519"/>
                    <a:pt x="144630" y="94947"/>
                    <a:pt x="143582" y="95233"/>
                  </a:cubicBezTo>
                  <a:cubicBezTo>
                    <a:pt x="138724" y="93519"/>
                    <a:pt x="136629" y="92090"/>
                    <a:pt x="132152" y="92090"/>
                  </a:cubicBezTo>
                  <a:cubicBezTo>
                    <a:pt x="127009" y="90375"/>
                    <a:pt x="122532" y="86946"/>
                    <a:pt x="122818" y="78279"/>
                  </a:cubicBezTo>
                  <a:cubicBezTo>
                    <a:pt x="123199" y="69611"/>
                    <a:pt x="125961" y="65134"/>
                    <a:pt x="126247" y="61038"/>
                  </a:cubicBezTo>
                  <a:cubicBezTo>
                    <a:pt x="126628" y="56943"/>
                    <a:pt x="129390" y="50656"/>
                    <a:pt x="134914" y="50370"/>
                  </a:cubicBezTo>
                  <a:cubicBezTo>
                    <a:pt x="140439" y="49989"/>
                    <a:pt x="149773" y="48275"/>
                    <a:pt x="151869" y="48275"/>
                  </a:cubicBezTo>
                  <a:cubicBezTo>
                    <a:pt x="153964" y="48275"/>
                    <a:pt x="162251" y="52466"/>
                    <a:pt x="167395" y="52085"/>
                  </a:cubicBezTo>
                  <a:cubicBezTo>
                    <a:pt x="172538" y="51704"/>
                    <a:pt x="182920" y="51704"/>
                    <a:pt x="184635" y="48942"/>
                  </a:cubicBezTo>
                  <a:cubicBezTo>
                    <a:pt x="186349" y="46179"/>
                    <a:pt x="186349" y="43798"/>
                    <a:pt x="187397" y="41703"/>
                  </a:cubicBezTo>
                  <a:cubicBezTo>
                    <a:pt x="188445" y="39607"/>
                    <a:pt x="181492" y="34464"/>
                    <a:pt x="179110" y="33797"/>
                  </a:cubicBezTo>
                  <a:cubicBezTo>
                    <a:pt x="176729" y="33130"/>
                    <a:pt x="170157" y="33130"/>
                    <a:pt x="168347" y="33130"/>
                  </a:cubicBezTo>
                  <a:cubicBezTo>
                    <a:pt x="166633" y="33130"/>
                    <a:pt x="164251" y="35511"/>
                    <a:pt x="162823" y="35511"/>
                  </a:cubicBezTo>
                  <a:cubicBezTo>
                    <a:pt x="161394" y="35511"/>
                    <a:pt x="158346" y="32749"/>
                    <a:pt x="156917" y="32749"/>
                  </a:cubicBezTo>
                  <a:cubicBezTo>
                    <a:pt x="155584" y="32749"/>
                    <a:pt x="150345" y="36178"/>
                    <a:pt x="148249" y="36178"/>
                  </a:cubicBezTo>
                  <a:cubicBezTo>
                    <a:pt x="146154" y="36178"/>
                    <a:pt x="134057" y="34083"/>
                    <a:pt x="130628" y="34083"/>
                  </a:cubicBezTo>
                  <a:cubicBezTo>
                    <a:pt x="127199" y="34083"/>
                    <a:pt x="124723" y="31987"/>
                    <a:pt x="126532" y="28558"/>
                  </a:cubicBezTo>
                  <a:cubicBezTo>
                    <a:pt x="128437" y="25510"/>
                    <a:pt x="130819" y="15223"/>
                    <a:pt x="130819" y="15223"/>
                  </a:cubicBezTo>
                  <a:close/>
                </a:path>
              </a:pathLst>
            </a:custGeom>
            <a:grpFill/>
            <a:ln w="9525" cap="flat">
              <a:noFill/>
              <a:prstDash val="solid"/>
              <a:miter/>
            </a:ln>
          </p:spPr>
          <p:txBody>
            <a:bodyPr rtlCol="0" anchor="ctr"/>
            <a:lstStyle/>
            <a:p>
              <a:endParaRPr lang="zh-CN" altLang="en-US"/>
            </a:p>
          </p:txBody>
        </p:sp>
        <p:sp>
          <p:nvSpPr>
            <p:cNvPr id="16" name="任意多边形: 形状 15">
              <a:extLst>
                <a:ext uri="{FF2B5EF4-FFF2-40B4-BE49-F238E27FC236}">
                  <a16:creationId xmlns:a16="http://schemas.microsoft.com/office/drawing/2014/main" id="{F4F71D63-837C-4131-9A99-533CCEFF6B0B}"/>
                </a:ext>
              </a:extLst>
            </p:cNvPr>
            <p:cNvSpPr/>
            <p:nvPr/>
          </p:nvSpPr>
          <p:spPr>
            <a:xfrm>
              <a:off x="6347752" y="3312237"/>
              <a:ext cx="48130" cy="21689"/>
            </a:xfrm>
            <a:custGeom>
              <a:avLst/>
              <a:gdLst>
                <a:gd name="connsiteX0" fmla="*/ 46857 w 48130"/>
                <a:gd name="connsiteY0" fmla="*/ 9511 h 21689"/>
                <a:gd name="connsiteX1" fmla="*/ 35427 w 48130"/>
                <a:gd name="connsiteY1" fmla="*/ 2272 h 21689"/>
                <a:gd name="connsiteX2" fmla="*/ 15424 w 48130"/>
                <a:gd name="connsiteY2" fmla="*/ 6748 h 21689"/>
                <a:gd name="connsiteX3" fmla="*/ 1327 w 48130"/>
                <a:gd name="connsiteY3" fmla="*/ 15035 h 21689"/>
                <a:gd name="connsiteX4" fmla="*/ 10947 w 48130"/>
                <a:gd name="connsiteY4" fmla="*/ 20179 h 21689"/>
                <a:gd name="connsiteX5" fmla="*/ 22377 w 48130"/>
                <a:gd name="connsiteY5" fmla="*/ 19798 h 21689"/>
                <a:gd name="connsiteX6" fmla="*/ 36855 w 48130"/>
                <a:gd name="connsiteY6" fmla="*/ 19798 h 21689"/>
                <a:gd name="connsiteX7" fmla="*/ 46857 w 48130"/>
                <a:gd name="connsiteY7" fmla="*/ 9511 h 21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130" h="21689">
                  <a:moveTo>
                    <a:pt x="46857" y="9511"/>
                  </a:moveTo>
                  <a:cubicBezTo>
                    <a:pt x="44380" y="5034"/>
                    <a:pt x="40284" y="-4301"/>
                    <a:pt x="35427" y="2272"/>
                  </a:cubicBezTo>
                  <a:cubicBezTo>
                    <a:pt x="26473" y="2938"/>
                    <a:pt x="19234" y="3319"/>
                    <a:pt x="15424" y="6748"/>
                  </a:cubicBezTo>
                  <a:cubicBezTo>
                    <a:pt x="7518" y="8844"/>
                    <a:pt x="-3912" y="10558"/>
                    <a:pt x="1327" y="15035"/>
                  </a:cubicBezTo>
                  <a:cubicBezTo>
                    <a:pt x="6471" y="19512"/>
                    <a:pt x="7518" y="17797"/>
                    <a:pt x="10947" y="20179"/>
                  </a:cubicBezTo>
                  <a:cubicBezTo>
                    <a:pt x="14376" y="22560"/>
                    <a:pt x="18853" y="21893"/>
                    <a:pt x="22377" y="19798"/>
                  </a:cubicBezTo>
                  <a:cubicBezTo>
                    <a:pt x="29331" y="21131"/>
                    <a:pt x="33807" y="22179"/>
                    <a:pt x="36855" y="19798"/>
                  </a:cubicBezTo>
                  <a:cubicBezTo>
                    <a:pt x="43047" y="19512"/>
                    <a:pt x="51333" y="17416"/>
                    <a:pt x="46857" y="9511"/>
                  </a:cubicBezTo>
                  <a:close/>
                </a:path>
              </a:pathLst>
            </a:custGeom>
            <a:grpFill/>
            <a:ln w="9525" cap="flat">
              <a:noFill/>
              <a:prstDash val="solid"/>
              <a:miter/>
            </a:ln>
          </p:spPr>
          <p:txBody>
            <a:bodyPr rtlCol="0" anchor="ctr"/>
            <a:lstStyle/>
            <a:p>
              <a:endParaRPr lang="zh-CN" altLang="en-US"/>
            </a:p>
          </p:txBody>
        </p:sp>
        <p:sp>
          <p:nvSpPr>
            <p:cNvPr id="17" name="任意多边形: 形状 16">
              <a:extLst>
                <a:ext uri="{FF2B5EF4-FFF2-40B4-BE49-F238E27FC236}">
                  <a16:creationId xmlns:a16="http://schemas.microsoft.com/office/drawing/2014/main" id="{A5536722-3DDA-4669-930B-85A8D30E8B98}"/>
                </a:ext>
              </a:extLst>
            </p:cNvPr>
            <p:cNvSpPr/>
            <p:nvPr/>
          </p:nvSpPr>
          <p:spPr>
            <a:xfrm>
              <a:off x="6342124" y="3281193"/>
              <a:ext cx="240793" cy="112526"/>
            </a:xfrm>
            <a:custGeom>
              <a:avLst/>
              <a:gdLst>
                <a:gd name="connsiteX0" fmla="*/ 90108 w 240793"/>
                <a:gd name="connsiteY0" fmla="*/ 29219 h 112526"/>
                <a:gd name="connsiteX1" fmla="*/ 85631 w 240793"/>
                <a:gd name="connsiteY1" fmla="*/ 18837 h 112526"/>
                <a:gd name="connsiteX2" fmla="*/ 80106 w 240793"/>
                <a:gd name="connsiteY2" fmla="*/ 16075 h 112526"/>
                <a:gd name="connsiteX3" fmla="*/ 66676 w 240793"/>
                <a:gd name="connsiteY3" fmla="*/ 20552 h 112526"/>
                <a:gd name="connsiteX4" fmla="*/ 70105 w 240793"/>
                <a:gd name="connsiteY4" fmla="*/ 34363 h 112526"/>
                <a:gd name="connsiteX5" fmla="*/ 69438 w 240793"/>
                <a:gd name="connsiteY5" fmla="*/ 47126 h 112526"/>
                <a:gd name="connsiteX6" fmla="*/ 71534 w 240793"/>
                <a:gd name="connsiteY6" fmla="*/ 56080 h 112526"/>
                <a:gd name="connsiteX7" fmla="*/ 72201 w 240793"/>
                <a:gd name="connsiteY7" fmla="*/ 68462 h 112526"/>
                <a:gd name="connsiteX8" fmla="*/ 62199 w 240793"/>
                <a:gd name="connsiteY8" fmla="*/ 71225 h 112526"/>
                <a:gd name="connsiteX9" fmla="*/ 48388 w 240793"/>
                <a:gd name="connsiteY9" fmla="*/ 75035 h 112526"/>
                <a:gd name="connsiteX10" fmla="*/ 37339 w 240793"/>
                <a:gd name="connsiteY10" fmla="*/ 74654 h 112526"/>
                <a:gd name="connsiteX11" fmla="*/ 24861 w 240793"/>
                <a:gd name="connsiteY11" fmla="*/ 79130 h 112526"/>
                <a:gd name="connsiteX12" fmla="*/ 6573 w 240793"/>
                <a:gd name="connsiteY12" fmla="*/ 80559 h 112526"/>
                <a:gd name="connsiteX13" fmla="*/ 1049 w 240793"/>
                <a:gd name="connsiteY13" fmla="*/ 106086 h 112526"/>
                <a:gd name="connsiteX14" fmla="*/ 10669 w 240793"/>
                <a:gd name="connsiteY14" fmla="*/ 105038 h 112526"/>
                <a:gd name="connsiteX15" fmla="*/ 20289 w 240793"/>
                <a:gd name="connsiteY15" fmla="*/ 103324 h 112526"/>
                <a:gd name="connsiteX16" fmla="*/ 31719 w 240793"/>
                <a:gd name="connsiteY16" fmla="*/ 98847 h 112526"/>
                <a:gd name="connsiteX17" fmla="*/ 39625 w 240793"/>
                <a:gd name="connsiteY17" fmla="*/ 96085 h 112526"/>
                <a:gd name="connsiteX18" fmla="*/ 47531 w 240793"/>
                <a:gd name="connsiteY18" fmla="*/ 95418 h 112526"/>
                <a:gd name="connsiteX19" fmla="*/ 56484 w 240793"/>
                <a:gd name="connsiteY19" fmla="*/ 92275 h 112526"/>
                <a:gd name="connsiteX20" fmla="*/ 62676 w 240793"/>
                <a:gd name="connsiteY20" fmla="*/ 89894 h 112526"/>
                <a:gd name="connsiteX21" fmla="*/ 65438 w 240793"/>
                <a:gd name="connsiteY21" fmla="*/ 92656 h 112526"/>
                <a:gd name="connsiteX22" fmla="*/ 49150 w 240793"/>
                <a:gd name="connsiteY22" fmla="*/ 103324 h 112526"/>
                <a:gd name="connsiteX23" fmla="*/ 39149 w 240793"/>
                <a:gd name="connsiteY23" fmla="*/ 109229 h 112526"/>
                <a:gd name="connsiteX24" fmla="*/ 52960 w 240793"/>
                <a:gd name="connsiteY24" fmla="*/ 111992 h 112526"/>
                <a:gd name="connsiteX25" fmla="*/ 61628 w 240793"/>
                <a:gd name="connsiteY25" fmla="*/ 112373 h 112526"/>
                <a:gd name="connsiteX26" fmla="*/ 69915 w 240793"/>
                <a:gd name="connsiteY26" fmla="*/ 111325 h 112526"/>
                <a:gd name="connsiteX27" fmla="*/ 81630 w 240793"/>
                <a:gd name="connsiteY27" fmla="*/ 109610 h 112526"/>
                <a:gd name="connsiteX28" fmla="*/ 90965 w 240793"/>
                <a:gd name="connsiteY28" fmla="*/ 104467 h 112526"/>
                <a:gd name="connsiteX29" fmla="*/ 83726 w 240793"/>
                <a:gd name="connsiteY29" fmla="*/ 97895 h 112526"/>
                <a:gd name="connsiteX30" fmla="*/ 76106 w 240793"/>
                <a:gd name="connsiteY30" fmla="*/ 90656 h 112526"/>
                <a:gd name="connsiteX31" fmla="*/ 82011 w 240793"/>
                <a:gd name="connsiteY31" fmla="*/ 86465 h 112526"/>
                <a:gd name="connsiteX32" fmla="*/ 92394 w 240793"/>
                <a:gd name="connsiteY32" fmla="*/ 83702 h 112526"/>
                <a:gd name="connsiteX33" fmla="*/ 102395 w 240793"/>
                <a:gd name="connsiteY33" fmla="*/ 80940 h 112526"/>
                <a:gd name="connsiteX34" fmla="*/ 113825 w 240793"/>
                <a:gd name="connsiteY34" fmla="*/ 79892 h 112526"/>
                <a:gd name="connsiteX35" fmla="*/ 125922 w 240793"/>
                <a:gd name="connsiteY35" fmla="*/ 79226 h 112526"/>
                <a:gd name="connsiteX36" fmla="*/ 145924 w 240793"/>
                <a:gd name="connsiteY36" fmla="*/ 77130 h 112526"/>
                <a:gd name="connsiteX37" fmla="*/ 162117 w 240793"/>
                <a:gd name="connsiteY37" fmla="*/ 75416 h 112526"/>
                <a:gd name="connsiteX38" fmla="*/ 172499 w 240793"/>
                <a:gd name="connsiteY38" fmla="*/ 78845 h 112526"/>
                <a:gd name="connsiteX39" fmla="*/ 184881 w 240793"/>
                <a:gd name="connsiteY39" fmla="*/ 78178 h 112526"/>
                <a:gd name="connsiteX40" fmla="*/ 193835 w 240793"/>
                <a:gd name="connsiteY40" fmla="*/ 80273 h 112526"/>
                <a:gd name="connsiteX41" fmla="*/ 209742 w 240793"/>
                <a:gd name="connsiteY41" fmla="*/ 84369 h 112526"/>
                <a:gd name="connsiteX42" fmla="*/ 220410 w 240793"/>
                <a:gd name="connsiteY42" fmla="*/ 86750 h 112526"/>
                <a:gd name="connsiteX43" fmla="*/ 234602 w 240793"/>
                <a:gd name="connsiteY43" fmla="*/ 85703 h 112526"/>
                <a:gd name="connsiteX44" fmla="*/ 240793 w 240793"/>
                <a:gd name="connsiteY44" fmla="*/ 76082 h 112526"/>
                <a:gd name="connsiteX45" fmla="*/ 232125 w 240793"/>
                <a:gd name="connsiteY45" fmla="*/ 67796 h 112526"/>
                <a:gd name="connsiteX46" fmla="*/ 218314 w 240793"/>
                <a:gd name="connsiteY46" fmla="*/ 63700 h 112526"/>
                <a:gd name="connsiteX47" fmla="*/ 208980 w 240793"/>
                <a:gd name="connsiteY47" fmla="*/ 66462 h 112526"/>
                <a:gd name="connsiteX48" fmla="*/ 191739 w 240793"/>
                <a:gd name="connsiteY48" fmla="*/ 65414 h 112526"/>
                <a:gd name="connsiteX49" fmla="*/ 177261 w 240793"/>
                <a:gd name="connsiteY49" fmla="*/ 62938 h 112526"/>
                <a:gd name="connsiteX50" fmla="*/ 167260 w 240793"/>
                <a:gd name="connsiteY50" fmla="*/ 60557 h 112526"/>
                <a:gd name="connsiteX51" fmla="*/ 160688 w 240793"/>
                <a:gd name="connsiteY51" fmla="*/ 62652 h 112526"/>
                <a:gd name="connsiteX52" fmla="*/ 152401 w 240793"/>
                <a:gd name="connsiteY52" fmla="*/ 62271 h 112526"/>
                <a:gd name="connsiteX53" fmla="*/ 144114 w 240793"/>
                <a:gd name="connsiteY53" fmla="*/ 60557 h 112526"/>
                <a:gd name="connsiteX54" fmla="*/ 142781 w 240793"/>
                <a:gd name="connsiteY54" fmla="*/ 47412 h 112526"/>
                <a:gd name="connsiteX55" fmla="*/ 145543 w 240793"/>
                <a:gd name="connsiteY55" fmla="*/ 39792 h 112526"/>
                <a:gd name="connsiteX56" fmla="*/ 146591 w 240793"/>
                <a:gd name="connsiteY56" fmla="*/ 34268 h 112526"/>
                <a:gd name="connsiteX57" fmla="*/ 151068 w 240793"/>
                <a:gd name="connsiteY57" fmla="*/ 25981 h 112526"/>
                <a:gd name="connsiteX58" fmla="*/ 151068 w 240793"/>
                <a:gd name="connsiteY58" fmla="*/ 13884 h 112526"/>
                <a:gd name="connsiteX59" fmla="*/ 151068 w 240793"/>
                <a:gd name="connsiteY59" fmla="*/ 7979 h 112526"/>
                <a:gd name="connsiteX60" fmla="*/ 143162 w 240793"/>
                <a:gd name="connsiteY60" fmla="*/ 359 h 112526"/>
                <a:gd name="connsiteX61" fmla="*/ 129732 w 240793"/>
                <a:gd name="connsiteY61" fmla="*/ 1025 h 112526"/>
                <a:gd name="connsiteX62" fmla="*/ 126588 w 240793"/>
                <a:gd name="connsiteY62" fmla="*/ 16551 h 112526"/>
                <a:gd name="connsiteX63" fmla="*/ 125255 w 240793"/>
                <a:gd name="connsiteY63" fmla="*/ 24838 h 112526"/>
                <a:gd name="connsiteX64" fmla="*/ 126303 w 240793"/>
                <a:gd name="connsiteY64" fmla="*/ 32458 h 112526"/>
                <a:gd name="connsiteX65" fmla="*/ 126684 w 240793"/>
                <a:gd name="connsiteY65" fmla="*/ 40745 h 112526"/>
                <a:gd name="connsiteX66" fmla="*/ 127350 w 240793"/>
                <a:gd name="connsiteY66" fmla="*/ 51413 h 112526"/>
                <a:gd name="connsiteX67" fmla="*/ 125255 w 240793"/>
                <a:gd name="connsiteY67" fmla="*/ 60080 h 112526"/>
                <a:gd name="connsiteX68" fmla="*/ 110396 w 240793"/>
                <a:gd name="connsiteY68" fmla="*/ 61128 h 112526"/>
                <a:gd name="connsiteX69" fmla="*/ 92489 w 240793"/>
                <a:gd name="connsiteY69" fmla="*/ 63890 h 112526"/>
                <a:gd name="connsiteX70" fmla="*/ 90774 w 240793"/>
                <a:gd name="connsiteY70" fmla="*/ 55223 h 112526"/>
                <a:gd name="connsiteX71" fmla="*/ 89727 w 240793"/>
                <a:gd name="connsiteY71" fmla="*/ 48269 h 112526"/>
                <a:gd name="connsiteX72" fmla="*/ 90108 w 240793"/>
                <a:gd name="connsiteY72" fmla="*/ 29219 h 112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240793" h="112526">
                  <a:moveTo>
                    <a:pt x="90108" y="29219"/>
                  </a:moveTo>
                  <a:cubicBezTo>
                    <a:pt x="89060" y="26838"/>
                    <a:pt x="85917" y="20266"/>
                    <a:pt x="85631" y="18837"/>
                  </a:cubicBezTo>
                  <a:cubicBezTo>
                    <a:pt x="85250" y="17504"/>
                    <a:pt x="82202" y="16075"/>
                    <a:pt x="80106" y="16075"/>
                  </a:cubicBezTo>
                  <a:cubicBezTo>
                    <a:pt x="76296" y="14360"/>
                    <a:pt x="66676" y="15408"/>
                    <a:pt x="66676" y="20552"/>
                  </a:cubicBezTo>
                  <a:cubicBezTo>
                    <a:pt x="66676" y="25695"/>
                    <a:pt x="71153" y="26743"/>
                    <a:pt x="70105" y="34363"/>
                  </a:cubicBezTo>
                  <a:cubicBezTo>
                    <a:pt x="69057" y="41983"/>
                    <a:pt x="68772" y="44078"/>
                    <a:pt x="69438" y="47126"/>
                  </a:cubicBezTo>
                  <a:cubicBezTo>
                    <a:pt x="70105" y="50174"/>
                    <a:pt x="69057" y="52270"/>
                    <a:pt x="71534" y="56080"/>
                  </a:cubicBezTo>
                  <a:cubicBezTo>
                    <a:pt x="73915" y="59890"/>
                    <a:pt x="76011" y="68462"/>
                    <a:pt x="72201" y="68462"/>
                  </a:cubicBezTo>
                  <a:cubicBezTo>
                    <a:pt x="68391" y="68462"/>
                    <a:pt x="64962" y="71225"/>
                    <a:pt x="62199" y="71225"/>
                  </a:cubicBezTo>
                  <a:cubicBezTo>
                    <a:pt x="58389" y="69796"/>
                    <a:pt x="51817" y="73606"/>
                    <a:pt x="48388" y="75035"/>
                  </a:cubicBezTo>
                  <a:cubicBezTo>
                    <a:pt x="44959" y="76368"/>
                    <a:pt x="40768" y="74368"/>
                    <a:pt x="37339" y="74654"/>
                  </a:cubicBezTo>
                  <a:cubicBezTo>
                    <a:pt x="33910" y="75035"/>
                    <a:pt x="28386" y="78464"/>
                    <a:pt x="24861" y="79130"/>
                  </a:cubicBezTo>
                  <a:cubicBezTo>
                    <a:pt x="21432" y="79797"/>
                    <a:pt x="9621" y="79511"/>
                    <a:pt x="6573" y="80559"/>
                  </a:cubicBezTo>
                  <a:cubicBezTo>
                    <a:pt x="3430" y="81607"/>
                    <a:pt x="-2380" y="101990"/>
                    <a:pt x="1049" y="106086"/>
                  </a:cubicBezTo>
                  <a:cubicBezTo>
                    <a:pt x="4478" y="110182"/>
                    <a:pt x="8288" y="107134"/>
                    <a:pt x="10669" y="105038"/>
                  </a:cubicBezTo>
                  <a:cubicBezTo>
                    <a:pt x="15146" y="105038"/>
                    <a:pt x="17908" y="103705"/>
                    <a:pt x="20289" y="103324"/>
                  </a:cubicBezTo>
                  <a:cubicBezTo>
                    <a:pt x="25147" y="103324"/>
                    <a:pt x="28195" y="98847"/>
                    <a:pt x="31719" y="98847"/>
                  </a:cubicBezTo>
                  <a:cubicBezTo>
                    <a:pt x="36196" y="100276"/>
                    <a:pt x="37911" y="96085"/>
                    <a:pt x="39625" y="96085"/>
                  </a:cubicBezTo>
                  <a:cubicBezTo>
                    <a:pt x="43435" y="97514"/>
                    <a:pt x="46197" y="95704"/>
                    <a:pt x="47531" y="95418"/>
                  </a:cubicBezTo>
                  <a:cubicBezTo>
                    <a:pt x="51627" y="94751"/>
                    <a:pt x="56484" y="92275"/>
                    <a:pt x="56484" y="92275"/>
                  </a:cubicBezTo>
                  <a:cubicBezTo>
                    <a:pt x="59247" y="91894"/>
                    <a:pt x="62676" y="89894"/>
                    <a:pt x="62676" y="89894"/>
                  </a:cubicBezTo>
                  <a:cubicBezTo>
                    <a:pt x="64771" y="89513"/>
                    <a:pt x="67152" y="91989"/>
                    <a:pt x="65438" y="92656"/>
                  </a:cubicBezTo>
                  <a:cubicBezTo>
                    <a:pt x="63723" y="93323"/>
                    <a:pt x="53722" y="102657"/>
                    <a:pt x="49150" y="103324"/>
                  </a:cubicBezTo>
                  <a:cubicBezTo>
                    <a:pt x="44673" y="103991"/>
                    <a:pt x="38768" y="107134"/>
                    <a:pt x="39149" y="109229"/>
                  </a:cubicBezTo>
                  <a:cubicBezTo>
                    <a:pt x="39530" y="111325"/>
                    <a:pt x="49531" y="112658"/>
                    <a:pt x="52960" y="111992"/>
                  </a:cubicBezTo>
                  <a:cubicBezTo>
                    <a:pt x="56389" y="111325"/>
                    <a:pt x="58485" y="111611"/>
                    <a:pt x="61628" y="112373"/>
                  </a:cubicBezTo>
                  <a:cubicBezTo>
                    <a:pt x="64771" y="113039"/>
                    <a:pt x="66486" y="111325"/>
                    <a:pt x="69915" y="111325"/>
                  </a:cubicBezTo>
                  <a:cubicBezTo>
                    <a:pt x="73344" y="111325"/>
                    <a:pt x="77820" y="110658"/>
                    <a:pt x="81630" y="109610"/>
                  </a:cubicBezTo>
                  <a:cubicBezTo>
                    <a:pt x="85440" y="108563"/>
                    <a:pt x="90965" y="108563"/>
                    <a:pt x="90965" y="104467"/>
                  </a:cubicBezTo>
                  <a:cubicBezTo>
                    <a:pt x="90965" y="100371"/>
                    <a:pt x="85821" y="99323"/>
                    <a:pt x="83726" y="97895"/>
                  </a:cubicBezTo>
                  <a:cubicBezTo>
                    <a:pt x="81630" y="96561"/>
                    <a:pt x="76106" y="91703"/>
                    <a:pt x="76106" y="90656"/>
                  </a:cubicBezTo>
                  <a:cubicBezTo>
                    <a:pt x="76106" y="89608"/>
                    <a:pt x="79249" y="86846"/>
                    <a:pt x="82011" y="86465"/>
                  </a:cubicBezTo>
                  <a:cubicBezTo>
                    <a:pt x="84774" y="86084"/>
                    <a:pt x="89631" y="83702"/>
                    <a:pt x="92394" y="83702"/>
                  </a:cubicBezTo>
                  <a:cubicBezTo>
                    <a:pt x="95156" y="83702"/>
                    <a:pt x="100966" y="82655"/>
                    <a:pt x="102395" y="80940"/>
                  </a:cubicBezTo>
                  <a:cubicBezTo>
                    <a:pt x="106872" y="81607"/>
                    <a:pt x="110015" y="80940"/>
                    <a:pt x="113825" y="79892"/>
                  </a:cubicBezTo>
                  <a:cubicBezTo>
                    <a:pt x="117635" y="78845"/>
                    <a:pt x="123540" y="79892"/>
                    <a:pt x="125922" y="79226"/>
                  </a:cubicBezTo>
                  <a:cubicBezTo>
                    <a:pt x="129732" y="79892"/>
                    <a:pt x="140114" y="79892"/>
                    <a:pt x="145924" y="77130"/>
                  </a:cubicBezTo>
                  <a:cubicBezTo>
                    <a:pt x="154497" y="78559"/>
                    <a:pt x="158307" y="75416"/>
                    <a:pt x="162117" y="75416"/>
                  </a:cubicBezTo>
                  <a:cubicBezTo>
                    <a:pt x="165927" y="75416"/>
                    <a:pt x="170403" y="78845"/>
                    <a:pt x="172499" y="78845"/>
                  </a:cubicBezTo>
                  <a:cubicBezTo>
                    <a:pt x="174594" y="78845"/>
                    <a:pt x="181833" y="76082"/>
                    <a:pt x="184881" y="78178"/>
                  </a:cubicBezTo>
                  <a:cubicBezTo>
                    <a:pt x="187929" y="80273"/>
                    <a:pt x="189739" y="80940"/>
                    <a:pt x="193835" y="80273"/>
                  </a:cubicBezTo>
                  <a:cubicBezTo>
                    <a:pt x="199740" y="83702"/>
                    <a:pt x="206217" y="81988"/>
                    <a:pt x="209742" y="84369"/>
                  </a:cubicBezTo>
                  <a:cubicBezTo>
                    <a:pt x="213171" y="86750"/>
                    <a:pt x="216695" y="85417"/>
                    <a:pt x="220410" y="86750"/>
                  </a:cubicBezTo>
                  <a:cubicBezTo>
                    <a:pt x="224220" y="88084"/>
                    <a:pt x="232125" y="89513"/>
                    <a:pt x="234602" y="85703"/>
                  </a:cubicBezTo>
                  <a:cubicBezTo>
                    <a:pt x="237078" y="81893"/>
                    <a:pt x="240793" y="79130"/>
                    <a:pt x="240793" y="76082"/>
                  </a:cubicBezTo>
                  <a:cubicBezTo>
                    <a:pt x="240793" y="72939"/>
                    <a:pt x="240793" y="66748"/>
                    <a:pt x="232125" y="67796"/>
                  </a:cubicBezTo>
                  <a:cubicBezTo>
                    <a:pt x="223839" y="61223"/>
                    <a:pt x="221076" y="63700"/>
                    <a:pt x="218314" y="63700"/>
                  </a:cubicBezTo>
                  <a:cubicBezTo>
                    <a:pt x="215552" y="63700"/>
                    <a:pt x="211456" y="66462"/>
                    <a:pt x="208980" y="66462"/>
                  </a:cubicBezTo>
                  <a:cubicBezTo>
                    <a:pt x="206598" y="66462"/>
                    <a:pt x="195549" y="61985"/>
                    <a:pt x="191739" y="65414"/>
                  </a:cubicBezTo>
                  <a:cubicBezTo>
                    <a:pt x="185834" y="63986"/>
                    <a:pt x="182405" y="62938"/>
                    <a:pt x="177261" y="62938"/>
                  </a:cubicBezTo>
                  <a:cubicBezTo>
                    <a:pt x="172118" y="62938"/>
                    <a:pt x="168689" y="60557"/>
                    <a:pt x="167260" y="60557"/>
                  </a:cubicBezTo>
                  <a:cubicBezTo>
                    <a:pt x="165927" y="60557"/>
                    <a:pt x="162783" y="62652"/>
                    <a:pt x="160688" y="62652"/>
                  </a:cubicBezTo>
                  <a:cubicBezTo>
                    <a:pt x="158592" y="62652"/>
                    <a:pt x="154116" y="63319"/>
                    <a:pt x="152401" y="62271"/>
                  </a:cubicBezTo>
                  <a:cubicBezTo>
                    <a:pt x="150687" y="61223"/>
                    <a:pt x="145162" y="61223"/>
                    <a:pt x="144114" y="60557"/>
                  </a:cubicBezTo>
                  <a:cubicBezTo>
                    <a:pt x="143067" y="59890"/>
                    <a:pt x="142781" y="49889"/>
                    <a:pt x="142781" y="47412"/>
                  </a:cubicBezTo>
                  <a:cubicBezTo>
                    <a:pt x="142781" y="45031"/>
                    <a:pt x="145162" y="42554"/>
                    <a:pt x="145543" y="39792"/>
                  </a:cubicBezTo>
                  <a:cubicBezTo>
                    <a:pt x="145924" y="37030"/>
                    <a:pt x="145543" y="37030"/>
                    <a:pt x="146591" y="34268"/>
                  </a:cubicBezTo>
                  <a:cubicBezTo>
                    <a:pt x="147639" y="31505"/>
                    <a:pt x="150782" y="28457"/>
                    <a:pt x="151068" y="25981"/>
                  </a:cubicBezTo>
                  <a:cubicBezTo>
                    <a:pt x="151449" y="23600"/>
                    <a:pt x="151068" y="16361"/>
                    <a:pt x="151068" y="13884"/>
                  </a:cubicBezTo>
                  <a:cubicBezTo>
                    <a:pt x="151068" y="11408"/>
                    <a:pt x="151734" y="9026"/>
                    <a:pt x="151068" y="7979"/>
                  </a:cubicBezTo>
                  <a:cubicBezTo>
                    <a:pt x="150401" y="6931"/>
                    <a:pt x="144495" y="1025"/>
                    <a:pt x="143162" y="359"/>
                  </a:cubicBezTo>
                  <a:cubicBezTo>
                    <a:pt x="141828" y="-308"/>
                    <a:pt x="131732" y="-22"/>
                    <a:pt x="129732" y="1025"/>
                  </a:cubicBezTo>
                  <a:cubicBezTo>
                    <a:pt x="127636" y="2073"/>
                    <a:pt x="126588" y="12741"/>
                    <a:pt x="126588" y="16551"/>
                  </a:cubicBezTo>
                  <a:cubicBezTo>
                    <a:pt x="126588" y="20361"/>
                    <a:pt x="125255" y="22076"/>
                    <a:pt x="125255" y="24838"/>
                  </a:cubicBezTo>
                  <a:cubicBezTo>
                    <a:pt x="125255" y="27600"/>
                    <a:pt x="126303" y="31410"/>
                    <a:pt x="126303" y="32458"/>
                  </a:cubicBezTo>
                  <a:cubicBezTo>
                    <a:pt x="126303" y="33506"/>
                    <a:pt x="127350" y="38363"/>
                    <a:pt x="126684" y="40745"/>
                  </a:cubicBezTo>
                  <a:cubicBezTo>
                    <a:pt x="126017" y="43126"/>
                    <a:pt x="126684" y="49031"/>
                    <a:pt x="127350" y="51413"/>
                  </a:cubicBezTo>
                  <a:cubicBezTo>
                    <a:pt x="128017" y="53794"/>
                    <a:pt x="127731" y="59033"/>
                    <a:pt x="125255" y="60080"/>
                  </a:cubicBezTo>
                  <a:cubicBezTo>
                    <a:pt x="122874" y="61128"/>
                    <a:pt x="114873" y="60461"/>
                    <a:pt x="110396" y="61128"/>
                  </a:cubicBezTo>
                  <a:cubicBezTo>
                    <a:pt x="105919" y="61795"/>
                    <a:pt x="94870" y="62462"/>
                    <a:pt x="92489" y="63890"/>
                  </a:cubicBezTo>
                  <a:cubicBezTo>
                    <a:pt x="90108" y="61128"/>
                    <a:pt x="91060" y="59033"/>
                    <a:pt x="90774" y="55223"/>
                  </a:cubicBezTo>
                  <a:cubicBezTo>
                    <a:pt x="90489" y="51413"/>
                    <a:pt x="89727" y="51127"/>
                    <a:pt x="89727" y="48269"/>
                  </a:cubicBezTo>
                  <a:cubicBezTo>
                    <a:pt x="89727" y="45698"/>
                    <a:pt x="90108" y="29219"/>
                    <a:pt x="90108" y="29219"/>
                  </a:cubicBezTo>
                  <a:close/>
                </a:path>
              </a:pathLst>
            </a:custGeom>
            <a:grpFill/>
            <a:ln w="9525" cap="flat">
              <a:noFill/>
              <a:prstDash val="solid"/>
              <a:miter/>
            </a:ln>
          </p:spPr>
          <p:txBody>
            <a:bodyPr rtlCol="0" anchor="ctr"/>
            <a:lstStyle/>
            <a:p>
              <a:endParaRPr lang="zh-CN" altLang="en-US"/>
            </a:p>
          </p:txBody>
        </p:sp>
        <p:sp>
          <p:nvSpPr>
            <p:cNvPr id="18" name="任意多边形: 形状 17">
              <a:extLst>
                <a:ext uri="{FF2B5EF4-FFF2-40B4-BE49-F238E27FC236}">
                  <a16:creationId xmlns:a16="http://schemas.microsoft.com/office/drawing/2014/main" id="{05ADD4FA-D93B-4EF7-BE12-5EF62A435271}"/>
                </a:ext>
              </a:extLst>
            </p:cNvPr>
            <p:cNvSpPr/>
            <p:nvPr/>
          </p:nvSpPr>
          <p:spPr>
            <a:xfrm>
              <a:off x="6507835" y="3303840"/>
              <a:ext cx="51090" cy="20838"/>
            </a:xfrm>
            <a:custGeom>
              <a:avLst/>
              <a:gdLst>
                <a:gd name="connsiteX0" fmla="*/ 10312 w 51090"/>
                <a:gd name="connsiteY0" fmla="*/ 0 h 20838"/>
                <a:gd name="connsiteX1" fmla="*/ 3740 w 51090"/>
                <a:gd name="connsiteY1" fmla="*/ 10001 h 20838"/>
                <a:gd name="connsiteX2" fmla="*/ 311 w 51090"/>
                <a:gd name="connsiteY2" fmla="*/ 18955 h 20838"/>
                <a:gd name="connsiteX3" fmla="*/ 6883 w 51090"/>
                <a:gd name="connsiteY3" fmla="*/ 20669 h 20838"/>
                <a:gd name="connsiteX4" fmla="*/ 12789 w 51090"/>
                <a:gd name="connsiteY4" fmla="*/ 20669 h 20838"/>
                <a:gd name="connsiteX5" fmla="*/ 22123 w 51090"/>
                <a:gd name="connsiteY5" fmla="*/ 18955 h 20838"/>
                <a:gd name="connsiteX6" fmla="*/ 34220 w 51090"/>
                <a:gd name="connsiteY6" fmla="*/ 16859 h 20838"/>
                <a:gd name="connsiteX7" fmla="*/ 41840 w 51090"/>
                <a:gd name="connsiteY7" fmla="*/ 13716 h 20838"/>
                <a:gd name="connsiteX8" fmla="*/ 50412 w 51090"/>
                <a:gd name="connsiteY8" fmla="*/ 6477 h 20838"/>
                <a:gd name="connsiteX9" fmla="*/ 43554 w 51090"/>
                <a:gd name="connsiteY9" fmla="*/ 3715 h 20838"/>
                <a:gd name="connsiteX10" fmla="*/ 28410 w 51090"/>
                <a:gd name="connsiteY10" fmla="*/ 4763 h 20838"/>
                <a:gd name="connsiteX11" fmla="*/ 20504 w 51090"/>
                <a:gd name="connsiteY11" fmla="*/ 5810 h 20838"/>
                <a:gd name="connsiteX12" fmla="*/ 10312 w 51090"/>
                <a:gd name="connsiteY12" fmla="*/ 0 h 20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1090" h="20838">
                  <a:moveTo>
                    <a:pt x="10312" y="0"/>
                  </a:moveTo>
                  <a:cubicBezTo>
                    <a:pt x="7264" y="0"/>
                    <a:pt x="3073" y="5906"/>
                    <a:pt x="3740" y="10001"/>
                  </a:cubicBezTo>
                  <a:cubicBezTo>
                    <a:pt x="978" y="15526"/>
                    <a:pt x="-737" y="18288"/>
                    <a:pt x="311" y="18955"/>
                  </a:cubicBezTo>
                  <a:cubicBezTo>
                    <a:pt x="1359" y="19622"/>
                    <a:pt x="4502" y="20288"/>
                    <a:pt x="6883" y="20669"/>
                  </a:cubicBezTo>
                  <a:cubicBezTo>
                    <a:pt x="9264" y="21050"/>
                    <a:pt x="9645" y="20669"/>
                    <a:pt x="12789" y="20669"/>
                  </a:cubicBezTo>
                  <a:cubicBezTo>
                    <a:pt x="15932" y="20669"/>
                    <a:pt x="18694" y="21050"/>
                    <a:pt x="22123" y="18955"/>
                  </a:cubicBezTo>
                  <a:cubicBezTo>
                    <a:pt x="27648" y="18955"/>
                    <a:pt x="31839" y="19336"/>
                    <a:pt x="34220" y="16859"/>
                  </a:cubicBezTo>
                  <a:cubicBezTo>
                    <a:pt x="36601" y="14478"/>
                    <a:pt x="39744" y="13716"/>
                    <a:pt x="41840" y="13716"/>
                  </a:cubicBezTo>
                  <a:cubicBezTo>
                    <a:pt x="43935" y="13716"/>
                    <a:pt x="49460" y="7811"/>
                    <a:pt x="50412" y="6477"/>
                  </a:cubicBezTo>
                  <a:cubicBezTo>
                    <a:pt x="51460" y="5144"/>
                    <a:pt x="52508" y="1619"/>
                    <a:pt x="43554" y="3715"/>
                  </a:cubicBezTo>
                  <a:cubicBezTo>
                    <a:pt x="34601" y="5810"/>
                    <a:pt x="31458" y="3715"/>
                    <a:pt x="28410" y="4763"/>
                  </a:cubicBezTo>
                  <a:cubicBezTo>
                    <a:pt x="25266" y="5810"/>
                    <a:pt x="21552" y="6858"/>
                    <a:pt x="20504" y="5810"/>
                  </a:cubicBezTo>
                  <a:cubicBezTo>
                    <a:pt x="19266" y="4763"/>
                    <a:pt x="13455" y="0"/>
                    <a:pt x="10312" y="0"/>
                  </a:cubicBezTo>
                  <a:close/>
                </a:path>
              </a:pathLst>
            </a:custGeom>
            <a:grpFill/>
            <a:ln w="9525" cap="flat">
              <a:noFill/>
              <a:prstDash val="solid"/>
              <a:miter/>
            </a:ln>
          </p:spPr>
          <p:txBody>
            <a:bodyPr rtlCol="0" anchor="ctr"/>
            <a:lstStyle/>
            <a:p>
              <a:endParaRPr lang="zh-CN" altLang="en-US"/>
            </a:p>
          </p:txBody>
        </p:sp>
        <p:sp>
          <p:nvSpPr>
            <p:cNvPr id="19" name="任意多边形: 形状 18">
              <a:extLst>
                <a:ext uri="{FF2B5EF4-FFF2-40B4-BE49-F238E27FC236}">
                  <a16:creationId xmlns:a16="http://schemas.microsoft.com/office/drawing/2014/main" id="{C4679008-40BE-43C6-9D06-B389304B2C8C}"/>
                </a:ext>
              </a:extLst>
            </p:cNvPr>
            <p:cNvSpPr/>
            <p:nvPr/>
          </p:nvSpPr>
          <p:spPr>
            <a:xfrm>
              <a:off x="6490096" y="3368938"/>
              <a:ext cx="42148" cy="20555"/>
            </a:xfrm>
            <a:custGeom>
              <a:avLst/>
              <a:gdLst>
                <a:gd name="connsiteX0" fmla="*/ 13192 w 42148"/>
                <a:gd name="connsiteY0" fmla="*/ 148 h 20555"/>
                <a:gd name="connsiteX1" fmla="*/ 5953 w 42148"/>
                <a:gd name="connsiteY1" fmla="*/ 815 h 20555"/>
                <a:gd name="connsiteX2" fmla="*/ 429 w 42148"/>
                <a:gd name="connsiteY2" fmla="*/ 2911 h 20555"/>
                <a:gd name="connsiteX3" fmla="*/ 48 w 42148"/>
                <a:gd name="connsiteY3" fmla="*/ 15293 h 20555"/>
                <a:gd name="connsiteX4" fmla="*/ 8335 w 42148"/>
                <a:gd name="connsiteY4" fmla="*/ 20151 h 20555"/>
                <a:gd name="connsiteX5" fmla="*/ 17002 w 42148"/>
                <a:gd name="connsiteY5" fmla="*/ 20532 h 20555"/>
                <a:gd name="connsiteX6" fmla="*/ 25289 w 42148"/>
                <a:gd name="connsiteY6" fmla="*/ 15388 h 20555"/>
                <a:gd name="connsiteX7" fmla="*/ 34243 w 42148"/>
                <a:gd name="connsiteY7" fmla="*/ 12626 h 20555"/>
                <a:gd name="connsiteX8" fmla="*/ 42148 w 42148"/>
                <a:gd name="connsiteY8" fmla="*/ 7768 h 20555"/>
                <a:gd name="connsiteX9" fmla="*/ 29385 w 42148"/>
                <a:gd name="connsiteY9" fmla="*/ 5006 h 20555"/>
                <a:gd name="connsiteX10" fmla="*/ 13192 w 42148"/>
                <a:gd name="connsiteY10" fmla="*/ 148 h 20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148" h="20555">
                  <a:moveTo>
                    <a:pt x="13192" y="148"/>
                  </a:moveTo>
                  <a:cubicBezTo>
                    <a:pt x="10049" y="-518"/>
                    <a:pt x="7287" y="1863"/>
                    <a:pt x="5953" y="815"/>
                  </a:cubicBezTo>
                  <a:cubicBezTo>
                    <a:pt x="4620" y="-233"/>
                    <a:pt x="810" y="-899"/>
                    <a:pt x="429" y="2911"/>
                  </a:cubicBezTo>
                  <a:cubicBezTo>
                    <a:pt x="48" y="6721"/>
                    <a:pt x="429" y="13960"/>
                    <a:pt x="48" y="15293"/>
                  </a:cubicBezTo>
                  <a:cubicBezTo>
                    <a:pt x="-333" y="16722"/>
                    <a:pt x="1477" y="21865"/>
                    <a:pt x="8335" y="20151"/>
                  </a:cubicBezTo>
                  <a:cubicBezTo>
                    <a:pt x="15288" y="18436"/>
                    <a:pt x="15288" y="20818"/>
                    <a:pt x="17002" y="20532"/>
                  </a:cubicBezTo>
                  <a:cubicBezTo>
                    <a:pt x="18717" y="20151"/>
                    <a:pt x="22908" y="15674"/>
                    <a:pt x="25289" y="15388"/>
                  </a:cubicBezTo>
                  <a:cubicBezTo>
                    <a:pt x="27670" y="15007"/>
                    <a:pt x="31861" y="14341"/>
                    <a:pt x="34243" y="12626"/>
                  </a:cubicBezTo>
                  <a:cubicBezTo>
                    <a:pt x="36719" y="10912"/>
                    <a:pt x="42148" y="10245"/>
                    <a:pt x="42148" y="7768"/>
                  </a:cubicBezTo>
                  <a:cubicBezTo>
                    <a:pt x="42148" y="5387"/>
                    <a:pt x="35957" y="2911"/>
                    <a:pt x="29385" y="5006"/>
                  </a:cubicBezTo>
                  <a:cubicBezTo>
                    <a:pt x="22908" y="7006"/>
                    <a:pt x="16336" y="815"/>
                    <a:pt x="13192" y="148"/>
                  </a:cubicBezTo>
                  <a:close/>
                </a:path>
              </a:pathLst>
            </a:custGeom>
            <a:grpFill/>
            <a:ln w="9525" cap="flat">
              <a:noFill/>
              <a:prstDash val="solid"/>
              <a:miter/>
            </a:ln>
          </p:spPr>
          <p:txBody>
            <a:bodyPr rtlCol="0" anchor="ctr"/>
            <a:lstStyle/>
            <a:p>
              <a:endParaRPr lang="zh-CN" altLang="en-US"/>
            </a:p>
          </p:txBody>
        </p:sp>
        <p:sp>
          <p:nvSpPr>
            <p:cNvPr id="20" name="任意多边形: 形状 19">
              <a:extLst>
                <a:ext uri="{FF2B5EF4-FFF2-40B4-BE49-F238E27FC236}">
                  <a16:creationId xmlns:a16="http://schemas.microsoft.com/office/drawing/2014/main" id="{00569C6A-8B8E-4727-947D-81479D080432}"/>
                </a:ext>
              </a:extLst>
            </p:cNvPr>
            <p:cNvSpPr/>
            <p:nvPr/>
          </p:nvSpPr>
          <p:spPr>
            <a:xfrm>
              <a:off x="6338225" y="3395380"/>
              <a:ext cx="266554" cy="131140"/>
            </a:xfrm>
            <a:custGeom>
              <a:avLst/>
              <a:gdLst>
                <a:gd name="connsiteX0" fmla="*/ 139537 w 266554"/>
                <a:gd name="connsiteY0" fmla="*/ 2282 h 131140"/>
                <a:gd name="connsiteX1" fmla="*/ 120392 w 266554"/>
                <a:gd name="connsiteY1" fmla="*/ 91 h 131140"/>
                <a:gd name="connsiteX2" fmla="*/ 103628 w 266554"/>
                <a:gd name="connsiteY2" fmla="*/ 2663 h 131140"/>
                <a:gd name="connsiteX3" fmla="*/ 80482 w 266554"/>
                <a:gd name="connsiteY3" fmla="*/ 3996 h 131140"/>
                <a:gd name="connsiteX4" fmla="*/ 65337 w 266554"/>
                <a:gd name="connsiteY4" fmla="*/ 5425 h 131140"/>
                <a:gd name="connsiteX5" fmla="*/ 58098 w 266554"/>
                <a:gd name="connsiteY5" fmla="*/ 8187 h 131140"/>
                <a:gd name="connsiteX6" fmla="*/ 48954 w 266554"/>
                <a:gd name="connsiteY6" fmla="*/ 12664 h 131140"/>
                <a:gd name="connsiteX7" fmla="*/ 46573 w 266554"/>
                <a:gd name="connsiteY7" fmla="*/ 23523 h 131140"/>
                <a:gd name="connsiteX8" fmla="*/ 52288 w 266554"/>
                <a:gd name="connsiteY8" fmla="*/ 28190 h 131140"/>
                <a:gd name="connsiteX9" fmla="*/ 59908 w 266554"/>
                <a:gd name="connsiteY9" fmla="*/ 28571 h 131140"/>
                <a:gd name="connsiteX10" fmla="*/ 65432 w 266554"/>
                <a:gd name="connsiteY10" fmla="*/ 28095 h 131140"/>
                <a:gd name="connsiteX11" fmla="*/ 74576 w 266554"/>
                <a:gd name="connsiteY11" fmla="*/ 25332 h 131140"/>
                <a:gd name="connsiteX12" fmla="*/ 87721 w 266554"/>
                <a:gd name="connsiteY12" fmla="*/ 24094 h 131140"/>
                <a:gd name="connsiteX13" fmla="*/ 98770 w 266554"/>
                <a:gd name="connsiteY13" fmla="*/ 24475 h 131140"/>
                <a:gd name="connsiteX14" fmla="*/ 99151 w 266554"/>
                <a:gd name="connsiteY14" fmla="*/ 31714 h 131140"/>
                <a:gd name="connsiteX15" fmla="*/ 94674 w 266554"/>
                <a:gd name="connsiteY15" fmla="*/ 39620 h 131140"/>
                <a:gd name="connsiteX16" fmla="*/ 85340 w 266554"/>
                <a:gd name="connsiteY16" fmla="*/ 43906 h 131140"/>
                <a:gd name="connsiteX17" fmla="*/ 76386 w 266554"/>
                <a:gd name="connsiteY17" fmla="*/ 43716 h 131140"/>
                <a:gd name="connsiteX18" fmla="*/ 64670 w 266554"/>
                <a:gd name="connsiteY18" fmla="*/ 44763 h 131140"/>
                <a:gd name="connsiteX19" fmla="*/ 56193 w 266554"/>
                <a:gd name="connsiteY19" fmla="*/ 50288 h 131140"/>
                <a:gd name="connsiteX20" fmla="*/ 49430 w 266554"/>
                <a:gd name="connsiteY20" fmla="*/ 50669 h 131140"/>
                <a:gd name="connsiteX21" fmla="*/ 40096 w 266554"/>
                <a:gd name="connsiteY21" fmla="*/ 52098 h 131140"/>
                <a:gd name="connsiteX22" fmla="*/ 33714 w 266554"/>
                <a:gd name="connsiteY22" fmla="*/ 53622 h 131140"/>
                <a:gd name="connsiteX23" fmla="*/ 24951 w 266554"/>
                <a:gd name="connsiteY23" fmla="*/ 65718 h 131140"/>
                <a:gd name="connsiteX24" fmla="*/ 31333 w 266554"/>
                <a:gd name="connsiteY24" fmla="*/ 69909 h 131140"/>
                <a:gd name="connsiteX25" fmla="*/ 44477 w 266554"/>
                <a:gd name="connsiteY25" fmla="*/ 69719 h 131140"/>
                <a:gd name="connsiteX26" fmla="*/ 53240 w 266554"/>
                <a:gd name="connsiteY26" fmla="*/ 64575 h 131140"/>
                <a:gd name="connsiteX27" fmla="*/ 71052 w 266554"/>
                <a:gd name="connsiteY27" fmla="*/ 64385 h 131140"/>
                <a:gd name="connsiteX28" fmla="*/ 80386 w 266554"/>
                <a:gd name="connsiteY28" fmla="*/ 61623 h 131140"/>
                <a:gd name="connsiteX29" fmla="*/ 91150 w 266554"/>
                <a:gd name="connsiteY29" fmla="*/ 56765 h 131140"/>
                <a:gd name="connsiteX30" fmla="*/ 100770 w 266554"/>
                <a:gd name="connsiteY30" fmla="*/ 67623 h 131140"/>
                <a:gd name="connsiteX31" fmla="*/ 97817 w 266554"/>
                <a:gd name="connsiteY31" fmla="*/ 83530 h 131140"/>
                <a:gd name="connsiteX32" fmla="*/ 81815 w 266554"/>
                <a:gd name="connsiteY32" fmla="*/ 94103 h 131140"/>
                <a:gd name="connsiteX33" fmla="*/ 73719 w 266554"/>
                <a:gd name="connsiteY33" fmla="*/ 96865 h 131140"/>
                <a:gd name="connsiteX34" fmla="*/ 61336 w 266554"/>
                <a:gd name="connsiteY34" fmla="*/ 97913 h 131140"/>
                <a:gd name="connsiteX35" fmla="*/ 55622 w 266554"/>
                <a:gd name="connsiteY35" fmla="*/ 97722 h 131140"/>
                <a:gd name="connsiteX36" fmla="*/ 49716 w 266554"/>
                <a:gd name="connsiteY36" fmla="*/ 99818 h 131140"/>
                <a:gd name="connsiteX37" fmla="*/ 42286 w 266554"/>
                <a:gd name="connsiteY37" fmla="*/ 99627 h 131140"/>
                <a:gd name="connsiteX38" fmla="*/ 36953 w 266554"/>
                <a:gd name="connsiteY38" fmla="*/ 101723 h 131140"/>
                <a:gd name="connsiteX39" fmla="*/ 21617 w 266554"/>
                <a:gd name="connsiteY39" fmla="*/ 106200 h 131140"/>
                <a:gd name="connsiteX40" fmla="*/ 13807 w 266554"/>
                <a:gd name="connsiteY40" fmla="*/ 106390 h 131140"/>
                <a:gd name="connsiteX41" fmla="*/ 6187 w 266554"/>
                <a:gd name="connsiteY41" fmla="*/ 108676 h 131140"/>
                <a:gd name="connsiteX42" fmla="*/ 281 w 266554"/>
                <a:gd name="connsiteY42" fmla="*/ 121249 h 131140"/>
                <a:gd name="connsiteX43" fmla="*/ 2567 w 266554"/>
                <a:gd name="connsiteY43" fmla="*/ 131060 h 131140"/>
                <a:gd name="connsiteX44" fmla="*/ 7711 w 266554"/>
                <a:gd name="connsiteY44" fmla="*/ 129536 h 131140"/>
                <a:gd name="connsiteX45" fmla="*/ 16855 w 266554"/>
                <a:gd name="connsiteY45" fmla="*/ 127250 h 131140"/>
                <a:gd name="connsiteX46" fmla="*/ 26856 w 266554"/>
                <a:gd name="connsiteY46" fmla="*/ 122964 h 131140"/>
                <a:gd name="connsiteX47" fmla="*/ 38762 w 266554"/>
                <a:gd name="connsiteY47" fmla="*/ 118487 h 131140"/>
                <a:gd name="connsiteX48" fmla="*/ 54669 w 266554"/>
                <a:gd name="connsiteY48" fmla="*/ 113534 h 131140"/>
                <a:gd name="connsiteX49" fmla="*/ 71433 w 266554"/>
                <a:gd name="connsiteY49" fmla="*/ 111819 h 131140"/>
                <a:gd name="connsiteX50" fmla="*/ 81625 w 266554"/>
                <a:gd name="connsiteY50" fmla="*/ 109533 h 131140"/>
                <a:gd name="connsiteX51" fmla="*/ 100770 w 266554"/>
                <a:gd name="connsiteY51" fmla="*/ 106771 h 131140"/>
                <a:gd name="connsiteX52" fmla="*/ 113057 w 266554"/>
                <a:gd name="connsiteY52" fmla="*/ 105723 h 131140"/>
                <a:gd name="connsiteX53" fmla="*/ 139442 w 266554"/>
                <a:gd name="connsiteY53" fmla="*/ 101247 h 131140"/>
                <a:gd name="connsiteX54" fmla="*/ 152205 w 266554"/>
                <a:gd name="connsiteY54" fmla="*/ 102771 h 131140"/>
                <a:gd name="connsiteX55" fmla="*/ 178970 w 266554"/>
                <a:gd name="connsiteY55" fmla="*/ 112296 h 131140"/>
                <a:gd name="connsiteX56" fmla="*/ 202783 w 266554"/>
                <a:gd name="connsiteY56" fmla="*/ 122297 h 131140"/>
                <a:gd name="connsiteX57" fmla="*/ 214308 w 266554"/>
                <a:gd name="connsiteY57" fmla="*/ 122678 h 131140"/>
                <a:gd name="connsiteX58" fmla="*/ 229357 w 266554"/>
                <a:gd name="connsiteY58" fmla="*/ 122297 h 131140"/>
                <a:gd name="connsiteX59" fmla="*/ 236978 w 266554"/>
                <a:gd name="connsiteY59" fmla="*/ 117153 h 131140"/>
                <a:gd name="connsiteX60" fmla="*/ 244883 w 266554"/>
                <a:gd name="connsiteY60" fmla="*/ 108867 h 131140"/>
                <a:gd name="connsiteX61" fmla="*/ 251456 w 266554"/>
                <a:gd name="connsiteY61" fmla="*/ 101151 h 131140"/>
                <a:gd name="connsiteX62" fmla="*/ 260790 w 266554"/>
                <a:gd name="connsiteY62" fmla="*/ 93722 h 131140"/>
                <a:gd name="connsiteX63" fmla="*/ 265934 w 266554"/>
                <a:gd name="connsiteY63" fmla="*/ 84768 h 131140"/>
                <a:gd name="connsiteX64" fmla="*/ 259742 w 266554"/>
                <a:gd name="connsiteY64" fmla="*/ 79911 h 131140"/>
                <a:gd name="connsiteX65" fmla="*/ 244883 w 266554"/>
                <a:gd name="connsiteY65" fmla="*/ 83911 h 131140"/>
                <a:gd name="connsiteX66" fmla="*/ 237644 w 266554"/>
                <a:gd name="connsiteY66" fmla="*/ 86864 h 131140"/>
                <a:gd name="connsiteX67" fmla="*/ 224500 w 266554"/>
                <a:gd name="connsiteY67" fmla="*/ 86007 h 131140"/>
                <a:gd name="connsiteX68" fmla="*/ 212117 w 266554"/>
                <a:gd name="connsiteY68" fmla="*/ 88293 h 131140"/>
                <a:gd name="connsiteX69" fmla="*/ 200878 w 266554"/>
                <a:gd name="connsiteY69" fmla="*/ 86197 h 131140"/>
                <a:gd name="connsiteX70" fmla="*/ 190877 w 266554"/>
                <a:gd name="connsiteY70" fmla="*/ 85721 h 131140"/>
                <a:gd name="connsiteX71" fmla="*/ 179351 w 266554"/>
                <a:gd name="connsiteY71" fmla="*/ 84673 h 131140"/>
                <a:gd name="connsiteX72" fmla="*/ 171922 w 266554"/>
                <a:gd name="connsiteY72" fmla="*/ 83435 h 131140"/>
                <a:gd name="connsiteX73" fmla="*/ 162968 w 266554"/>
                <a:gd name="connsiteY73" fmla="*/ 86007 h 131140"/>
                <a:gd name="connsiteX74" fmla="*/ 154872 w 266554"/>
                <a:gd name="connsiteY74" fmla="*/ 84768 h 131140"/>
                <a:gd name="connsiteX75" fmla="*/ 147824 w 266554"/>
                <a:gd name="connsiteY75" fmla="*/ 86483 h 131140"/>
                <a:gd name="connsiteX76" fmla="*/ 142109 w 266554"/>
                <a:gd name="connsiteY76" fmla="*/ 84959 h 131140"/>
                <a:gd name="connsiteX77" fmla="*/ 133822 w 266554"/>
                <a:gd name="connsiteY77" fmla="*/ 86483 h 131140"/>
                <a:gd name="connsiteX78" fmla="*/ 129155 w 266554"/>
                <a:gd name="connsiteY78" fmla="*/ 74100 h 131140"/>
                <a:gd name="connsiteX79" fmla="*/ 130012 w 266554"/>
                <a:gd name="connsiteY79" fmla="*/ 66385 h 131140"/>
                <a:gd name="connsiteX80" fmla="*/ 137251 w 266554"/>
                <a:gd name="connsiteY80" fmla="*/ 62385 h 131140"/>
                <a:gd name="connsiteX81" fmla="*/ 147824 w 266554"/>
                <a:gd name="connsiteY81" fmla="*/ 60670 h 131140"/>
                <a:gd name="connsiteX82" fmla="*/ 162111 w 266554"/>
                <a:gd name="connsiteY82" fmla="*/ 56860 h 131140"/>
                <a:gd name="connsiteX83" fmla="*/ 170969 w 266554"/>
                <a:gd name="connsiteY83" fmla="*/ 58098 h 131140"/>
                <a:gd name="connsiteX84" fmla="*/ 174970 w 266554"/>
                <a:gd name="connsiteY84" fmla="*/ 56384 h 131140"/>
                <a:gd name="connsiteX85" fmla="*/ 192401 w 266554"/>
                <a:gd name="connsiteY85" fmla="*/ 51240 h 131140"/>
                <a:gd name="connsiteX86" fmla="*/ 203926 w 266554"/>
                <a:gd name="connsiteY86" fmla="*/ 50002 h 131140"/>
                <a:gd name="connsiteX87" fmla="*/ 201164 w 266554"/>
                <a:gd name="connsiteY87" fmla="*/ 42382 h 131140"/>
                <a:gd name="connsiteX88" fmla="*/ 194782 w 266554"/>
                <a:gd name="connsiteY88" fmla="*/ 36667 h 131140"/>
                <a:gd name="connsiteX89" fmla="*/ 186876 w 266554"/>
                <a:gd name="connsiteY89" fmla="*/ 31714 h 131140"/>
                <a:gd name="connsiteX90" fmla="*/ 178780 w 266554"/>
                <a:gd name="connsiteY90" fmla="*/ 33810 h 131140"/>
                <a:gd name="connsiteX91" fmla="*/ 170303 w 266554"/>
                <a:gd name="connsiteY91" fmla="*/ 37429 h 131140"/>
                <a:gd name="connsiteX92" fmla="*/ 159063 w 266554"/>
                <a:gd name="connsiteY92" fmla="*/ 40191 h 131140"/>
                <a:gd name="connsiteX93" fmla="*/ 145252 w 266554"/>
                <a:gd name="connsiteY93" fmla="*/ 41430 h 131140"/>
                <a:gd name="connsiteX94" fmla="*/ 133536 w 266554"/>
                <a:gd name="connsiteY94" fmla="*/ 35715 h 131140"/>
                <a:gd name="connsiteX95" fmla="*/ 138584 w 266554"/>
                <a:gd name="connsiteY95" fmla="*/ 20856 h 131140"/>
                <a:gd name="connsiteX96" fmla="*/ 150300 w 266554"/>
                <a:gd name="connsiteY96" fmla="*/ 21332 h 131140"/>
                <a:gd name="connsiteX97" fmla="*/ 158111 w 266554"/>
                <a:gd name="connsiteY97" fmla="*/ 18760 h 131140"/>
                <a:gd name="connsiteX98" fmla="*/ 176399 w 266554"/>
                <a:gd name="connsiteY98" fmla="*/ 17522 h 131140"/>
                <a:gd name="connsiteX99" fmla="*/ 192401 w 266554"/>
                <a:gd name="connsiteY99" fmla="*/ 15426 h 131140"/>
                <a:gd name="connsiteX100" fmla="*/ 200020 w 266554"/>
                <a:gd name="connsiteY100" fmla="*/ 14093 h 131140"/>
                <a:gd name="connsiteX101" fmla="*/ 207641 w 266554"/>
                <a:gd name="connsiteY101" fmla="*/ 12378 h 131140"/>
                <a:gd name="connsiteX102" fmla="*/ 210403 w 266554"/>
                <a:gd name="connsiteY102" fmla="*/ 8092 h 131140"/>
                <a:gd name="connsiteX103" fmla="*/ 202688 w 266554"/>
                <a:gd name="connsiteY103" fmla="*/ 1329 h 131140"/>
                <a:gd name="connsiteX104" fmla="*/ 188210 w 266554"/>
                <a:gd name="connsiteY104" fmla="*/ 3044 h 131140"/>
                <a:gd name="connsiteX105" fmla="*/ 176303 w 266554"/>
                <a:gd name="connsiteY105" fmla="*/ 2568 h 131140"/>
                <a:gd name="connsiteX106" fmla="*/ 162302 w 266554"/>
                <a:gd name="connsiteY106" fmla="*/ 3806 h 131140"/>
                <a:gd name="connsiteX107" fmla="*/ 139537 w 266554"/>
                <a:gd name="connsiteY107" fmla="*/ 2282 h 131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Lst>
              <a:rect l="l" t="t" r="r" b="b"/>
              <a:pathLst>
                <a:path w="266554" h="131140">
                  <a:moveTo>
                    <a:pt x="139537" y="2282"/>
                  </a:moveTo>
                  <a:cubicBezTo>
                    <a:pt x="136298" y="1806"/>
                    <a:pt x="124392" y="-480"/>
                    <a:pt x="120392" y="91"/>
                  </a:cubicBezTo>
                  <a:cubicBezTo>
                    <a:pt x="116391" y="567"/>
                    <a:pt x="108295" y="948"/>
                    <a:pt x="103628" y="2663"/>
                  </a:cubicBezTo>
                  <a:cubicBezTo>
                    <a:pt x="96389" y="2663"/>
                    <a:pt x="84768" y="2853"/>
                    <a:pt x="80482" y="3996"/>
                  </a:cubicBezTo>
                  <a:cubicBezTo>
                    <a:pt x="73719" y="4568"/>
                    <a:pt x="66861" y="5425"/>
                    <a:pt x="65337" y="5425"/>
                  </a:cubicBezTo>
                  <a:cubicBezTo>
                    <a:pt x="63813" y="5425"/>
                    <a:pt x="61718" y="7521"/>
                    <a:pt x="58098" y="8187"/>
                  </a:cubicBezTo>
                  <a:cubicBezTo>
                    <a:pt x="54478" y="8854"/>
                    <a:pt x="48954" y="8664"/>
                    <a:pt x="48954" y="12664"/>
                  </a:cubicBezTo>
                  <a:cubicBezTo>
                    <a:pt x="48954" y="16665"/>
                    <a:pt x="47716" y="20951"/>
                    <a:pt x="46573" y="23523"/>
                  </a:cubicBezTo>
                  <a:cubicBezTo>
                    <a:pt x="45335" y="26094"/>
                    <a:pt x="47811" y="29904"/>
                    <a:pt x="52288" y="28190"/>
                  </a:cubicBezTo>
                  <a:cubicBezTo>
                    <a:pt x="56765" y="26475"/>
                    <a:pt x="58193" y="27999"/>
                    <a:pt x="59908" y="28571"/>
                  </a:cubicBezTo>
                  <a:cubicBezTo>
                    <a:pt x="61622" y="29047"/>
                    <a:pt x="63146" y="28952"/>
                    <a:pt x="65432" y="28095"/>
                  </a:cubicBezTo>
                  <a:cubicBezTo>
                    <a:pt x="67718" y="27237"/>
                    <a:pt x="72671" y="28476"/>
                    <a:pt x="74576" y="25332"/>
                  </a:cubicBezTo>
                  <a:cubicBezTo>
                    <a:pt x="79910" y="26761"/>
                    <a:pt x="85625" y="26190"/>
                    <a:pt x="87721" y="24094"/>
                  </a:cubicBezTo>
                  <a:cubicBezTo>
                    <a:pt x="91721" y="24094"/>
                    <a:pt x="97246" y="24570"/>
                    <a:pt x="98770" y="24475"/>
                  </a:cubicBezTo>
                  <a:cubicBezTo>
                    <a:pt x="100294" y="24285"/>
                    <a:pt x="100675" y="28571"/>
                    <a:pt x="99151" y="31714"/>
                  </a:cubicBezTo>
                  <a:cubicBezTo>
                    <a:pt x="97627" y="34762"/>
                    <a:pt x="101056" y="39144"/>
                    <a:pt x="94674" y="39620"/>
                  </a:cubicBezTo>
                  <a:cubicBezTo>
                    <a:pt x="88292" y="40096"/>
                    <a:pt x="88483" y="42858"/>
                    <a:pt x="85340" y="43906"/>
                  </a:cubicBezTo>
                  <a:cubicBezTo>
                    <a:pt x="82196" y="44954"/>
                    <a:pt x="77624" y="44954"/>
                    <a:pt x="76386" y="43716"/>
                  </a:cubicBezTo>
                  <a:cubicBezTo>
                    <a:pt x="75148" y="42477"/>
                    <a:pt x="67052" y="44097"/>
                    <a:pt x="64670" y="44763"/>
                  </a:cubicBezTo>
                  <a:cubicBezTo>
                    <a:pt x="62289" y="45430"/>
                    <a:pt x="58289" y="49621"/>
                    <a:pt x="56193" y="50288"/>
                  </a:cubicBezTo>
                  <a:cubicBezTo>
                    <a:pt x="54098" y="50955"/>
                    <a:pt x="50859" y="50764"/>
                    <a:pt x="49430" y="50669"/>
                  </a:cubicBezTo>
                  <a:cubicBezTo>
                    <a:pt x="48002" y="50478"/>
                    <a:pt x="42668" y="52574"/>
                    <a:pt x="40096" y="52098"/>
                  </a:cubicBezTo>
                  <a:cubicBezTo>
                    <a:pt x="37524" y="51621"/>
                    <a:pt x="35810" y="53622"/>
                    <a:pt x="33714" y="53622"/>
                  </a:cubicBezTo>
                  <a:cubicBezTo>
                    <a:pt x="31619" y="53622"/>
                    <a:pt x="24951" y="64004"/>
                    <a:pt x="24951" y="65718"/>
                  </a:cubicBezTo>
                  <a:cubicBezTo>
                    <a:pt x="24951" y="67433"/>
                    <a:pt x="26475" y="71243"/>
                    <a:pt x="31333" y="69909"/>
                  </a:cubicBezTo>
                  <a:cubicBezTo>
                    <a:pt x="36190" y="68576"/>
                    <a:pt x="44477" y="69719"/>
                    <a:pt x="44477" y="69719"/>
                  </a:cubicBezTo>
                  <a:cubicBezTo>
                    <a:pt x="44477" y="69719"/>
                    <a:pt x="51049" y="65528"/>
                    <a:pt x="53240" y="64575"/>
                  </a:cubicBezTo>
                  <a:cubicBezTo>
                    <a:pt x="55526" y="63528"/>
                    <a:pt x="68576" y="64956"/>
                    <a:pt x="71052" y="64385"/>
                  </a:cubicBezTo>
                  <a:cubicBezTo>
                    <a:pt x="73433" y="63909"/>
                    <a:pt x="78672" y="63337"/>
                    <a:pt x="80386" y="61623"/>
                  </a:cubicBezTo>
                  <a:cubicBezTo>
                    <a:pt x="82101" y="59908"/>
                    <a:pt x="88483" y="56765"/>
                    <a:pt x="91150" y="56765"/>
                  </a:cubicBezTo>
                  <a:cubicBezTo>
                    <a:pt x="93722" y="56765"/>
                    <a:pt x="102675" y="62289"/>
                    <a:pt x="100770" y="67623"/>
                  </a:cubicBezTo>
                  <a:cubicBezTo>
                    <a:pt x="98865" y="72957"/>
                    <a:pt x="97627" y="78672"/>
                    <a:pt x="97817" y="83530"/>
                  </a:cubicBezTo>
                  <a:cubicBezTo>
                    <a:pt x="94865" y="88388"/>
                    <a:pt x="92483" y="95817"/>
                    <a:pt x="81815" y="94103"/>
                  </a:cubicBezTo>
                  <a:cubicBezTo>
                    <a:pt x="81815" y="94103"/>
                    <a:pt x="77148" y="93912"/>
                    <a:pt x="73719" y="96865"/>
                  </a:cubicBezTo>
                  <a:cubicBezTo>
                    <a:pt x="68861" y="97056"/>
                    <a:pt x="64385" y="97913"/>
                    <a:pt x="61336" y="97913"/>
                  </a:cubicBezTo>
                  <a:cubicBezTo>
                    <a:pt x="58193" y="97913"/>
                    <a:pt x="56669" y="97722"/>
                    <a:pt x="55622" y="97722"/>
                  </a:cubicBezTo>
                  <a:cubicBezTo>
                    <a:pt x="54574" y="97722"/>
                    <a:pt x="52478" y="99627"/>
                    <a:pt x="49716" y="99818"/>
                  </a:cubicBezTo>
                  <a:cubicBezTo>
                    <a:pt x="46954" y="100008"/>
                    <a:pt x="43811" y="99627"/>
                    <a:pt x="42286" y="99627"/>
                  </a:cubicBezTo>
                  <a:cubicBezTo>
                    <a:pt x="40763" y="99627"/>
                    <a:pt x="38667" y="101723"/>
                    <a:pt x="36953" y="101723"/>
                  </a:cubicBezTo>
                  <a:cubicBezTo>
                    <a:pt x="35238" y="101723"/>
                    <a:pt x="26951" y="101247"/>
                    <a:pt x="21617" y="106200"/>
                  </a:cubicBezTo>
                  <a:cubicBezTo>
                    <a:pt x="16283" y="106390"/>
                    <a:pt x="13807" y="106390"/>
                    <a:pt x="13807" y="106390"/>
                  </a:cubicBezTo>
                  <a:cubicBezTo>
                    <a:pt x="13807" y="106390"/>
                    <a:pt x="8092" y="108962"/>
                    <a:pt x="6187" y="108676"/>
                  </a:cubicBezTo>
                  <a:cubicBezTo>
                    <a:pt x="3044" y="111819"/>
                    <a:pt x="662" y="112677"/>
                    <a:pt x="281" y="121249"/>
                  </a:cubicBezTo>
                  <a:cubicBezTo>
                    <a:pt x="-5" y="129917"/>
                    <a:pt x="-766" y="130774"/>
                    <a:pt x="2567" y="131060"/>
                  </a:cubicBezTo>
                  <a:cubicBezTo>
                    <a:pt x="5806" y="131441"/>
                    <a:pt x="6377" y="130393"/>
                    <a:pt x="7711" y="129536"/>
                  </a:cubicBezTo>
                  <a:cubicBezTo>
                    <a:pt x="10854" y="129536"/>
                    <a:pt x="13235" y="129536"/>
                    <a:pt x="16855" y="127250"/>
                  </a:cubicBezTo>
                  <a:cubicBezTo>
                    <a:pt x="22379" y="124964"/>
                    <a:pt x="24761" y="122964"/>
                    <a:pt x="26856" y="122964"/>
                  </a:cubicBezTo>
                  <a:cubicBezTo>
                    <a:pt x="28952" y="122964"/>
                    <a:pt x="34571" y="121916"/>
                    <a:pt x="38762" y="118487"/>
                  </a:cubicBezTo>
                  <a:cubicBezTo>
                    <a:pt x="44668" y="118677"/>
                    <a:pt x="48764" y="116296"/>
                    <a:pt x="54669" y="113534"/>
                  </a:cubicBezTo>
                  <a:cubicBezTo>
                    <a:pt x="63813" y="114010"/>
                    <a:pt x="68480" y="112867"/>
                    <a:pt x="71433" y="111819"/>
                  </a:cubicBezTo>
                  <a:cubicBezTo>
                    <a:pt x="76386" y="112010"/>
                    <a:pt x="80958" y="111153"/>
                    <a:pt x="81625" y="109533"/>
                  </a:cubicBezTo>
                  <a:cubicBezTo>
                    <a:pt x="85816" y="109724"/>
                    <a:pt x="97341" y="108676"/>
                    <a:pt x="100770" y="106771"/>
                  </a:cubicBezTo>
                  <a:cubicBezTo>
                    <a:pt x="107152" y="106581"/>
                    <a:pt x="110581" y="106581"/>
                    <a:pt x="113057" y="105723"/>
                  </a:cubicBezTo>
                  <a:cubicBezTo>
                    <a:pt x="115439" y="104866"/>
                    <a:pt x="132774" y="100580"/>
                    <a:pt x="139442" y="101247"/>
                  </a:cubicBezTo>
                  <a:cubicBezTo>
                    <a:pt x="146204" y="101913"/>
                    <a:pt x="150491" y="102485"/>
                    <a:pt x="152205" y="102771"/>
                  </a:cubicBezTo>
                  <a:cubicBezTo>
                    <a:pt x="153920" y="103152"/>
                    <a:pt x="166874" y="113439"/>
                    <a:pt x="178970" y="112296"/>
                  </a:cubicBezTo>
                  <a:cubicBezTo>
                    <a:pt x="189162" y="121059"/>
                    <a:pt x="197449" y="121916"/>
                    <a:pt x="202783" y="122297"/>
                  </a:cubicBezTo>
                  <a:cubicBezTo>
                    <a:pt x="207641" y="125726"/>
                    <a:pt x="212498" y="123821"/>
                    <a:pt x="214308" y="122678"/>
                  </a:cubicBezTo>
                  <a:cubicBezTo>
                    <a:pt x="219832" y="123154"/>
                    <a:pt x="227072" y="124202"/>
                    <a:pt x="229357" y="122297"/>
                  </a:cubicBezTo>
                  <a:cubicBezTo>
                    <a:pt x="231644" y="120392"/>
                    <a:pt x="235263" y="117820"/>
                    <a:pt x="236978" y="117153"/>
                  </a:cubicBezTo>
                  <a:cubicBezTo>
                    <a:pt x="238692" y="116487"/>
                    <a:pt x="244502" y="111438"/>
                    <a:pt x="244883" y="108867"/>
                  </a:cubicBezTo>
                  <a:cubicBezTo>
                    <a:pt x="245264" y="106295"/>
                    <a:pt x="248884" y="101437"/>
                    <a:pt x="251456" y="101151"/>
                  </a:cubicBezTo>
                  <a:cubicBezTo>
                    <a:pt x="254027" y="100770"/>
                    <a:pt x="259552" y="97532"/>
                    <a:pt x="260790" y="93722"/>
                  </a:cubicBezTo>
                  <a:cubicBezTo>
                    <a:pt x="262028" y="89912"/>
                    <a:pt x="264886" y="85435"/>
                    <a:pt x="265934" y="84768"/>
                  </a:cubicBezTo>
                  <a:cubicBezTo>
                    <a:pt x="266981" y="84102"/>
                    <a:pt x="267648" y="77339"/>
                    <a:pt x="259742" y="79911"/>
                  </a:cubicBezTo>
                  <a:cubicBezTo>
                    <a:pt x="251836" y="82482"/>
                    <a:pt x="252313" y="84959"/>
                    <a:pt x="244883" y="83911"/>
                  </a:cubicBezTo>
                  <a:cubicBezTo>
                    <a:pt x="244883" y="83911"/>
                    <a:pt x="240788" y="86483"/>
                    <a:pt x="237644" y="86864"/>
                  </a:cubicBezTo>
                  <a:cubicBezTo>
                    <a:pt x="234501" y="87245"/>
                    <a:pt x="228024" y="86864"/>
                    <a:pt x="224500" y="86007"/>
                  </a:cubicBezTo>
                  <a:cubicBezTo>
                    <a:pt x="221071" y="85149"/>
                    <a:pt x="217451" y="87912"/>
                    <a:pt x="212117" y="88293"/>
                  </a:cubicBezTo>
                  <a:cubicBezTo>
                    <a:pt x="206783" y="88674"/>
                    <a:pt x="204211" y="87435"/>
                    <a:pt x="200878" y="86197"/>
                  </a:cubicBezTo>
                  <a:cubicBezTo>
                    <a:pt x="197639" y="84959"/>
                    <a:pt x="192401" y="85721"/>
                    <a:pt x="190877" y="85721"/>
                  </a:cubicBezTo>
                  <a:cubicBezTo>
                    <a:pt x="189353" y="85721"/>
                    <a:pt x="184304" y="82292"/>
                    <a:pt x="179351" y="84673"/>
                  </a:cubicBezTo>
                  <a:cubicBezTo>
                    <a:pt x="174208" y="83340"/>
                    <a:pt x="173827" y="83435"/>
                    <a:pt x="171922" y="83435"/>
                  </a:cubicBezTo>
                  <a:cubicBezTo>
                    <a:pt x="170017" y="83435"/>
                    <a:pt x="164302" y="86007"/>
                    <a:pt x="162968" y="86007"/>
                  </a:cubicBezTo>
                  <a:cubicBezTo>
                    <a:pt x="161540" y="86007"/>
                    <a:pt x="157444" y="84768"/>
                    <a:pt x="154872" y="84768"/>
                  </a:cubicBezTo>
                  <a:cubicBezTo>
                    <a:pt x="152300" y="84768"/>
                    <a:pt x="149157" y="86483"/>
                    <a:pt x="147824" y="86483"/>
                  </a:cubicBezTo>
                  <a:cubicBezTo>
                    <a:pt x="146490" y="86483"/>
                    <a:pt x="143728" y="84959"/>
                    <a:pt x="142109" y="84959"/>
                  </a:cubicBezTo>
                  <a:cubicBezTo>
                    <a:pt x="140585" y="84959"/>
                    <a:pt x="135536" y="86483"/>
                    <a:pt x="133822" y="86483"/>
                  </a:cubicBezTo>
                  <a:cubicBezTo>
                    <a:pt x="132107" y="86483"/>
                    <a:pt x="126202" y="83054"/>
                    <a:pt x="129155" y="74100"/>
                  </a:cubicBezTo>
                  <a:cubicBezTo>
                    <a:pt x="129155" y="74100"/>
                    <a:pt x="131441" y="70957"/>
                    <a:pt x="130012" y="66385"/>
                  </a:cubicBezTo>
                  <a:cubicBezTo>
                    <a:pt x="128583" y="61718"/>
                    <a:pt x="134298" y="62385"/>
                    <a:pt x="137251" y="62385"/>
                  </a:cubicBezTo>
                  <a:cubicBezTo>
                    <a:pt x="140203" y="62385"/>
                    <a:pt x="145919" y="61146"/>
                    <a:pt x="147824" y="60670"/>
                  </a:cubicBezTo>
                  <a:cubicBezTo>
                    <a:pt x="149728" y="62766"/>
                    <a:pt x="158492" y="60194"/>
                    <a:pt x="162111" y="56860"/>
                  </a:cubicBezTo>
                  <a:cubicBezTo>
                    <a:pt x="166111" y="56479"/>
                    <a:pt x="168874" y="58575"/>
                    <a:pt x="170969" y="58098"/>
                  </a:cubicBezTo>
                  <a:cubicBezTo>
                    <a:pt x="173065" y="57527"/>
                    <a:pt x="173922" y="56860"/>
                    <a:pt x="174970" y="56384"/>
                  </a:cubicBezTo>
                  <a:cubicBezTo>
                    <a:pt x="176018" y="55908"/>
                    <a:pt x="188400" y="54860"/>
                    <a:pt x="192401" y="51240"/>
                  </a:cubicBezTo>
                  <a:cubicBezTo>
                    <a:pt x="200497" y="50859"/>
                    <a:pt x="203926" y="51907"/>
                    <a:pt x="203926" y="50002"/>
                  </a:cubicBezTo>
                  <a:cubicBezTo>
                    <a:pt x="203926" y="48097"/>
                    <a:pt x="202878" y="43906"/>
                    <a:pt x="201164" y="42382"/>
                  </a:cubicBezTo>
                  <a:cubicBezTo>
                    <a:pt x="199449" y="40858"/>
                    <a:pt x="195163" y="38382"/>
                    <a:pt x="194782" y="36667"/>
                  </a:cubicBezTo>
                  <a:cubicBezTo>
                    <a:pt x="194401" y="34953"/>
                    <a:pt x="191353" y="31714"/>
                    <a:pt x="186876" y="31714"/>
                  </a:cubicBezTo>
                  <a:cubicBezTo>
                    <a:pt x="182399" y="31714"/>
                    <a:pt x="181352" y="34095"/>
                    <a:pt x="178780" y="33810"/>
                  </a:cubicBezTo>
                  <a:cubicBezTo>
                    <a:pt x="176208" y="33429"/>
                    <a:pt x="171541" y="35524"/>
                    <a:pt x="170303" y="37429"/>
                  </a:cubicBezTo>
                  <a:cubicBezTo>
                    <a:pt x="167350" y="36191"/>
                    <a:pt x="161825" y="36572"/>
                    <a:pt x="159063" y="40191"/>
                  </a:cubicBezTo>
                  <a:cubicBezTo>
                    <a:pt x="154777" y="39334"/>
                    <a:pt x="149443" y="37905"/>
                    <a:pt x="145252" y="41430"/>
                  </a:cubicBezTo>
                  <a:cubicBezTo>
                    <a:pt x="139251" y="41620"/>
                    <a:pt x="134774" y="41239"/>
                    <a:pt x="133536" y="35715"/>
                  </a:cubicBezTo>
                  <a:cubicBezTo>
                    <a:pt x="132298" y="30190"/>
                    <a:pt x="131822" y="23618"/>
                    <a:pt x="138584" y="20856"/>
                  </a:cubicBezTo>
                  <a:cubicBezTo>
                    <a:pt x="145347" y="18093"/>
                    <a:pt x="146871" y="21332"/>
                    <a:pt x="150300" y="21332"/>
                  </a:cubicBezTo>
                  <a:cubicBezTo>
                    <a:pt x="153729" y="21332"/>
                    <a:pt x="156015" y="18951"/>
                    <a:pt x="158111" y="18760"/>
                  </a:cubicBezTo>
                  <a:cubicBezTo>
                    <a:pt x="160206" y="18570"/>
                    <a:pt x="174208" y="18570"/>
                    <a:pt x="176399" y="17522"/>
                  </a:cubicBezTo>
                  <a:cubicBezTo>
                    <a:pt x="178685" y="16474"/>
                    <a:pt x="189829" y="14760"/>
                    <a:pt x="192401" y="15426"/>
                  </a:cubicBezTo>
                  <a:cubicBezTo>
                    <a:pt x="194972" y="16093"/>
                    <a:pt x="197925" y="15617"/>
                    <a:pt x="200020" y="14093"/>
                  </a:cubicBezTo>
                  <a:cubicBezTo>
                    <a:pt x="204497" y="15998"/>
                    <a:pt x="207069" y="14093"/>
                    <a:pt x="207641" y="12378"/>
                  </a:cubicBezTo>
                  <a:cubicBezTo>
                    <a:pt x="208212" y="10664"/>
                    <a:pt x="210022" y="10283"/>
                    <a:pt x="210403" y="8092"/>
                  </a:cubicBezTo>
                  <a:cubicBezTo>
                    <a:pt x="210784" y="5901"/>
                    <a:pt x="206117" y="1329"/>
                    <a:pt x="202688" y="1329"/>
                  </a:cubicBezTo>
                  <a:cubicBezTo>
                    <a:pt x="199259" y="1329"/>
                    <a:pt x="191448" y="948"/>
                    <a:pt x="188210" y="3044"/>
                  </a:cubicBezTo>
                  <a:cubicBezTo>
                    <a:pt x="184209" y="2853"/>
                    <a:pt x="178399" y="3234"/>
                    <a:pt x="176303" y="2568"/>
                  </a:cubicBezTo>
                  <a:cubicBezTo>
                    <a:pt x="174208" y="1901"/>
                    <a:pt x="165921" y="2758"/>
                    <a:pt x="162302" y="3806"/>
                  </a:cubicBezTo>
                  <a:cubicBezTo>
                    <a:pt x="158206" y="4377"/>
                    <a:pt x="139537" y="2282"/>
                    <a:pt x="139537" y="2282"/>
                  </a:cubicBezTo>
                  <a:close/>
                </a:path>
              </a:pathLst>
            </a:custGeom>
            <a:grpFill/>
            <a:ln w="9525" cap="flat">
              <a:noFill/>
              <a:prstDash val="solid"/>
              <a:miter/>
            </a:ln>
          </p:spPr>
          <p:txBody>
            <a:bodyPr rtlCol="0" anchor="ctr"/>
            <a:lstStyle/>
            <a:p>
              <a:endParaRPr lang="zh-CN" altLang="en-US"/>
            </a:p>
          </p:txBody>
        </p:sp>
        <p:sp>
          <p:nvSpPr>
            <p:cNvPr id="21" name="任意多边形: 形状 20">
              <a:extLst>
                <a:ext uri="{FF2B5EF4-FFF2-40B4-BE49-F238E27FC236}">
                  <a16:creationId xmlns:a16="http://schemas.microsoft.com/office/drawing/2014/main" id="{91E54998-C88E-452C-861C-1B833DB9A5E6}"/>
                </a:ext>
              </a:extLst>
            </p:cNvPr>
            <p:cNvSpPr/>
            <p:nvPr/>
          </p:nvSpPr>
          <p:spPr>
            <a:xfrm>
              <a:off x="6369748" y="3522235"/>
              <a:ext cx="44131" cy="40122"/>
            </a:xfrm>
            <a:custGeom>
              <a:avLst/>
              <a:gdLst>
                <a:gd name="connsiteX0" fmla="*/ 44101 w 44131"/>
                <a:gd name="connsiteY0" fmla="*/ 6396 h 40122"/>
                <a:gd name="connsiteX1" fmla="*/ 41148 w 44131"/>
                <a:gd name="connsiteY1" fmla="*/ 14 h 40122"/>
                <a:gd name="connsiteX2" fmla="*/ 32385 w 44131"/>
                <a:gd name="connsiteY2" fmla="*/ 1633 h 40122"/>
                <a:gd name="connsiteX3" fmla="*/ 27337 w 44131"/>
                <a:gd name="connsiteY3" fmla="*/ 6491 h 40122"/>
                <a:gd name="connsiteX4" fmla="*/ 15145 w 44131"/>
                <a:gd name="connsiteY4" fmla="*/ 17064 h 40122"/>
                <a:gd name="connsiteX5" fmla="*/ 5525 w 44131"/>
                <a:gd name="connsiteY5" fmla="*/ 26017 h 40122"/>
                <a:gd name="connsiteX6" fmla="*/ 0 w 44131"/>
                <a:gd name="connsiteY6" fmla="*/ 35257 h 40122"/>
                <a:gd name="connsiteX7" fmla="*/ 8477 w 44131"/>
                <a:gd name="connsiteY7" fmla="*/ 40114 h 40122"/>
                <a:gd name="connsiteX8" fmla="*/ 25527 w 44131"/>
                <a:gd name="connsiteY8" fmla="*/ 33923 h 40122"/>
                <a:gd name="connsiteX9" fmla="*/ 37528 w 44131"/>
                <a:gd name="connsiteY9" fmla="*/ 26589 h 40122"/>
                <a:gd name="connsiteX10" fmla="*/ 42577 w 44131"/>
                <a:gd name="connsiteY10" fmla="*/ 17635 h 40122"/>
                <a:gd name="connsiteX11" fmla="*/ 43720 w 44131"/>
                <a:gd name="connsiteY11" fmla="*/ 11158 h 40122"/>
                <a:gd name="connsiteX12" fmla="*/ 44101 w 44131"/>
                <a:gd name="connsiteY12" fmla="*/ 6396 h 40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131" h="40122">
                  <a:moveTo>
                    <a:pt x="44101" y="6396"/>
                  </a:moveTo>
                  <a:cubicBezTo>
                    <a:pt x="43434" y="2491"/>
                    <a:pt x="42958" y="205"/>
                    <a:pt x="41148" y="14"/>
                  </a:cubicBezTo>
                  <a:cubicBezTo>
                    <a:pt x="39338" y="-176"/>
                    <a:pt x="33814" y="1633"/>
                    <a:pt x="32385" y="1633"/>
                  </a:cubicBezTo>
                  <a:cubicBezTo>
                    <a:pt x="30956" y="1633"/>
                    <a:pt x="28003" y="4396"/>
                    <a:pt x="27337" y="6491"/>
                  </a:cubicBezTo>
                  <a:cubicBezTo>
                    <a:pt x="26670" y="8587"/>
                    <a:pt x="17431" y="16588"/>
                    <a:pt x="15145" y="17064"/>
                  </a:cubicBezTo>
                  <a:cubicBezTo>
                    <a:pt x="12859" y="17540"/>
                    <a:pt x="8668" y="17254"/>
                    <a:pt x="5525" y="26017"/>
                  </a:cubicBezTo>
                  <a:cubicBezTo>
                    <a:pt x="2286" y="34780"/>
                    <a:pt x="0" y="33352"/>
                    <a:pt x="0" y="35257"/>
                  </a:cubicBezTo>
                  <a:cubicBezTo>
                    <a:pt x="0" y="37066"/>
                    <a:pt x="1619" y="40305"/>
                    <a:pt x="8477" y="40114"/>
                  </a:cubicBezTo>
                  <a:cubicBezTo>
                    <a:pt x="15430" y="39829"/>
                    <a:pt x="20193" y="37066"/>
                    <a:pt x="25527" y="33923"/>
                  </a:cubicBezTo>
                  <a:cubicBezTo>
                    <a:pt x="29623" y="34876"/>
                    <a:pt x="33814" y="30685"/>
                    <a:pt x="37528" y="26589"/>
                  </a:cubicBezTo>
                  <a:cubicBezTo>
                    <a:pt x="41243" y="22493"/>
                    <a:pt x="42863" y="19921"/>
                    <a:pt x="42577" y="17635"/>
                  </a:cubicBezTo>
                  <a:cubicBezTo>
                    <a:pt x="42386" y="15349"/>
                    <a:pt x="43053" y="12587"/>
                    <a:pt x="43720" y="11158"/>
                  </a:cubicBezTo>
                  <a:cubicBezTo>
                    <a:pt x="44291" y="9634"/>
                    <a:pt x="44101" y="6396"/>
                    <a:pt x="44101" y="6396"/>
                  </a:cubicBezTo>
                  <a:close/>
                </a:path>
              </a:pathLst>
            </a:custGeom>
            <a:grpFill/>
            <a:ln w="9525" cap="flat">
              <a:noFill/>
              <a:prstDash val="solid"/>
              <a:miter/>
            </a:ln>
          </p:spPr>
          <p:txBody>
            <a:bodyPr rtlCol="0" anchor="ctr"/>
            <a:lstStyle/>
            <a:p>
              <a:endParaRPr lang="zh-CN" altLang="en-US"/>
            </a:p>
          </p:txBody>
        </p:sp>
        <p:sp>
          <p:nvSpPr>
            <p:cNvPr id="22" name="任意多边形: 形状 21">
              <a:extLst>
                <a:ext uri="{FF2B5EF4-FFF2-40B4-BE49-F238E27FC236}">
                  <a16:creationId xmlns:a16="http://schemas.microsoft.com/office/drawing/2014/main" id="{3D9F1E1A-DB1C-49B6-98F7-538421E56C82}"/>
                </a:ext>
              </a:extLst>
            </p:cNvPr>
            <p:cNvSpPr/>
            <p:nvPr/>
          </p:nvSpPr>
          <p:spPr>
            <a:xfrm>
              <a:off x="6481128" y="3526083"/>
              <a:ext cx="56427" cy="46381"/>
            </a:xfrm>
            <a:custGeom>
              <a:avLst/>
              <a:gdLst>
                <a:gd name="connsiteX0" fmla="*/ 27685 w 56427"/>
                <a:gd name="connsiteY0" fmla="*/ 1405 h 46381"/>
                <a:gd name="connsiteX1" fmla="*/ 14541 w 56427"/>
                <a:gd name="connsiteY1" fmla="*/ 71 h 46381"/>
                <a:gd name="connsiteX2" fmla="*/ 4635 w 56427"/>
                <a:gd name="connsiteY2" fmla="*/ 9025 h 46381"/>
                <a:gd name="connsiteX3" fmla="*/ 4920 w 56427"/>
                <a:gd name="connsiteY3" fmla="*/ 19788 h 46381"/>
                <a:gd name="connsiteX4" fmla="*/ 63 w 56427"/>
                <a:gd name="connsiteY4" fmla="*/ 33599 h 46381"/>
                <a:gd name="connsiteX5" fmla="*/ 4920 w 56427"/>
                <a:gd name="connsiteY5" fmla="*/ 40743 h 46381"/>
                <a:gd name="connsiteX6" fmla="*/ 10921 w 56427"/>
                <a:gd name="connsiteY6" fmla="*/ 46077 h 46381"/>
                <a:gd name="connsiteX7" fmla="*/ 18541 w 56427"/>
                <a:gd name="connsiteY7" fmla="*/ 43791 h 46381"/>
                <a:gd name="connsiteX8" fmla="*/ 28161 w 56427"/>
                <a:gd name="connsiteY8" fmla="*/ 34171 h 46381"/>
                <a:gd name="connsiteX9" fmla="*/ 41687 w 56427"/>
                <a:gd name="connsiteY9" fmla="*/ 23312 h 46381"/>
                <a:gd name="connsiteX10" fmla="*/ 46545 w 56427"/>
                <a:gd name="connsiteY10" fmla="*/ 20074 h 46381"/>
                <a:gd name="connsiteX11" fmla="*/ 56260 w 56427"/>
                <a:gd name="connsiteY11" fmla="*/ 12073 h 46381"/>
                <a:gd name="connsiteX12" fmla="*/ 49402 w 56427"/>
                <a:gd name="connsiteY12" fmla="*/ 8167 h 46381"/>
                <a:gd name="connsiteX13" fmla="*/ 41115 w 56427"/>
                <a:gd name="connsiteY13" fmla="*/ 3119 h 46381"/>
                <a:gd name="connsiteX14" fmla="*/ 27685 w 56427"/>
                <a:gd name="connsiteY14" fmla="*/ 1405 h 46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6427" h="46381">
                  <a:moveTo>
                    <a:pt x="27685" y="1405"/>
                  </a:moveTo>
                  <a:cubicBezTo>
                    <a:pt x="25590" y="1595"/>
                    <a:pt x="17589" y="738"/>
                    <a:pt x="14541" y="71"/>
                  </a:cubicBezTo>
                  <a:cubicBezTo>
                    <a:pt x="11493" y="-596"/>
                    <a:pt x="5111" y="3500"/>
                    <a:pt x="4635" y="9025"/>
                  </a:cubicBezTo>
                  <a:cubicBezTo>
                    <a:pt x="4158" y="14549"/>
                    <a:pt x="5587" y="15216"/>
                    <a:pt x="4920" y="19788"/>
                  </a:cubicBezTo>
                  <a:cubicBezTo>
                    <a:pt x="4254" y="24360"/>
                    <a:pt x="-604" y="30361"/>
                    <a:pt x="63" y="33599"/>
                  </a:cubicBezTo>
                  <a:cubicBezTo>
                    <a:pt x="729" y="36838"/>
                    <a:pt x="1682" y="39314"/>
                    <a:pt x="4920" y="40743"/>
                  </a:cubicBezTo>
                  <a:cubicBezTo>
                    <a:pt x="8159" y="42172"/>
                    <a:pt x="9302" y="45124"/>
                    <a:pt x="10921" y="46077"/>
                  </a:cubicBezTo>
                  <a:cubicBezTo>
                    <a:pt x="12540" y="47029"/>
                    <a:pt x="16160" y="45601"/>
                    <a:pt x="18541" y="43791"/>
                  </a:cubicBezTo>
                  <a:cubicBezTo>
                    <a:pt x="20827" y="41981"/>
                    <a:pt x="27304" y="39886"/>
                    <a:pt x="28161" y="34171"/>
                  </a:cubicBezTo>
                  <a:cubicBezTo>
                    <a:pt x="31590" y="30265"/>
                    <a:pt x="40544" y="26360"/>
                    <a:pt x="41687" y="23312"/>
                  </a:cubicBezTo>
                  <a:cubicBezTo>
                    <a:pt x="44640" y="23503"/>
                    <a:pt x="46354" y="21693"/>
                    <a:pt x="46545" y="20074"/>
                  </a:cubicBezTo>
                  <a:cubicBezTo>
                    <a:pt x="49497" y="18454"/>
                    <a:pt x="55498" y="14359"/>
                    <a:pt x="56260" y="12073"/>
                  </a:cubicBezTo>
                  <a:cubicBezTo>
                    <a:pt x="56927" y="9787"/>
                    <a:pt x="55784" y="8834"/>
                    <a:pt x="49402" y="8167"/>
                  </a:cubicBezTo>
                  <a:cubicBezTo>
                    <a:pt x="42925" y="7501"/>
                    <a:pt x="42925" y="3595"/>
                    <a:pt x="41115" y="3119"/>
                  </a:cubicBezTo>
                  <a:cubicBezTo>
                    <a:pt x="39210" y="2548"/>
                    <a:pt x="27685" y="1405"/>
                    <a:pt x="27685" y="1405"/>
                  </a:cubicBezTo>
                  <a:close/>
                </a:path>
              </a:pathLst>
            </a:custGeom>
            <a:grpFill/>
            <a:ln w="9525" cap="flat">
              <a:noFill/>
              <a:prstDash val="solid"/>
              <a:miter/>
            </a:ln>
          </p:spPr>
          <p:txBody>
            <a:bodyPr rtlCol="0" anchor="ctr"/>
            <a:lstStyle/>
            <a:p>
              <a:endParaRPr lang="zh-CN" altLang="en-US"/>
            </a:p>
          </p:txBody>
        </p:sp>
        <p:sp>
          <p:nvSpPr>
            <p:cNvPr id="23" name="任意多边形: 形状 22">
              <a:extLst>
                <a:ext uri="{FF2B5EF4-FFF2-40B4-BE49-F238E27FC236}">
                  <a16:creationId xmlns:a16="http://schemas.microsoft.com/office/drawing/2014/main" id="{2A9AB8BE-D4DA-4975-9926-7E219F9A2167}"/>
                </a:ext>
              </a:extLst>
            </p:cNvPr>
            <p:cNvSpPr/>
            <p:nvPr/>
          </p:nvSpPr>
          <p:spPr>
            <a:xfrm>
              <a:off x="6812565" y="3287050"/>
              <a:ext cx="156424" cy="37194"/>
            </a:xfrm>
            <a:custGeom>
              <a:avLst/>
              <a:gdLst>
                <a:gd name="connsiteX0" fmla="*/ 38005 w 156424"/>
                <a:gd name="connsiteY0" fmla="*/ 9838 h 37194"/>
                <a:gd name="connsiteX1" fmla="*/ 29718 w 156424"/>
                <a:gd name="connsiteY1" fmla="*/ 7075 h 37194"/>
                <a:gd name="connsiteX2" fmla="*/ 19336 w 156424"/>
                <a:gd name="connsiteY2" fmla="*/ 7742 h 37194"/>
                <a:gd name="connsiteX3" fmla="*/ 13145 w 156424"/>
                <a:gd name="connsiteY3" fmla="*/ 13933 h 37194"/>
                <a:gd name="connsiteX4" fmla="*/ 4477 w 156424"/>
                <a:gd name="connsiteY4" fmla="*/ 21839 h 37194"/>
                <a:gd name="connsiteX5" fmla="*/ 0 w 156424"/>
                <a:gd name="connsiteY5" fmla="*/ 28411 h 37194"/>
                <a:gd name="connsiteX6" fmla="*/ 4858 w 156424"/>
                <a:gd name="connsiteY6" fmla="*/ 34984 h 37194"/>
                <a:gd name="connsiteX7" fmla="*/ 14859 w 156424"/>
                <a:gd name="connsiteY7" fmla="*/ 36317 h 37194"/>
                <a:gd name="connsiteX8" fmla="*/ 24479 w 156424"/>
                <a:gd name="connsiteY8" fmla="*/ 32888 h 37194"/>
                <a:gd name="connsiteX9" fmla="*/ 33433 w 156424"/>
                <a:gd name="connsiteY9" fmla="*/ 26983 h 37194"/>
                <a:gd name="connsiteX10" fmla="*/ 43148 w 156424"/>
                <a:gd name="connsiteY10" fmla="*/ 23173 h 37194"/>
                <a:gd name="connsiteX11" fmla="*/ 56579 w 156424"/>
                <a:gd name="connsiteY11" fmla="*/ 21077 h 37194"/>
                <a:gd name="connsiteX12" fmla="*/ 83534 w 156424"/>
                <a:gd name="connsiteY12" fmla="*/ 17934 h 37194"/>
                <a:gd name="connsiteX13" fmla="*/ 98012 w 156424"/>
                <a:gd name="connsiteY13" fmla="*/ 21077 h 37194"/>
                <a:gd name="connsiteX14" fmla="*/ 112490 w 156424"/>
                <a:gd name="connsiteY14" fmla="*/ 21077 h 37194"/>
                <a:gd name="connsiteX15" fmla="*/ 128016 w 156424"/>
                <a:gd name="connsiteY15" fmla="*/ 22506 h 37194"/>
                <a:gd name="connsiteX16" fmla="*/ 146018 w 156424"/>
                <a:gd name="connsiteY16" fmla="*/ 26316 h 37194"/>
                <a:gd name="connsiteX17" fmla="*/ 156400 w 156424"/>
                <a:gd name="connsiteY17" fmla="*/ 20410 h 37194"/>
                <a:gd name="connsiteX18" fmla="*/ 149447 w 156424"/>
                <a:gd name="connsiteY18" fmla="*/ 10790 h 37194"/>
                <a:gd name="connsiteX19" fmla="*/ 141161 w 156424"/>
                <a:gd name="connsiteY19" fmla="*/ 9076 h 37194"/>
                <a:gd name="connsiteX20" fmla="*/ 132493 w 156424"/>
                <a:gd name="connsiteY20" fmla="*/ 5647 h 37194"/>
                <a:gd name="connsiteX21" fmla="*/ 122873 w 156424"/>
                <a:gd name="connsiteY21" fmla="*/ 6313 h 37194"/>
                <a:gd name="connsiteX22" fmla="*/ 116015 w 156424"/>
                <a:gd name="connsiteY22" fmla="*/ 3170 h 37194"/>
                <a:gd name="connsiteX23" fmla="*/ 104966 w 156424"/>
                <a:gd name="connsiteY23" fmla="*/ 27 h 37194"/>
                <a:gd name="connsiteX24" fmla="*/ 94583 w 156424"/>
                <a:gd name="connsiteY24" fmla="*/ 3170 h 37194"/>
                <a:gd name="connsiteX25" fmla="*/ 84201 w 156424"/>
                <a:gd name="connsiteY25" fmla="*/ 1075 h 37194"/>
                <a:gd name="connsiteX26" fmla="*/ 69056 w 156424"/>
                <a:gd name="connsiteY26" fmla="*/ 1741 h 37194"/>
                <a:gd name="connsiteX27" fmla="*/ 50387 w 156424"/>
                <a:gd name="connsiteY27" fmla="*/ 6218 h 37194"/>
                <a:gd name="connsiteX28" fmla="*/ 38005 w 156424"/>
                <a:gd name="connsiteY28" fmla="*/ 9838 h 37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56424" h="37194">
                  <a:moveTo>
                    <a:pt x="38005" y="9838"/>
                  </a:moveTo>
                  <a:cubicBezTo>
                    <a:pt x="34862" y="10219"/>
                    <a:pt x="31052" y="7456"/>
                    <a:pt x="29718" y="7075"/>
                  </a:cubicBezTo>
                  <a:cubicBezTo>
                    <a:pt x="28289" y="6694"/>
                    <a:pt x="21431" y="6409"/>
                    <a:pt x="19336" y="7742"/>
                  </a:cubicBezTo>
                  <a:cubicBezTo>
                    <a:pt x="17240" y="9076"/>
                    <a:pt x="15526" y="14314"/>
                    <a:pt x="13145" y="13933"/>
                  </a:cubicBezTo>
                  <a:cubicBezTo>
                    <a:pt x="10763" y="13552"/>
                    <a:pt x="5239" y="18791"/>
                    <a:pt x="4477" y="21839"/>
                  </a:cubicBezTo>
                  <a:cubicBezTo>
                    <a:pt x="3810" y="24887"/>
                    <a:pt x="0" y="26316"/>
                    <a:pt x="0" y="28411"/>
                  </a:cubicBezTo>
                  <a:cubicBezTo>
                    <a:pt x="0" y="30507"/>
                    <a:pt x="3143" y="34984"/>
                    <a:pt x="4858" y="34984"/>
                  </a:cubicBezTo>
                  <a:cubicBezTo>
                    <a:pt x="6572" y="34984"/>
                    <a:pt x="11049" y="33269"/>
                    <a:pt x="14859" y="36317"/>
                  </a:cubicBezTo>
                  <a:cubicBezTo>
                    <a:pt x="18669" y="39460"/>
                    <a:pt x="20003" y="33174"/>
                    <a:pt x="24479" y="32888"/>
                  </a:cubicBezTo>
                  <a:cubicBezTo>
                    <a:pt x="28956" y="32507"/>
                    <a:pt x="31718" y="28411"/>
                    <a:pt x="33433" y="26983"/>
                  </a:cubicBezTo>
                  <a:cubicBezTo>
                    <a:pt x="38291" y="25935"/>
                    <a:pt x="41720" y="23839"/>
                    <a:pt x="43148" y="23173"/>
                  </a:cubicBezTo>
                  <a:cubicBezTo>
                    <a:pt x="46577" y="22506"/>
                    <a:pt x="53912" y="22506"/>
                    <a:pt x="56579" y="21077"/>
                  </a:cubicBezTo>
                  <a:cubicBezTo>
                    <a:pt x="62770" y="21744"/>
                    <a:pt x="79058" y="21077"/>
                    <a:pt x="83534" y="17934"/>
                  </a:cubicBezTo>
                  <a:cubicBezTo>
                    <a:pt x="90773" y="18982"/>
                    <a:pt x="94583" y="18982"/>
                    <a:pt x="98012" y="21077"/>
                  </a:cubicBezTo>
                  <a:cubicBezTo>
                    <a:pt x="101441" y="23173"/>
                    <a:pt x="104870" y="23839"/>
                    <a:pt x="112490" y="21077"/>
                  </a:cubicBezTo>
                  <a:cubicBezTo>
                    <a:pt x="121158" y="24220"/>
                    <a:pt x="123920" y="23839"/>
                    <a:pt x="128016" y="22506"/>
                  </a:cubicBezTo>
                  <a:cubicBezTo>
                    <a:pt x="132874" y="22125"/>
                    <a:pt x="142208" y="22887"/>
                    <a:pt x="146018" y="26316"/>
                  </a:cubicBezTo>
                  <a:cubicBezTo>
                    <a:pt x="149733" y="29745"/>
                    <a:pt x="156020" y="24601"/>
                    <a:pt x="156400" y="20410"/>
                  </a:cubicBezTo>
                  <a:cubicBezTo>
                    <a:pt x="156782" y="16315"/>
                    <a:pt x="152591" y="12790"/>
                    <a:pt x="149447" y="10790"/>
                  </a:cubicBezTo>
                  <a:cubicBezTo>
                    <a:pt x="146399" y="8695"/>
                    <a:pt x="141161" y="9076"/>
                    <a:pt x="141161" y="9076"/>
                  </a:cubicBezTo>
                  <a:cubicBezTo>
                    <a:pt x="141161" y="9076"/>
                    <a:pt x="133255" y="6980"/>
                    <a:pt x="132493" y="5647"/>
                  </a:cubicBezTo>
                  <a:cubicBezTo>
                    <a:pt x="131826" y="4218"/>
                    <a:pt x="124206" y="6313"/>
                    <a:pt x="122873" y="6313"/>
                  </a:cubicBezTo>
                  <a:cubicBezTo>
                    <a:pt x="121539" y="6313"/>
                    <a:pt x="116015" y="3170"/>
                    <a:pt x="116015" y="3170"/>
                  </a:cubicBezTo>
                  <a:cubicBezTo>
                    <a:pt x="116015" y="3170"/>
                    <a:pt x="106299" y="408"/>
                    <a:pt x="104966" y="27"/>
                  </a:cubicBezTo>
                  <a:cubicBezTo>
                    <a:pt x="103537" y="-354"/>
                    <a:pt x="98393" y="3456"/>
                    <a:pt x="94583" y="3170"/>
                  </a:cubicBezTo>
                  <a:cubicBezTo>
                    <a:pt x="90773" y="2789"/>
                    <a:pt x="88392" y="-640"/>
                    <a:pt x="84201" y="1075"/>
                  </a:cubicBezTo>
                  <a:cubicBezTo>
                    <a:pt x="79724" y="27"/>
                    <a:pt x="72771" y="27"/>
                    <a:pt x="69056" y="1741"/>
                  </a:cubicBezTo>
                  <a:cubicBezTo>
                    <a:pt x="62198" y="1741"/>
                    <a:pt x="54197" y="4123"/>
                    <a:pt x="50387" y="6218"/>
                  </a:cubicBezTo>
                  <a:cubicBezTo>
                    <a:pt x="46577" y="8504"/>
                    <a:pt x="38005" y="9838"/>
                    <a:pt x="38005" y="9838"/>
                  </a:cubicBezTo>
                  <a:close/>
                </a:path>
              </a:pathLst>
            </a:custGeom>
            <a:grpFill/>
            <a:ln w="9525" cap="flat">
              <a:noFill/>
              <a:prstDash val="solid"/>
              <a:miter/>
            </a:ln>
          </p:spPr>
          <p:txBody>
            <a:bodyPr rtlCol="0" anchor="ctr"/>
            <a:lstStyle/>
            <a:p>
              <a:endParaRPr lang="zh-CN" altLang="en-US"/>
            </a:p>
          </p:txBody>
        </p:sp>
        <p:sp>
          <p:nvSpPr>
            <p:cNvPr id="24" name="任意多边形: 形状 23">
              <a:extLst>
                <a:ext uri="{FF2B5EF4-FFF2-40B4-BE49-F238E27FC236}">
                  <a16:creationId xmlns:a16="http://schemas.microsoft.com/office/drawing/2014/main" id="{31ECFD64-CC38-42BA-BECA-EB125E7F934D}"/>
                </a:ext>
              </a:extLst>
            </p:cNvPr>
            <p:cNvSpPr/>
            <p:nvPr/>
          </p:nvSpPr>
          <p:spPr>
            <a:xfrm>
              <a:off x="6785609" y="3324673"/>
              <a:ext cx="203644" cy="50004"/>
            </a:xfrm>
            <a:custGeom>
              <a:avLst/>
              <a:gdLst>
                <a:gd name="connsiteX0" fmla="*/ 41434 w 203644"/>
                <a:gd name="connsiteY0" fmla="*/ 17458 h 50004"/>
                <a:gd name="connsiteX1" fmla="*/ 35909 w 203644"/>
                <a:gd name="connsiteY1" fmla="*/ 21934 h 50004"/>
                <a:gd name="connsiteX2" fmla="*/ 26575 w 203644"/>
                <a:gd name="connsiteY2" fmla="*/ 25744 h 50004"/>
                <a:gd name="connsiteX3" fmla="*/ 17240 w 203644"/>
                <a:gd name="connsiteY3" fmla="*/ 31269 h 50004"/>
                <a:gd name="connsiteX4" fmla="*/ 11335 w 203644"/>
                <a:gd name="connsiteY4" fmla="*/ 30602 h 50004"/>
                <a:gd name="connsiteX5" fmla="*/ 1333 w 203644"/>
                <a:gd name="connsiteY5" fmla="*/ 37174 h 50004"/>
                <a:gd name="connsiteX6" fmla="*/ 0 w 203644"/>
                <a:gd name="connsiteY6" fmla="*/ 46509 h 50004"/>
                <a:gd name="connsiteX7" fmla="*/ 5906 w 203644"/>
                <a:gd name="connsiteY7" fmla="*/ 49938 h 50004"/>
                <a:gd name="connsiteX8" fmla="*/ 12764 w 203644"/>
                <a:gd name="connsiteY8" fmla="*/ 45747 h 50004"/>
                <a:gd name="connsiteX9" fmla="*/ 24479 w 203644"/>
                <a:gd name="connsiteY9" fmla="*/ 42985 h 50004"/>
                <a:gd name="connsiteX10" fmla="*/ 45529 w 203644"/>
                <a:gd name="connsiteY10" fmla="*/ 32317 h 50004"/>
                <a:gd name="connsiteX11" fmla="*/ 58293 w 203644"/>
                <a:gd name="connsiteY11" fmla="*/ 31650 h 50004"/>
                <a:gd name="connsiteX12" fmla="*/ 69342 w 203644"/>
                <a:gd name="connsiteY12" fmla="*/ 29269 h 50004"/>
                <a:gd name="connsiteX13" fmla="*/ 73819 w 203644"/>
                <a:gd name="connsiteY13" fmla="*/ 26506 h 50004"/>
                <a:gd name="connsiteX14" fmla="*/ 83153 w 203644"/>
                <a:gd name="connsiteY14" fmla="*/ 25459 h 50004"/>
                <a:gd name="connsiteX15" fmla="*/ 91821 w 203644"/>
                <a:gd name="connsiteY15" fmla="*/ 26125 h 50004"/>
                <a:gd name="connsiteX16" fmla="*/ 104966 w 203644"/>
                <a:gd name="connsiteY16" fmla="*/ 22696 h 50004"/>
                <a:gd name="connsiteX17" fmla="*/ 131159 w 203644"/>
                <a:gd name="connsiteY17" fmla="*/ 22696 h 50004"/>
                <a:gd name="connsiteX18" fmla="*/ 146685 w 203644"/>
                <a:gd name="connsiteY18" fmla="*/ 18220 h 50004"/>
                <a:gd name="connsiteX19" fmla="*/ 156686 w 203644"/>
                <a:gd name="connsiteY19" fmla="*/ 19267 h 50004"/>
                <a:gd name="connsiteX20" fmla="*/ 168783 w 203644"/>
                <a:gd name="connsiteY20" fmla="*/ 17172 h 50004"/>
                <a:gd name="connsiteX21" fmla="*/ 177737 w 203644"/>
                <a:gd name="connsiteY21" fmla="*/ 19267 h 50004"/>
                <a:gd name="connsiteX22" fmla="*/ 187738 w 203644"/>
                <a:gd name="connsiteY22" fmla="*/ 18220 h 50004"/>
                <a:gd name="connsiteX23" fmla="*/ 197453 w 203644"/>
                <a:gd name="connsiteY23" fmla="*/ 19553 h 50004"/>
                <a:gd name="connsiteX24" fmla="*/ 203645 w 203644"/>
                <a:gd name="connsiteY24" fmla="*/ 9171 h 50004"/>
                <a:gd name="connsiteX25" fmla="*/ 196787 w 203644"/>
                <a:gd name="connsiteY25" fmla="*/ 3646 h 50004"/>
                <a:gd name="connsiteX26" fmla="*/ 188881 w 203644"/>
                <a:gd name="connsiteY26" fmla="*/ 503 h 50004"/>
                <a:gd name="connsiteX27" fmla="*/ 175736 w 203644"/>
                <a:gd name="connsiteY27" fmla="*/ 3646 h 50004"/>
                <a:gd name="connsiteX28" fmla="*/ 164021 w 203644"/>
                <a:gd name="connsiteY28" fmla="*/ 5361 h 50004"/>
                <a:gd name="connsiteX29" fmla="*/ 149543 w 203644"/>
                <a:gd name="connsiteY29" fmla="*/ 6409 h 50004"/>
                <a:gd name="connsiteX30" fmla="*/ 131921 w 203644"/>
                <a:gd name="connsiteY30" fmla="*/ 5361 h 50004"/>
                <a:gd name="connsiteX31" fmla="*/ 117443 w 203644"/>
                <a:gd name="connsiteY31" fmla="*/ 8790 h 50004"/>
                <a:gd name="connsiteX32" fmla="*/ 102299 w 203644"/>
                <a:gd name="connsiteY32" fmla="*/ 7742 h 50004"/>
                <a:gd name="connsiteX33" fmla="*/ 87821 w 203644"/>
                <a:gd name="connsiteY33" fmla="*/ 10885 h 50004"/>
                <a:gd name="connsiteX34" fmla="*/ 74390 w 203644"/>
                <a:gd name="connsiteY34" fmla="*/ 13648 h 50004"/>
                <a:gd name="connsiteX35" fmla="*/ 61913 w 203644"/>
                <a:gd name="connsiteY35" fmla="*/ 14695 h 50004"/>
                <a:gd name="connsiteX36" fmla="*/ 51530 w 203644"/>
                <a:gd name="connsiteY36" fmla="*/ 16029 h 50004"/>
                <a:gd name="connsiteX37" fmla="*/ 41434 w 203644"/>
                <a:gd name="connsiteY37" fmla="*/ 17458 h 5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03644" h="50004">
                  <a:moveTo>
                    <a:pt x="41434" y="17458"/>
                  </a:moveTo>
                  <a:cubicBezTo>
                    <a:pt x="39338" y="19172"/>
                    <a:pt x="38672" y="21268"/>
                    <a:pt x="35909" y="21934"/>
                  </a:cubicBezTo>
                  <a:cubicBezTo>
                    <a:pt x="33147" y="22601"/>
                    <a:pt x="28289" y="24316"/>
                    <a:pt x="26575" y="25744"/>
                  </a:cubicBezTo>
                  <a:cubicBezTo>
                    <a:pt x="24860" y="27078"/>
                    <a:pt x="20003" y="29554"/>
                    <a:pt x="17240" y="31269"/>
                  </a:cubicBezTo>
                  <a:cubicBezTo>
                    <a:pt x="14478" y="32984"/>
                    <a:pt x="12764" y="30888"/>
                    <a:pt x="11335" y="30602"/>
                  </a:cubicBezTo>
                  <a:cubicBezTo>
                    <a:pt x="10001" y="30221"/>
                    <a:pt x="3048" y="35079"/>
                    <a:pt x="1333" y="37174"/>
                  </a:cubicBezTo>
                  <a:cubicBezTo>
                    <a:pt x="-381" y="39270"/>
                    <a:pt x="3048" y="44032"/>
                    <a:pt x="0" y="46509"/>
                  </a:cubicBezTo>
                  <a:cubicBezTo>
                    <a:pt x="0" y="48223"/>
                    <a:pt x="4191" y="50414"/>
                    <a:pt x="5906" y="49938"/>
                  </a:cubicBezTo>
                  <a:cubicBezTo>
                    <a:pt x="8668" y="49271"/>
                    <a:pt x="9716" y="46128"/>
                    <a:pt x="12764" y="45747"/>
                  </a:cubicBezTo>
                  <a:cubicBezTo>
                    <a:pt x="15907" y="45366"/>
                    <a:pt x="21050" y="45747"/>
                    <a:pt x="24479" y="42985"/>
                  </a:cubicBezTo>
                  <a:cubicBezTo>
                    <a:pt x="27908" y="40223"/>
                    <a:pt x="41053" y="35365"/>
                    <a:pt x="45529" y="32317"/>
                  </a:cubicBezTo>
                  <a:cubicBezTo>
                    <a:pt x="51435" y="33650"/>
                    <a:pt x="54102" y="33365"/>
                    <a:pt x="58293" y="31650"/>
                  </a:cubicBezTo>
                  <a:cubicBezTo>
                    <a:pt x="62484" y="29935"/>
                    <a:pt x="68008" y="29554"/>
                    <a:pt x="69342" y="29269"/>
                  </a:cubicBezTo>
                  <a:cubicBezTo>
                    <a:pt x="70676" y="28888"/>
                    <a:pt x="72104" y="26887"/>
                    <a:pt x="73819" y="26506"/>
                  </a:cubicBezTo>
                  <a:cubicBezTo>
                    <a:pt x="75533" y="26125"/>
                    <a:pt x="81439" y="25840"/>
                    <a:pt x="83153" y="25459"/>
                  </a:cubicBezTo>
                  <a:cubicBezTo>
                    <a:pt x="84868" y="25078"/>
                    <a:pt x="88011" y="25078"/>
                    <a:pt x="91821" y="26125"/>
                  </a:cubicBezTo>
                  <a:cubicBezTo>
                    <a:pt x="95631" y="27173"/>
                    <a:pt x="100489" y="24030"/>
                    <a:pt x="104966" y="22696"/>
                  </a:cubicBezTo>
                  <a:cubicBezTo>
                    <a:pt x="109442" y="21363"/>
                    <a:pt x="125349" y="19934"/>
                    <a:pt x="131159" y="22696"/>
                  </a:cubicBezTo>
                  <a:cubicBezTo>
                    <a:pt x="139446" y="23363"/>
                    <a:pt x="142875" y="19267"/>
                    <a:pt x="146685" y="18220"/>
                  </a:cubicBezTo>
                  <a:cubicBezTo>
                    <a:pt x="150495" y="17172"/>
                    <a:pt x="153257" y="18887"/>
                    <a:pt x="156686" y="19267"/>
                  </a:cubicBezTo>
                  <a:cubicBezTo>
                    <a:pt x="160115" y="19648"/>
                    <a:pt x="164973" y="18220"/>
                    <a:pt x="168783" y="17172"/>
                  </a:cubicBezTo>
                  <a:cubicBezTo>
                    <a:pt x="172593" y="16124"/>
                    <a:pt x="174689" y="18887"/>
                    <a:pt x="177737" y="19267"/>
                  </a:cubicBezTo>
                  <a:cubicBezTo>
                    <a:pt x="180880" y="19648"/>
                    <a:pt x="184595" y="17934"/>
                    <a:pt x="187738" y="18220"/>
                  </a:cubicBezTo>
                  <a:cubicBezTo>
                    <a:pt x="190881" y="18601"/>
                    <a:pt x="195358" y="20315"/>
                    <a:pt x="197453" y="19553"/>
                  </a:cubicBezTo>
                  <a:cubicBezTo>
                    <a:pt x="199454" y="18887"/>
                    <a:pt x="203645" y="11647"/>
                    <a:pt x="203645" y="9171"/>
                  </a:cubicBezTo>
                  <a:cubicBezTo>
                    <a:pt x="203645" y="6790"/>
                    <a:pt x="198501" y="4313"/>
                    <a:pt x="196787" y="3646"/>
                  </a:cubicBezTo>
                  <a:cubicBezTo>
                    <a:pt x="195072" y="2980"/>
                    <a:pt x="190881" y="-1211"/>
                    <a:pt x="188881" y="503"/>
                  </a:cubicBezTo>
                  <a:cubicBezTo>
                    <a:pt x="184404" y="-545"/>
                    <a:pt x="178879" y="-164"/>
                    <a:pt x="175736" y="3646"/>
                  </a:cubicBezTo>
                  <a:cubicBezTo>
                    <a:pt x="169831" y="4027"/>
                    <a:pt x="165735" y="5361"/>
                    <a:pt x="164021" y="5361"/>
                  </a:cubicBezTo>
                  <a:cubicBezTo>
                    <a:pt x="162306" y="5361"/>
                    <a:pt x="155353" y="4694"/>
                    <a:pt x="149543" y="6409"/>
                  </a:cubicBezTo>
                  <a:cubicBezTo>
                    <a:pt x="142304" y="5742"/>
                    <a:pt x="133350" y="6790"/>
                    <a:pt x="131921" y="5361"/>
                  </a:cubicBezTo>
                  <a:cubicBezTo>
                    <a:pt x="130493" y="3932"/>
                    <a:pt x="122206" y="8790"/>
                    <a:pt x="117443" y="8790"/>
                  </a:cubicBezTo>
                  <a:cubicBezTo>
                    <a:pt x="112586" y="8790"/>
                    <a:pt x="104680" y="8409"/>
                    <a:pt x="102299" y="7742"/>
                  </a:cubicBezTo>
                  <a:cubicBezTo>
                    <a:pt x="99822" y="7075"/>
                    <a:pt x="94012" y="7361"/>
                    <a:pt x="87821" y="10885"/>
                  </a:cubicBezTo>
                  <a:cubicBezTo>
                    <a:pt x="81629" y="14314"/>
                    <a:pt x="76391" y="13648"/>
                    <a:pt x="74390" y="13648"/>
                  </a:cubicBezTo>
                  <a:cubicBezTo>
                    <a:pt x="72295" y="13648"/>
                    <a:pt x="64675" y="11552"/>
                    <a:pt x="61913" y="14695"/>
                  </a:cubicBezTo>
                  <a:cubicBezTo>
                    <a:pt x="57722" y="15362"/>
                    <a:pt x="53340" y="13362"/>
                    <a:pt x="51530" y="16029"/>
                  </a:cubicBezTo>
                  <a:cubicBezTo>
                    <a:pt x="46958" y="16029"/>
                    <a:pt x="41434" y="17458"/>
                    <a:pt x="41434" y="17458"/>
                  </a:cubicBezTo>
                  <a:close/>
                </a:path>
              </a:pathLst>
            </a:custGeom>
            <a:grpFill/>
            <a:ln w="9525" cap="flat">
              <a:noFill/>
              <a:prstDash val="solid"/>
              <a:miter/>
            </a:ln>
          </p:spPr>
          <p:txBody>
            <a:bodyPr rtlCol="0" anchor="ctr"/>
            <a:lstStyle/>
            <a:p>
              <a:endParaRPr lang="zh-CN" altLang="en-US"/>
            </a:p>
          </p:txBody>
        </p:sp>
        <p:sp>
          <p:nvSpPr>
            <p:cNvPr id="25" name="任意多边形: 形状 24">
              <a:extLst>
                <a:ext uri="{FF2B5EF4-FFF2-40B4-BE49-F238E27FC236}">
                  <a16:creationId xmlns:a16="http://schemas.microsoft.com/office/drawing/2014/main" id="{D2D33DE8-7D67-4512-977B-4C53723001CD}"/>
                </a:ext>
              </a:extLst>
            </p:cNvPr>
            <p:cNvSpPr/>
            <p:nvPr/>
          </p:nvSpPr>
          <p:spPr>
            <a:xfrm>
              <a:off x="6800691" y="3366698"/>
              <a:ext cx="183860" cy="46607"/>
            </a:xfrm>
            <a:custGeom>
              <a:avLst/>
              <a:gdLst>
                <a:gd name="connsiteX0" fmla="*/ 50545 w 183860"/>
                <a:gd name="connsiteY0" fmla="*/ 20677 h 46607"/>
                <a:gd name="connsiteX1" fmla="*/ 18065 w 183860"/>
                <a:gd name="connsiteY1" fmla="*/ 24487 h 46607"/>
                <a:gd name="connsiteX2" fmla="*/ 1492 w 183860"/>
                <a:gd name="connsiteY2" fmla="*/ 27249 h 46607"/>
                <a:gd name="connsiteX3" fmla="*/ 9778 w 183860"/>
                <a:gd name="connsiteY3" fmla="*/ 42108 h 46607"/>
                <a:gd name="connsiteX4" fmla="*/ 20161 w 183860"/>
                <a:gd name="connsiteY4" fmla="*/ 46585 h 46607"/>
                <a:gd name="connsiteX5" fmla="*/ 36067 w 183860"/>
                <a:gd name="connsiteY5" fmla="*/ 41441 h 46607"/>
                <a:gd name="connsiteX6" fmla="*/ 46735 w 183860"/>
                <a:gd name="connsiteY6" fmla="*/ 41822 h 46607"/>
                <a:gd name="connsiteX7" fmla="*/ 58451 w 183860"/>
                <a:gd name="connsiteY7" fmla="*/ 42489 h 46607"/>
                <a:gd name="connsiteX8" fmla="*/ 72643 w 183860"/>
                <a:gd name="connsiteY8" fmla="*/ 35536 h 46607"/>
                <a:gd name="connsiteX9" fmla="*/ 87788 w 183860"/>
                <a:gd name="connsiteY9" fmla="*/ 32393 h 46607"/>
                <a:gd name="connsiteX10" fmla="*/ 98456 w 183860"/>
                <a:gd name="connsiteY10" fmla="*/ 28583 h 46607"/>
                <a:gd name="connsiteX11" fmla="*/ 112648 w 183860"/>
                <a:gd name="connsiteY11" fmla="*/ 25154 h 46607"/>
                <a:gd name="connsiteX12" fmla="*/ 127507 w 183860"/>
                <a:gd name="connsiteY12" fmla="*/ 18581 h 46607"/>
                <a:gd name="connsiteX13" fmla="*/ 144748 w 183860"/>
                <a:gd name="connsiteY13" fmla="*/ 16867 h 46607"/>
                <a:gd name="connsiteX14" fmla="*/ 163036 w 183860"/>
                <a:gd name="connsiteY14" fmla="*/ 13438 h 46607"/>
                <a:gd name="connsiteX15" fmla="*/ 180276 w 183860"/>
                <a:gd name="connsiteY15" fmla="*/ 14105 h 46607"/>
                <a:gd name="connsiteX16" fmla="*/ 180943 w 183860"/>
                <a:gd name="connsiteY16" fmla="*/ 293 h 46607"/>
                <a:gd name="connsiteX17" fmla="*/ 169227 w 183860"/>
                <a:gd name="connsiteY17" fmla="*/ 1341 h 46607"/>
                <a:gd name="connsiteX18" fmla="*/ 152653 w 183860"/>
                <a:gd name="connsiteY18" fmla="*/ 3056 h 46607"/>
                <a:gd name="connsiteX19" fmla="*/ 140271 w 183860"/>
                <a:gd name="connsiteY19" fmla="*/ 5151 h 46607"/>
                <a:gd name="connsiteX20" fmla="*/ 133032 w 183860"/>
                <a:gd name="connsiteY20" fmla="*/ 6199 h 46607"/>
                <a:gd name="connsiteX21" fmla="*/ 116458 w 183860"/>
                <a:gd name="connsiteY21" fmla="*/ 10009 h 46607"/>
                <a:gd name="connsiteX22" fmla="*/ 101980 w 183860"/>
                <a:gd name="connsiteY22" fmla="*/ 12771 h 46607"/>
                <a:gd name="connsiteX23" fmla="*/ 83311 w 183860"/>
                <a:gd name="connsiteY23" fmla="*/ 10009 h 46607"/>
                <a:gd name="connsiteX24" fmla="*/ 70167 w 183860"/>
                <a:gd name="connsiteY24" fmla="*/ 13819 h 46607"/>
                <a:gd name="connsiteX25" fmla="*/ 50545 w 183860"/>
                <a:gd name="connsiteY25" fmla="*/ 20677 h 46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83860" h="46607">
                  <a:moveTo>
                    <a:pt x="50545" y="20677"/>
                  </a:moveTo>
                  <a:cubicBezTo>
                    <a:pt x="44640" y="20677"/>
                    <a:pt x="20542" y="24773"/>
                    <a:pt x="18065" y="24487"/>
                  </a:cubicBezTo>
                  <a:cubicBezTo>
                    <a:pt x="15684" y="24106"/>
                    <a:pt x="5683" y="20391"/>
                    <a:pt x="1492" y="27249"/>
                  </a:cubicBezTo>
                  <a:cubicBezTo>
                    <a:pt x="-2699" y="34202"/>
                    <a:pt x="2539" y="41060"/>
                    <a:pt x="9778" y="42108"/>
                  </a:cubicBezTo>
                  <a:cubicBezTo>
                    <a:pt x="17017" y="43156"/>
                    <a:pt x="16351" y="46204"/>
                    <a:pt x="20161" y="46585"/>
                  </a:cubicBezTo>
                  <a:cubicBezTo>
                    <a:pt x="23971" y="46966"/>
                    <a:pt x="30924" y="42489"/>
                    <a:pt x="36067" y="41441"/>
                  </a:cubicBezTo>
                  <a:cubicBezTo>
                    <a:pt x="41211" y="40394"/>
                    <a:pt x="42259" y="42489"/>
                    <a:pt x="46735" y="41822"/>
                  </a:cubicBezTo>
                  <a:cubicBezTo>
                    <a:pt x="51212" y="41156"/>
                    <a:pt x="55689" y="42870"/>
                    <a:pt x="58451" y="42489"/>
                  </a:cubicBezTo>
                  <a:cubicBezTo>
                    <a:pt x="61213" y="42108"/>
                    <a:pt x="68833" y="36584"/>
                    <a:pt x="72643" y="35536"/>
                  </a:cubicBezTo>
                  <a:cubicBezTo>
                    <a:pt x="76453" y="34488"/>
                    <a:pt x="85026" y="32393"/>
                    <a:pt x="87788" y="32393"/>
                  </a:cubicBezTo>
                  <a:cubicBezTo>
                    <a:pt x="90550" y="32393"/>
                    <a:pt x="96075" y="30297"/>
                    <a:pt x="98456" y="28583"/>
                  </a:cubicBezTo>
                  <a:cubicBezTo>
                    <a:pt x="100933" y="26868"/>
                    <a:pt x="109505" y="26487"/>
                    <a:pt x="112648" y="25154"/>
                  </a:cubicBezTo>
                  <a:cubicBezTo>
                    <a:pt x="115792" y="23820"/>
                    <a:pt x="124078" y="20010"/>
                    <a:pt x="127507" y="18581"/>
                  </a:cubicBezTo>
                  <a:cubicBezTo>
                    <a:pt x="134746" y="19629"/>
                    <a:pt x="139604" y="18962"/>
                    <a:pt x="144748" y="16867"/>
                  </a:cubicBezTo>
                  <a:cubicBezTo>
                    <a:pt x="154749" y="16200"/>
                    <a:pt x="155797" y="16200"/>
                    <a:pt x="163036" y="13438"/>
                  </a:cubicBezTo>
                  <a:cubicBezTo>
                    <a:pt x="174466" y="12390"/>
                    <a:pt x="175418" y="16581"/>
                    <a:pt x="180276" y="14105"/>
                  </a:cubicBezTo>
                  <a:cubicBezTo>
                    <a:pt x="185134" y="11723"/>
                    <a:pt x="184753" y="1341"/>
                    <a:pt x="180943" y="293"/>
                  </a:cubicBezTo>
                  <a:cubicBezTo>
                    <a:pt x="177133" y="-754"/>
                    <a:pt x="171703" y="1341"/>
                    <a:pt x="169227" y="1341"/>
                  </a:cubicBezTo>
                  <a:cubicBezTo>
                    <a:pt x="166846" y="1341"/>
                    <a:pt x="159892" y="-373"/>
                    <a:pt x="152653" y="3056"/>
                  </a:cubicBezTo>
                  <a:cubicBezTo>
                    <a:pt x="145414" y="6485"/>
                    <a:pt x="141604" y="5151"/>
                    <a:pt x="140271" y="5151"/>
                  </a:cubicBezTo>
                  <a:cubicBezTo>
                    <a:pt x="138937" y="5151"/>
                    <a:pt x="135794" y="5818"/>
                    <a:pt x="133032" y="6199"/>
                  </a:cubicBezTo>
                  <a:cubicBezTo>
                    <a:pt x="130270" y="6580"/>
                    <a:pt x="119887" y="9342"/>
                    <a:pt x="116458" y="10009"/>
                  </a:cubicBezTo>
                  <a:cubicBezTo>
                    <a:pt x="110553" y="7628"/>
                    <a:pt x="105028" y="9628"/>
                    <a:pt x="101980" y="12771"/>
                  </a:cubicBezTo>
                  <a:cubicBezTo>
                    <a:pt x="94741" y="11057"/>
                    <a:pt x="85407" y="10009"/>
                    <a:pt x="83311" y="10009"/>
                  </a:cubicBezTo>
                  <a:cubicBezTo>
                    <a:pt x="79882" y="8961"/>
                    <a:pt x="75025" y="9628"/>
                    <a:pt x="70167" y="13819"/>
                  </a:cubicBezTo>
                  <a:cubicBezTo>
                    <a:pt x="63309" y="14390"/>
                    <a:pt x="57118" y="16867"/>
                    <a:pt x="50545" y="20677"/>
                  </a:cubicBezTo>
                  <a:close/>
                </a:path>
              </a:pathLst>
            </a:custGeom>
            <a:grpFill/>
            <a:ln w="9525" cap="flat">
              <a:noFill/>
              <a:prstDash val="solid"/>
              <a:miter/>
            </a:ln>
          </p:spPr>
          <p:txBody>
            <a:bodyPr rtlCol="0" anchor="ctr"/>
            <a:lstStyle/>
            <a:p>
              <a:endParaRPr lang="zh-CN" altLang="en-US"/>
            </a:p>
          </p:txBody>
        </p:sp>
        <p:sp>
          <p:nvSpPr>
            <p:cNvPr id="26" name="任意多边形: 形状 25">
              <a:extLst>
                <a:ext uri="{FF2B5EF4-FFF2-40B4-BE49-F238E27FC236}">
                  <a16:creationId xmlns:a16="http://schemas.microsoft.com/office/drawing/2014/main" id="{2DF81895-2452-4BC7-AF09-D19FD327CD3D}"/>
                </a:ext>
              </a:extLst>
            </p:cNvPr>
            <p:cNvSpPr/>
            <p:nvPr/>
          </p:nvSpPr>
          <p:spPr>
            <a:xfrm>
              <a:off x="6804406" y="3415650"/>
              <a:ext cx="171430" cy="47528"/>
            </a:xfrm>
            <a:custGeom>
              <a:avLst/>
              <a:gdLst>
                <a:gd name="connsiteX0" fmla="*/ 62071 w 171430"/>
                <a:gd name="connsiteY0" fmla="*/ 10016 h 47528"/>
                <a:gd name="connsiteX1" fmla="*/ 48926 w 171430"/>
                <a:gd name="connsiteY1" fmla="*/ 10016 h 47528"/>
                <a:gd name="connsiteX2" fmla="*/ 32734 w 171430"/>
                <a:gd name="connsiteY2" fmla="*/ 18969 h 47528"/>
                <a:gd name="connsiteX3" fmla="*/ 21304 w 171430"/>
                <a:gd name="connsiteY3" fmla="*/ 22398 h 47528"/>
                <a:gd name="connsiteX4" fmla="*/ 13684 w 171430"/>
                <a:gd name="connsiteY4" fmla="*/ 25160 h 47528"/>
                <a:gd name="connsiteX5" fmla="*/ 920 w 171430"/>
                <a:gd name="connsiteY5" fmla="*/ 40686 h 47528"/>
                <a:gd name="connsiteX6" fmla="*/ 6445 w 171430"/>
                <a:gd name="connsiteY6" fmla="*/ 46211 h 47528"/>
                <a:gd name="connsiteX7" fmla="*/ 19208 w 171430"/>
                <a:gd name="connsiteY7" fmla="*/ 42401 h 47528"/>
                <a:gd name="connsiteX8" fmla="*/ 33686 w 171430"/>
                <a:gd name="connsiteY8" fmla="*/ 42020 h 47528"/>
                <a:gd name="connsiteX9" fmla="*/ 40258 w 171430"/>
                <a:gd name="connsiteY9" fmla="*/ 38591 h 47528"/>
                <a:gd name="connsiteX10" fmla="*/ 47116 w 171430"/>
                <a:gd name="connsiteY10" fmla="*/ 36495 h 47528"/>
                <a:gd name="connsiteX11" fmla="*/ 57784 w 171430"/>
                <a:gd name="connsiteY11" fmla="*/ 33733 h 47528"/>
                <a:gd name="connsiteX12" fmla="*/ 68833 w 171430"/>
                <a:gd name="connsiteY12" fmla="*/ 27542 h 47528"/>
                <a:gd name="connsiteX13" fmla="*/ 77787 w 171430"/>
                <a:gd name="connsiteY13" fmla="*/ 25446 h 47528"/>
                <a:gd name="connsiteX14" fmla="*/ 95694 w 171430"/>
                <a:gd name="connsiteY14" fmla="*/ 22017 h 47528"/>
                <a:gd name="connsiteX15" fmla="*/ 114649 w 171430"/>
                <a:gd name="connsiteY15" fmla="*/ 22398 h 47528"/>
                <a:gd name="connsiteX16" fmla="*/ 134651 w 171430"/>
                <a:gd name="connsiteY16" fmla="*/ 16207 h 47528"/>
                <a:gd name="connsiteX17" fmla="*/ 153320 w 171430"/>
                <a:gd name="connsiteY17" fmla="*/ 16588 h 47528"/>
                <a:gd name="connsiteX18" fmla="*/ 169513 w 171430"/>
                <a:gd name="connsiteY18" fmla="*/ 11444 h 47528"/>
                <a:gd name="connsiteX19" fmla="*/ 170179 w 171430"/>
                <a:gd name="connsiteY19" fmla="*/ 2491 h 47528"/>
                <a:gd name="connsiteX20" fmla="*/ 163607 w 171430"/>
                <a:gd name="connsiteY20" fmla="*/ 2491 h 47528"/>
                <a:gd name="connsiteX21" fmla="*/ 151891 w 171430"/>
                <a:gd name="connsiteY21" fmla="*/ 395 h 47528"/>
                <a:gd name="connsiteX22" fmla="*/ 137699 w 171430"/>
                <a:gd name="connsiteY22" fmla="*/ 1729 h 47528"/>
                <a:gd name="connsiteX23" fmla="*/ 130841 w 171430"/>
                <a:gd name="connsiteY23" fmla="*/ 2396 h 47528"/>
                <a:gd name="connsiteX24" fmla="*/ 121888 w 171430"/>
                <a:gd name="connsiteY24" fmla="*/ 1729 h 47528"/>
                <a:gd name="connsiteX25" fmla="*/ 113601 w 171430"/>
                <a:gd name="connsiteY25" fmla="*/ 2110 h 47528"/>
                <a:gd name="connsiteX26" fmla="*/ 103980 w 171430"/>
                <a:gd name="connsiteY26" fmla="*/ 7253 h 47528"/>
                <a:gd name="connsiteX27" fmla="*/ 87026 w 171430"/>
                <a:gd name="connsiteY27" fmla="*/ 8587 h 47528"/>
                <a:gd name="connsiteX28" fmla="*/ 79787 w 171430"/>
                <a:gd name="connsiteY28" fmla="*/ 8587 h 47528"/>
                <a:gd name="connsiteX29" fmla="*/ 62071 w 171430"/>
                <a:gd name="connsiteY29" fmla="*/ 10016 h 47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71430" h="47528">
                  <a:moveTo>
                    <a:pt x="62071" y="10016"/>
                  </a:moveTo>
                  <a:cubicBezTo>
                    <a:pt x="58642" y="9349"/>
                    <a:pt x="52069" y="8587"/>
                    <a:pt x="48926" y="10016"/>
                  </a:cubicBezTo>
                  <a:cubicBezTo>
                    <a:pt x="45783" y="11444"/>
                    <a:pt x="35782" y="17636"/>
                    <a:pt x="32734" y="18969"/>
                  </a:cubicBezTo>
                  <a:cubicBezTo>
                    <a:pt x="29686" y="20398"/>
                    <a:pt x="22351" y="21350"/>
                    <a:pt x="21304" y="22398"/>
                  </a:cubicBezTo>
                  <a:cubicBezTo>
                    <a:pt x="20256" y="23446"/>
                    <a:pt x="15112" y="24779"/>
                    <a:pt x="13684" y="25160"/>
                  </a:cubicBezTo>
                  <a:cubicBezTo>
                    <a:pt x="12255" y="25541"/>
                    <a:pt x="3301" y="37543"/>
                    <a:pt x="920" y="40686"/>
                  </a:cubicBezTo>
                  <a:cubicBezTo>
                    <a:pt x="-1461" y="43829"/>
                    <a:pt x="920" y="50306"/>
                    <a:pt x="6445" y="46211"/>
                  </a:cubicBezTo>
                  <a:cubicBezTo>
                    <a:pt x="13303" y="45830"/>
                    <a:pt x="15398" y="44496"/>
                    <a:pt x="19208" y="42401"/>
                  </a:cubicBezTo>
                  <a:cubicBezTo>
                    <a:pt x="23018" y="40305"/>
                    <a:pt x="30924" y="42020"/>
                    <a:pt x="33686" y="42020"/>
                  </a:cubicBezTo>
                  <a:cubicBezTo>
                    <a:pt x="36448" y="42020"/>
                    <a:pt x="38544" y="38591"/>
                    <a:pt x="40258" y="38591"/>
                  </a:cubicBezTo>
                  <a:cubicBezTo>
                    <a:pt x="41973" y="38591"/>
                    <a:pt x="42640" y="37543"/>
                    <a:pt x="47116" y="36495"/>
                  </a:cubicBezTo>
                  <a:cubicBezTo>
                    <a:pt x="51593" y="35447"/>
                    <a:pt x="55689" y="35828"/>
                    <a:pt x="57784" y="33733"/>
                  </a:cubicBezTo>
                  <a:cubicBezTo>
                    <a:pt x="59880" y="31637"/>
                    <a:pt x="65404" y="28589"/>
                    <a:pt x="68833" y="27542"/>
                  </a:cubicBezTo>
                  <a:cubicBezTo>
                    <a:pt x="72262" y="26494"/>
                    <a:pt x="76358" y="25827"/>
                    <a:pt x="77787" y="25446"/>
                  </a:cubicBezTo>
                  <a:cubicBezTo>
                    <a:pt x="79120" y="25065"/>
                    <a:pt x="86740" y="25446"/>
                    <a:pt x="95694" y="22017"/>
                  </a:cubicBezTo>
                  <a:cubicBezTo>
                    <a:pt x="104742" y="18588"/>
                    <a:pt x="110934" y="23065"/>
                    <a:pt x="114649" y="22398"/>
                  </a:cubicBezTo>
                  <a:cubicBezTo>
                    <a:pt x="118459" y="21731"/>
                    <a:pt x="129793" y="17540"/>
                    <a:pt x="134651" y="16207"/>
                  </a:cubicBezTo>
                  <a:cubicBezTo>
                    <a:pt x="139509" y="14873"/>
                    <a:pt x="150177" y="15826"/>
                    <a:pt x="153320" y="16588"/>
                  </a:cubicBezTo>
                  <a:cubicBezTo>
                    <a:pt x="156463" y="17255"/>
                    <a:pt x="166465" y="14873"/>
                    <a:pt x="169513" y="11444"/>
                  </a:cubicBezTo>
                  <a:cubicBezTo>
                    <a:pt x="172656" y="8015"/>
                    <a:pt x="171227" y="2777"/>
                    <a:pt x="170179" y="2491"/>
                  </a:cubicBezTo>
                  <a:cubicBezTo>
                    <a:pt x="169132" y="2110"/>
                    <a:pt x="164274" y="3539"/>
                    <a:pt x="163607" y="2491"/>
                  </a:cubicBezTo>
                  <a:cubicBezTo>
                    <a:pt x="162940" y="1443"/>
                    <a:pt x="157035" y="-938"/>
                    <a:pt x="151891" y="395"/>
                  </a:cubicBezTo>
                  <a:cubicBezTo>
                    <a:pt x="146748" y="1729"/>
                    <a:pt x="139795" y="2491"/>
                    <a:pt x="137699" y="1729"/>
                  </a:cubicBezTo>
                  <a:cubicBezTo>
                    <a:pt x="135604" y="1062"/>
                    <a:pt x="132555" y="1729"/>
                    <a:pt x="130841" y="2396"/>
                  </a:cubicBezTo>
                  <a:cubicBezTo>
                    <a:pt x="129126" y="3062"/>
                    <a:pt x="123602" y="2015"/>
                    <a:pt x="121888" y="1729"/>
                  </a:cubicBezTo>
                  <a:cubicBezTo>
                    <a:pt x="120173" y="1348"/>
                    <a:pt x="115315" y="1062"/>
                    <a:pt x="113601" y="2110"/>
                  </a:cubicBezTo>
                  <a:cubicBezTo>
                    <a:pt x="111886" y="3158"/>
                    <a:pt x="106362" y="5539"/>
                    <a:pt x="103980" y="7253"/>
                  </a:cubicBezTo>
                  <a:cubicBezTo>
                    <a:pt x="99123" y="7634"/>
                    <a:pt x="89788" y="7634"/>
                    <a:pt x="87026" y="8587"/>
                  </a:cubicBezTo>
                  <a:cubicBezTo>
                    <a:pt x="84264" y="9635"/>
                    <a:pt x="82168" y="8587"/>
                    <a:pt x="79787" y="8587"/>
                  </a:cubicBezTo>
                  <a:cubicBezTo>
                    <a:pt x="77596" y="8587"/>
                    <a:pt x="62071" y="10016"/>
                    <a:pt x="62071" y="10016"/>
                  </a:cubicBezTo>
                  <a:close/>
                </a:path>
              </a:pathLst>
            </a:custGeom>
            <a:grpFill/>
            <a:ln w="9525" cap="flat">
              <a:noFill/>
              <a:prstDash val="solid"/>
              <a:miter/>
            </a:ln>
          </p:spPr>
          <p:txBody>
            <a:bodyPr rtlCol="0" anchor="ctr"/>
            <a:lstStyle/>
            <a:p>
              <a:endParaRPr lang="zh-CN" altLang="en-US"/>
            </a:p>
          </p:txBody>
        </p:sp>
        <p:sp>
          <p:nvSpPr>
            <p:cNvPr id="27" name="任意多边形: 形状 26">
              <a:extLst>
                <a:ext uri="{FF2B5EF4-FFF2-40B4-BE49-F238E27FC236}">
                  <a16:creationId xmlns:a16="http://schemas.microsoft.com/office/drawing/2014/main" id="{FA974795-1FF7-48F5-BA24-D3B760CC0AAE}"/>
                </a:ext>
              </a:extLst>
            </p:cNvPr>
            <p:cNvSpPr/>
            <p:nvPr/>
          </p:nvSpPr>
          <p:spPr>
            <a:xfrm>
              <a:off x="6784752" y="3314364"/>
              <a:ext cx="437082" cy="249710"/>
            </a:xfrm>
            <a:custGeom>
              <a:avLst/>
              <a:gdLst>
                <a:gd name="connsiteX0" fmla="*/ 429959 w 437082"/>
                <a:gd name="connsiteY0" fmla="*/ 187597 h 249710"/>
                <a:gd name="connsiteX1" fmla="*/ 406146 w 437082"/>
                <a:gd name="connsiteY1" fmla="*/ 189311 h 249710"/>
                <a:gd name="connsiteX2" fmla="*/ 397192 w 437082"/>
                <a:gd name="connsiteY2" fmla="*/ 185882 h 249710"/>
                <a:gd name="connsiteX3" fmla="*/ 388525 w 437082"/>
                <a:gd name="connsiteY3" fmla="*/ 177214 h 249710"/>
                <a:gd name="connsiteX4" fmla="*/ 370237 w 437082"/>
                <a:gd name="connsiteY4" fmla="*/ 149592 h 249710"/>
                <a:gd name="connsiteX5" fmla="*/ 365379 w 437082"/>
                <a:gd name="connsiteY5" fmla="*/ 137495 h 249710"/>
                <a:gd name="connsiteX6" fmla="*/ 368808 w 437082"/>
                <a:gd name="connsiteY6" fmla="*/ 116064 h 249710"/>
                <a:gd name="connsiteX7" fmla="*/ 373285 w 437082"/>
                <a:gd name="connsiteY7" fmla="*/ 101205 h 249710"/>
                <a:gd name="connsiteX8" fmla="*/ 373666 w 437082"/>
                <a:gd name="connsiteY8" fmla="*/ 82917 h 249710"/>
                <a:gd name="connsiteX9" fmla="*/ 358807 w 437082"/>
                <a:gd name="connsiteY9" fmla="*/ 73963 h 249710"/>
                <a:gd name="connsiteX10" fmla="*/ 344615 w 437082"/>
                <a:gd name="connsiteY10" fmla="*/ 77773 h 249710"/>
                <a:gd name="connsiteX11" fmla="*/ 332518 w 437082"/>
                <a:gd name="connsiteY11" fmla="*/ 89870 h 249710"/>
                <a:gd name="connsiteX12" fmla="*/ 324612 w 437082"/>
                <a:gd name="connsiteY12" fmla="*/ 91966 h 249710"/>
                <a:gd name="connsiteX13" fmla="*/ 311849 w 437082"/>
                <a:gd name="connsiteY13" fmla="*/ 69868 h 249710"/>
                <a:gd name="connsiteX14" fmla="*/ 320516 w 437082"/>
                <a:gd name="connsiteY14" fmla="*/ 65391 h 249710"/>
                <a:gd name="connsiteX15" fmla="*/ 331565 w 437082"/>
                <a:gd name="connsiteY15" fmla="*/ 64057 h 249710"/>
                <a:gd name="connsiteX16" fmla="*/ 341281 w 437082"/>
                <a:gd name="connsiteY16" fmla="*/ 63010 h 249710"/>
                <a:gd name="connsiteX17" fmla="*/ 357473 w 437082"/>
                <a:gd name="connsiteY17" fmla="*/ 65772 h 249710"/>
                <a:gd name="connsiteX18" fmla="*/ 367189 w 437082"/>
                <a:gd name="connsiteY18" fmla="*/ 66153 h 249710"/>
                <a:gd name="connsiteX19" fmla="*/ 378238 w 437082"/>
                <a:gd name="connsiteY19" fmla="*/ 66820 h 249710"/>
                <a:gd name="connsiteX20" fmla="*/ 392049 w 437082"/>
                <a:gd name="connsiteY20" fmla="*/ 75773 h 249710"/>
                <a:gd name="connsiteX21" fmla="*/ 401669 w 437082"/>
                <a:gd name="connsiteY21" fmla="*/ 75106 h 249710"/>
                <a:gd name="connsiteX22" fmla="*/ 410337 w 437082"/>
                <a:gd name="connsiteY22" fmla="*/ 79583 h 249710"/>
                <a:gd name="connsiteX23" fmla="*/ 425577 w 437082"/>
                <a:gd name="connsiteY23" fmla="*/ 66439 h 249710"/>
                <a:gd name="connsiteX24" fmla="*/ 425958 w 437082"/>
                <a:gd name="connsiteY24" fmla="*/ 57771 h 249710"/>
                <a:gd name="connsiteX25" fmla="*/ 414909 w 437082"/>
                <a:gd name="connsiteY25" fmla="*/ 51199 h 249710"/>
                <a:gd name="connsiteX26" fmla="*/ 402812 w 437082"/>
                <a:gd name="connsiteY26" fmla="*/ 47770 h 249710"/>
                <a:gd name="connsiteX27" fmla="*/ 395288 w 437082"/>
                <a:gd name="connsiteY27" fmla="*/ 46055 h 249710"/>
                <a:gd name="connsiteX28" fmla="*/ 389096 w 437082"/>
                <a:gd name="connsiteY28" fmla="*/ 46055 h 249710"/>
                <a:gd name="connsiteX29" fmla="*/ 387382 w 437082"/>
                <a:gd name="connsiteY29" fmla="*/ 39102 h 249710"/>
                <a:gd name="connsiteX30" fmla="*/ 393573 w 437082"/>
                <a:gd name="connsiteY30" fmla="*/ 30529 h 249710"/>
                <a:gd name="connsiteX31" fmla="*/ 388049 w 437082"/>
                <a:gd name="connsiteY31" fmla="*/ 18147 h 249710"/>
                <a:gd name="connsiteX32" fmla="*/ 370808 w 437082"/>
                <a:gd name="connsiteY32" fmla="*/ 19480 h 249710"/>
                <a:gd name="connsiteX33" fmla="*/ 350806 w 437082"/>
                <a:gd name="connsiteY33" fmla="*/ 33673 h 249710"/>
                <a:gd name="connsiteX34" fmla="*/ 337661 w 437082"/>
                <a:gd name="connsiteY34" fmla="*/ 39578 h 249710"/>
                <a:gd name="connsiteX35" fmla="*/ 332137 w 437082"/>
                <a:gd name="connsiteY35" fmla="*/ 37197 h 249710"/>
                <a:gd name="connsiteX36" fmla="*/ 322136 w 437082"/>
                <a:gd name="connsiteY36" fmla="*/ 38530 h 249710"/>
                <a:gd name="connsiteX37" fmla="*/ 308324 w 437082"/>
                <a:gd name="connsiteY37" fmla="*/ 40626 h 249710"/>
                <a:gd name="connsiteX38" fmla="*/ 298990 w 437082"/>
                <a:gd name="connsiteY38" fmla="*/ 34435 h 249710"/>
                <a:gd name="connsiteX39" fmla="*/ 288608 w 437082"/>
                <a:gd name="connsiteY39" fmla="*/ 21290 h 249710"/>
                <a:gd name="connsiteX40" fmla="*/ 286512 w 437082"/>
                <a:gd name="connsiteY40" fmla="*/ 14051 h 249710"/>
                <a:gd name="connsiteX41" fmla="*/ 285179 w 437082"/>
                <a:gd name="connsiteY41" fmla="*/ 3383 h 249710"/>
                <a:gd name="connsiteX42" fmla="*/ 270320 w 437082"/>
                <a:gd name="connsiteY42" fmla="*/ 1288 h 249710"/>
                <a:gd name="connsiteX43" fmla="*/ 270320 w 437082"/>
                <a:gd name="connsiteY43" fmla="*/ 21004 h 249710"/>
                <a:gd name="connsiteX44" fmla="*/ 269938 w 437082"/>
                <a:gd name="connsiteY44" fmla="*/ 34816 h 249710"/>
                <a:gd name="connsiteX45" fmla="*/ 257175 w 437082"/>
                <a:gd name="connsiteY45" fmla="*/ 48627 h 249710"/>
                <a:gd name="connsiteX46" fmla="*/ 242316 w 437082"/>
                <a:gd name="connsiteY46" fmla="*/ 52437 h 249710"/>
                <a:gd name="connsiteX47" fmla="*/ 222980 w 437082"/>
                <a:gd name="connsiteY47" fmla="*/ 41388 h 249710"/>
                <a:gd name="connsiteX48" fmla="*/ 216408 w 437082"/>
                <a:gd name="connsiteY48" fmla="*/ 61390 h 249710"/>
                <a:gd name="connsiteX49" fmla="*/ 219646 w 437082"/>
                <a:gd name="connsiteY49" fmla="*/ 70153 h 249710"/>
                <a:gd name="connsiteX50" fmla="*/ 224504 w 437082"/>
                <a:gd name="connsiteY50" fmla="*/ 88060 h 249710"/>
                <a:gd name="connsiteX51" fmla="*/ 221075 w 437082"/>
                <a:gd name="connsiteY51" fmla="*/ 102538 h 249710"/>
                <a:gd name="connsiteX52" fmla="*/ 221742 w 437082"/>
                <a:gd name="connsiteY52" fmla="*/ 117969 h 249710"/>
                <a:gd name="connsiteX53" fmla="*/ 218789 w 437082"/>
                <a:gd name="connsiteY53" fmla="*/ 130447 h 249710"/>
                <a:gd name="connsiteX54" fmla="*/ 213265 w 437082"/>
                <a:gd name="connsiteY54" fmla="*/ 146068 h 249710"/>
                <a:gd name="connsiteX55" fmla="*/ 209169 w 437082"/>
                <a:gd name="connsiteY55" fmla="*/ 157783 h 249710"/>
                <a:gd name="connsiteX56" fmla="*/ 199739 w 437082"/>
                <a:gd name="connsiteY56" fmla="*/ 162355 h 249710"/>
                <a:gd name="connsiteX57" fmla="*/ 193262 w 437082"/>
                <a:gd name="connsiteY57" fmla="*/ 169023 h 249710"/>
                <a:gd name="connsiteX58" fmla="*/ 184499 w 437082"/>
                <a:gd name="connsiteY58" fmla="*/ 168547 h 249710"/>
                <a:gd name="connsiteX59" fmla="*/ 179642 w 437082"/>
                <a:gd name="connsiteY59" fmla="*/ 171118 h 249710"/>
                <a:gd name="connsiteX60" fmla="*/ 176879 w 437082"/>
                <a:gd name="connsiteY60" fmla="*/ 169785 h 249710"/>
                <a:gd name="connsiteX61" fmla="*/ 172021 w 437082"/>
                <a:gd name="connsiteY61" fmla="*/ 171404 h 249710"/>
                <a:gd name="connsiteX62" fmla="*/ 174974 w 437082"/>
                <a:gd name="connsiteY62" fmla="*/ 161498 h 249710"/>
                <a:gd name="connsiteX63" fmla="*/ 176879 w 437082"/>
                <a:gd name="connsiteY63" fmla="*/ 155021 h 249710"/>
                <a:gd name="connsiteX64" fmla="*/ 172688 w 437082"/>
                <a:gd name="connsiteY64" fmla="*/ 138733 h 249710"/>
                <a:gd name="connsiteX65" fmla="*/ 173450 w 437082"/>
                <a:gd name="connsiteY65" fmla="*/ 132256 h 249710"/>
                <a:gd name="connsiteX66" fmla="*/ 167640 w 437082"/>
                <a:gd name="connsiteY66" fmla="*/ 129494 h 249710"/>
                <a:gd name="connsiteX67" fmla="*/ 154496 w 437082"/>
                <a:gd name="connsiteY67" fmla="*/ 135019 h 249710"/>
                <a:gd name="connsiteX68" fmla="*/ 139351 w 437082"/>
                <a:gd name="connsiteY68" fmla="*/ 142829 h 249710"/>
                <a:gd name="connsiteX69" fmla="*/ 129635 w 437082"/>
                <a:gd name="connsiteY69" fmla="*/ 147401 h 249710"/>
                <a:gd name="connsiteX70" fmla="*/ 121349 w 437082"/>
                <a:gd name="connsiteY70" fmla="*/ 152449 h 249710"/>
                <a:gd name="connsiteX71" fmla="*/ 114014 w 437082"/>
                <a:gd name="connsiteY71" fmla="*/ 154259 h 249710"/>
                <a:gd name="connsiteX72" fmla="*/ 105251 w 437082"/>
                <a:gd name="connsiteY72" fmla="*/ 154735 h 249710"/>
                <a:gd name="connsiteX73" fmla="*/ 96298 w 437082"/>
                <a:gd name="connsiteY73" fmla="*/ 156355 h 249710"/>
                <a:gd name="connsiteX74" fmla="*/ 82677 w 437082"/>
                <a:gd name="connsiteY74" fmla="*/ 164165 h 249710"/>
                <a:gd name="connsiteX75" fmla="*/ 68961 w 437082"/>
                <a:gd name="connsiteY75" fmla="*/ 161403 h 249710"/>
                <a:gd name="connsiteX76" fmla="*/ 55531 w 437082"/>
                <a:gd name="connsiteY76" fmla="*/ 163498 h 249710"/>
                <a:gd name="connsiteX77" fmla="*/ 51340 w 437082"/>
                <a:gd name="connsiteY77" fmla="*/ 177310 h 249710"/>
                <a:gd name="connsiteX78" fmla="*/ 48958 w 437082"/>
                <a:gd name="connsiteY78" fmla="*/ 186263 h 249710"/>
                <a:gd name="connsiteX79" fmla="*/ 45529 w 437082"/>
                <a:gd name="connsiteY79" fmla="*/ 196264 h 249710"/>
                <a:gd name="connsiteX80" fmla="*/ 41338 w 437082"/>
                <a:gd name="connsiteY80" fmla="*/ 204932 h 249710"/>
                <a:gd name="connsiteX81" fmla="*/ 28956 w 437082"/>
                <a:gd name="connsiteY81" fmla="*/ 218077 h 249710"/>
                <a:gd name="connsiteX82" fmla="*/ 15145 w 437082"/>
                <a:gd name="connsiteY82" fmla="*/ 221220 h 249710"/>
                <a:gd name="connsiteX83" fmla="*/ 4477 w 437082"/>
                <a:gd name="connsiteY83" fmla="*/ 232269 h 249710"/>
                <a:gd name="connsiteX84" fmla="*/ 0 w 437082"/>
                <a:gd name="connsiteY84" fmla="*/ 233698 h 249710"/>
                <a:gd name="connsiteX85" fmla="*/ 0 w 437082"/>
                <a:gd name="connsiteY85" fmla="*/ 244747 h 249710"/>
                <a:gd name="connsiteX86" fmla="*/ 6572 w 437082"/>
                <a:gd name="connsiteY86" fmla="*/ 245413 h 249710"/>
                <a:gd name="connsiteX87" fmla="*/ 13430 w 437082"/>
                <a:gd name="connsiteY87" fmla="*/ 246747 h 249710"/>
                <a:gd name="connsiteX88" fmla="*/ 17621 w 437082"/>
                <a:gd name="connsiteY88" fmla="*/ 247414 h 249710"/>
                <a:gd name="connsiteX89" fmla="*/ 24860 w 437082"/>
                <a:gd name="connsiteY89" fmla="*/ 249128 h 249710"/>
                <a:gd name="connsiteX90" fmla="*/ 32385 w 437082"/>
                <a:gd name="connsiteY90" fmla="*/ 245985 h 249710"/>
                <a:gd name="connsiteX91" fmla="*/ 47625 w 437082"/>
                <a:gd name="connsiteY91" fmla="*/ 236269 h 249710"/>
                <a:gd name="connsiteX92" fmla="*/ 62484 w 437082"/>
                <a:gd name="connsiteY92" fmla="*/ 240746 h 249710"/>
                <a:gd name="connsiteX93" fmla="*/ 69342 w 437082"/>
                <a:gd name="connsiteY93" fmla="*/ 237984 h 249710"/>
                <a:gd name="connsiteX94" fmla="*/ 78962 w 437082"/>
                <a:gd name="connsiteY94" fmla="*/ 236555 h 249710"/>
                <a:gd name="connsiteX95" fmla="*/ 83820 w 437082"/>
                <a:gd name="connsiteY95" fmla="*/ 233126 h 249710"/>
                <a:gd name="connsiteX96" fmla="*/ 93154 w 437082"/>
                <a:gd name="connsiteY96" fmla="*/ 233126 h 249710"/>
                <a:gd name="connsiteX97" fmla="*/ 98012 w 437082"/>
                <a:gd name="connsiteY97" fmla="*/ 230364 h 249710"/>
                <a:gd name="connsiteX98" fmla="*/ 113538 w 437082"/>
                <a:gd name="connsiteY98" fmla="*/ 226173 h 249710"/>
                <a:gd name="connsiteX99" fmla="*/ 128016 w 437082"/>
                <a:gd name="connsiteY99" fmla="*/ 216838 h 249710"/>
                <a:gd name="connsiteX100" fmla="*/ 139732 w 437082"/>
                <a:gd name="connsiteY100" fmla="*/ 208552 h 249710"/>
                <a:gd name="connsiteX101" fmla="*/ 148400 w 437082"/>
                <a:gd name="connsiteY101" fmla="*/ 210933 h 249710"/>
                <a:gd name="connsiteX102" fmla="*/ 157067 w 437082"/>
                <a:gd name="connsiteY102" fmla="*/ 204075 h 249710"/>
                <a:gd name="connsiteX103" fmla="*/ 162211 w 437082"/>
                <a:gd name="connsiteY103" fmla="*/ 196836 h 249710"/>
                <a:gd name="connsiteX104" fmla="*/ 172212 w 437082"/>
                <a:gd name="connsiteY104" fmla="*/ 190264 h 249710"/>
                <a:gd name="connsiteX105" fmla="*/ 188404 w 437082"/>
                <a:gd name="connsiteY105" fmla="*/ 203694 h 249710"/>
                <a:gd name="connsiteX106" fmla="*/ 196691 w 437082"/>
                <a:gd name="connsiteY106" fmla="*/ 200265 h 249710"/>
                <a:gd name="connsiteX107" fmla="*/ 214694 w 437082"/>
                <a:gd name="connsiteY107" fmla="*/ 190264 h 249710"/>
                <a:gd name="connsiteX108" fmla="*/ 223266 w 437082"/>
                <a:gd name="connsiteY108" fmla="*/ 180262 h 249710"/>
                <a:gd name="connsiteX109" fmla="*/ 227743 w 437082"/>
                <a:gd name="connsiteY109" fmla="*/ 171309 h 249710"/>
                <a:gd name="connsiteX110" fmla="*/ 235649 w 437082"/>
                <a:gd name="connsiteY110" fmla="*/ 150640 h 249710"/>
                <a:gd name="connsiteX111" fmla="*/ 238125 w 437082"/>
                <a:gd name="connsiteY111" fmla="*/ 141972 h 249710"/>
                <a:gd name="connsiteX112" fmla="*/ 249555 w 437082"/>
                <a:gd name="connsiteY112" fmla="*/ 133685 h 249710"/>
                <a:gd name="connsiteX113" fmla="*/ 282035 w 437082"/>
                <a:gd name="connsiteY113" fmla="*/ 125017 h 249710"/>
                <a:gd name="connsiteX114" fmla="*/ 285179 w 437082"/>
                <a:gd name="connsiteY114" fmla="*/ 126732 h 249710"/>
                <a:gd name="connsiteX115" fmla="*/ 276511 w 437082"/>
                <a:gd name="connsiteY115" fmla="*/ 138448 h 249710"/>
                <a:gd name="connsiteX116" fmla="*/ 270986 w 437082"/>
                <a:gd name="connsiteY116" fmla="*/ 141591 h 249710"/>
                <a:gd name="connsiteX117" fmla="*/ 263080 w 437082"/>
                <a:gd name="connsiteY117" fmla="*/ 150259 h 249710"/>
                <a:gd name="connsiteX118" fmla="*/ 255079 w 437082"/>
                <a:gd name="connsiteY118" fmla="*/ 155402 h 249710"/>
                <a:gd name="connsiteX119" fmla="*/ 246126 w 437082"/>
                <a:gd name="connsiteY119" fmla="*/ 166070 h 249710"/>
                <a:gd name="connsiteX120" fmla="*/ 244030 w 437082"/>
                <a:gd name="connsiteY120" fmla="*/ 177500 h 249710"/>
                <a:gd name="connsiteX121" fmla="*/ 239935 w 437082"/>
                <a:gd name="connsiteY121" fmla="*/ 189216 h 249710"/>
                <a:gd name="connsiteX122" fmla="*/ 238887 w 437082"/>
                <a:gd name="connsiteY122" fmla="*/ 198931 h 249710"/>
                <a:gd name="connsiteX123" fmla="*/ 246507 w 437082"/>
                <a:gd name="connsiteY123" fmla="*/ 199979 h 249710"/>
                <a:gd name="connsiteX124" fmla="*/ 254127 w 437082"/>
                <a:gd name="connsiteY124" fmla="*/ 195502 h 249710"/>
                <a:gd name="connsiteX125" fmla="*/ 260699 w 437082"/>
                <a:gd name="connsiteY125" fmla="*/ 186835 h 249710"/>
                <a:gd name="connsiteX126" fmla="*/ 262033 w 437082"/>
                <a:gd name="connsiteY126" fmla="*/ 180929 h 249710"/>
                <a:gd name="connsiteX127" fmla="*/ 270034 w 437082"/>
                <a:gd name="connsiteY127" fmla="*/ 170547 h 249710"/>
                <a:gd name="connsiteX128" fmla="*/ 282416 w 437082"/>
                <a:gd name="connsiteY128" fmla="*/ 157402 h 249710"/>
                <a:gd name="connsiteX129" fmla="*/ 291370 w 437082"/>
                <a:gd name="connsiteY129" fmla="*/ 148735 h 249710"/>
                <a:gd name="connsiteX130" fmla="*/ 296228 w 437082"/>
                <a:gd name="connsiteY130" fmla="*/ 141496 h 249710"/>
                <a:gd name="connsiteX131" fmla="*/ 313468 w 437082"/>
                <a:gd name="connsiteY131" fmla="*/ 129399 h 249710"/>
                <a:gd name="connsiteX132" fmla="*/ 329375 w 437082"/>
                <a:gd name="connsiteY132" fmla="*/ 150830 h 249710"/>
                <a:gd name="connsiteX133" fmla="*/ 323183 w 437082"/>
                <a:gd name="connsiteY133" fmla="*/ 169785 h 249710"/>
                <a:gd name="connsiteX134" fmla="*/ 316325 w 437082"/>
                <a:gd name="connsiteY134" fmla="*/ 182929 h 249710"/>
                <a:gd name="connsiteX135" fmla="*/ 305657 w 437082"/>
                <a:gd name="connsiteY135" fmla="*/ 196741 h 249710"/>
                <a:gd name="connsiteX136" fmla="*/ 303276 w 437082"/>
                <a:gd name="connsiteY136" fmla="*/ 208456 h 249710"/>
                <a:gd name="connsiteX137" fmla="*/ 298799 w 437082"/>
                <a:gd name="connsiteY137" fmla="*/ 215695 h 249710"/>
                <a:gd name="connsiteX138" fmla="*/ 305657 w 437082"/>
                <a:gd name="connsiteY138" fmla="*/ 223601 h 249710"/>
                <a:gd name="connsiteX139" fmla="*/ 314611 w 437082"/>
                <a:gd name="connsiteY139" fmla="*/ 220839 h 249710"/>
                <a:gd name="connsiteX140" fmla="*/ 320802 w 437082"/>
                <a:gd name="connsiteY140" fmla="*/ 215981 h 249710"/>
                <a:gd name="connsiteX141" fmla="*/ 328708 w 437082"/>
                <a:gd name="connsiteY141" fmla="*/ 207313 h 249710"/>
                <a:gd name="connsiteX142" fmla="*/ 344615 w 437082"/>
                <a:gd name="connsiteY142" fmla="*/ 185596 h 249710"/>
                <a:gd name="connsiteX143" fmla="*/ 364617 w 437082"/>
                <a:gd name="connsiteY143" fmla="*/ 201503 h 249710"/>
                <a:gd name="connsiteX144" fmla="*/ 387382 w 437082"/>
                <a:gd name="connsiteY144" fmla="*/ 223601 h 249710"/>
                <a:gd name="connsiteX145" fmla="*/ 398812 w 437082"/>
                <a:gd name="connsiteY145" fmla="*/ 228078 h 249710"/>
                <a:gd name="connsiteX146" fmla="*/ 416433 w 437082"/>
                <a:gd name="connsiteY146" fmla="*/ 225982 h 249710"/>
                <a:gd name="connsiteX147" fmla="*/ 428816 w 437082"/>
                <a:gd name="connsiteY147" fmla="*/ 206647 h 249710"/>
                <a:gd name="connsiteX148" fmla="*/ 434721 w 437082"/>
                <a:gd name="connsiteY148" fmla="*/ 199789 h 249710"/>
                <a:gd name="connsiteX149" fmla="*/ 436817 w 437082"/>
                <a:gd name="connsiteY149" fmla="*/ 193216 h 249710"/>
                <a:gd name="connsiteX150" fmla="*/ 429959 w 437082"/>
                <a:gd name="connsiteY150" fmla="*/ 187597 h 249710"/>
                <a:gd name="connsiteX151" fmla="*/ 137827 w 437082"/>
                <a:gd name="connsiteY151" fmla="*/ 181691 h 249710"/>
                <a:gd name="connsiteX152" fmla="*/ 137636 w 437082"/>
                <a:gd name="connsiteY152" fmla="*/ 192264 h 249710"/>
                <a:gd name="connsiteX153" fmla="*/ 129730 w 437082"/>
                <a:gd name="connsiteY153" fmla="*/ 200551 h 249710"/>
                <a:gd name="connsiteX154" fmla="*/ 121063 w 437082"/>
                <a:gd name="connsiteY154" fmla="*/ 204551 h 249710"/>
                <a:gd name="connsiteX155" fmla="*/ 109538 w 437082"/>
                <a:gd name="connsiteY155" fmla="*/ 207409 h 249710"/>
                <a:gd name="connsiteX156" fmla="*/ 100108 w 437082"/>
                <a:gd name="connsiteY156" fmla="*/ 211409 h 249710"/>
                <a:gd name="connsiteX157" fmla="*/ 87821 w 437082"/>
                <a:gd name="connsiteY157" fmla="*/ 211600 h 249710"/>
                <a:gd name="connsiteX158" fmla="*/ 81248 w 437082"/>
                <a:gd name="connsiteY158" fmla="*/ 213505 h 249710"/>
                <a:gd name="connsiteX159" fmla="*/ 70675 w 437082"/>
                <a:gd name="connsiteY159" fmla="*/ 214838 h 249710"/>
                <a:gd name="connsiteX160" fmla="*/ 61627 w 437082"/>
                <a:gd name="connsiteY160" fmla="*/ 219029 h 249710"/>
                <a:gd name="connsiteX161" fmla="*/ 59341 w 437082"/>
                <a:gd name="connsiteY161" fmla="*/ 202075 h 249710"/>
                <a:gd name="connsiteX162" fmla="*/ 65246 w 437082"/>
                <a:gd name="connsiteY162" fmla="*/ 192835 h 249710"/>
                <a:gd name="connsiteX163" fmla="*/ 70866 w 437082"/>
                <a:gd name="connsiteY163" fmla="*/ 183787 h 249710"/>
                <a:gd name="connsiteX164" fmla="*/ 81629 w 437082"/>
                <a:gd name="connsiteY164" fmla="*/ 182644 h 249710"/>
                <a:gd name="connsiteX165" fmla="*/ 91440 w 437082"/>
                <a:gd name="connsiteY165" fmla="*/ 182644 h 249710"/>
                <a:gd name="connsiteX166" fmla="*/ 95441 w 437082"/>
                <a:gd name="connsiteY166" fmla="*/ 179977 h 249710"/>
                <a:gd name="connsiteX167" fmla="*/ 107156 w 437082"/>
                <a:gd name="connsiteY167" fmla="*/ 179596 h 249710"/>
                <a:gd name="connsiteX168" fmla="*/ 116015 w 437082"/>
                <a:gd name="connsiteY168" fmla="*/ 174833 h 249710"/>
                <a:gd name="connsiteX169" fmla="*/ 125635 w 437082"/>
                <a:gd name="connsiteY169" fmla="*/ 176548 h 249710"/>
                <a:gd name="connsiteX170" fmla="*/ 134112 w 437082"/>
                <a:gd name="connsiteY170" fmla="*/ 175786 h 249710"/>
                <a:gd name="connsiteX171" fmla="*/ 139637 w 437082"/>
                <a:gd name="connsiteY171" fmla="*/ 176548 h 249710"/>
                <a:gd name="connsiteX172" fmla="*/ 137827 w 437082"/>
                <a:gd name="connsiteY172" fmla="*/ 181691 h 249710"/>
                <a:gd name="connsiteX173" fmla="*/ 293275 w 437082"/>
                <a:gd name="connsiteY173" fmla="*/ 105205 h 249710"/>
                <a:gd name="connsiteX174" fmla="*/ 278606 w 437082"/>
                <a:gd name="connsiteY174" fmla="*/ 107491 h 249710"/>
                <a:gd name="connsiteX175" fmla="*/ 264605 w 437082"/>
                <a:gd name="connsiteY175" fmla="*/ 110254 h 249710"/>
                <a:gd name="connsiteX176" fmla="*/ 256508 w 437082"/>
                <a:gd name="connsiteY176" fmla="*/ 115302 h 249710"/>
                <a:gd name="connsiteX177" fmla="*/ 247364 w 437082"/>
                <a:gd name="connsiteY177" fmla="*/ 120826 h 249710"/>
                <a:gd name="connsiteX178" fmla="*/ 242697 w 437082"/>
                <a:gd name="connsiteY178" fmla="*/ 118064 h 249710"/>
                <a:gd name="connsiteX179" fmla="*/ 245459 w 437082"/>
                <a:gd name="connsiteY179" fmla="*/ 97681 h 249710"/>
                <a:gd name="connsiteX180" fmla="*/ 255842 w 437082"/>
                <a:gd name="connsiteY180" fmla="*/ 84250 h 249710"/>
                <a:gd name="connsiteX181" fmla="*/ 269081 w 437082"/>
                <a:gd name="connsiteY181" fmla="*/ 76821 h 249710"/>
                <a:gd name="connsiteX182" fmla="*/ 282321 w 437082"/>
                <a:gd name="connsiteY182" fmla="*/ 74725 h 249710"/>
                <a:gd name="connsiteX183" fmla="*/ 292894 w 437082"/>
                <a:gd name="connsiteY183" fmla="*/ 88156 h 249710"/>
                <a:gd name="connsiteX184" fmla="*/ 297942 w 437082"/>
                <a:gd name="connsiteY184" fmla="*/ 97681 h 249710"/>
                <a:gd name="connsiteX185" fmla="*/ 293275 w 437082"/>
                <a:gd name="connsiteY185" fmla="*/ 105205 h 249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37082" h="249710">
                  <a:moveTo>
                    <a:pt x="429959" y="187597"/>
                  </a:moveTo>
                  <a:cubicBezTo>
                    <a:pt x="424053" y="189692"/>
                    <a:pt x="412052" y="192454"/>
                    <a:pt x="406146" y="189311"/>
                  </a:cubicBezTo>
                  <a:cubicBezTo>
                    <a:pt x="400241" y="186168"/>
                    <a:pt x="398240" y="186549"/>
                    <a:pt x="397192" y="185882"/>
                  </a:cubicBezTo>
                  <a:cubicBezTo>
                    <a:pt x="396145" y="185215"/>
                    <a:pt x="394430" y="176929"/>
                    <a:pt x="388525" y="177214"/>
                  </a:cubicBezTo>
                  <a:cubicBezTo>
                    <a:pt x="383381" y="170356"/>
                    <a:pt x="370237" y="151306"/>
                    <a:pt x="370237" y="149592"/>
                  </a:cubicBezTo>
                  <a:cubicBezTo>
                    <a:pt x="370237" y="147877"/>
                    <a:pt x="368237" y="141972"/>
                    <a:pt x="365379" y="137495"/>
                  </a:cubicBezTo>
                  <a:cubicBezTo>
                    <a:pt x="363950" y="128161"/>
                    <a:pt x="367475" y="120255"/>
                    <a:pt x="368808" y="116064"/>
                  </a:cubicBezTo>
                  <a:cubicBezTo>
                    <a:pt x="370237" y="111873"/>
                    <a:pt x="372618" y="111206"/>
                    <a:pt x="373285" y="101205"/>
                  </a:cubicBezTo>
                  <a:cubicBezTo>
                    <a:pt x="377095" y="93299"/>
                    <a:pt x="376428" y="85012"/>
                    <a:pt x="373666" y="82917"/>
                  </a:cubicBezTo>
                  <a:cubicBezTo>
                    <a:pt x="370523" y="79107"/>
                    <a:pt x="364712" y="71868"/>
                    <a:pt x="358807" y="73963"/>
                  </a:cubicBezTo>
                  <a:cubicBezTo>
                    <a:pt x="351187" y="71868"/>
                    <a:pt x="349853" y="71201"/>
                    <a:pt x="344615" y="77773"/>
                  </a:cubicBezTo>
                  <a:cubicBezTo>
                    <a:pt x="339471" y="84346"/>
                    <a:pt x="334899" y="89870"/>
                    <a:pt x="332518" y="89870"/>
                  </a:cubicBezTo>
                  <a:cubicBezTo>
                    <a:pt x="330137" y="89870"/>
                    <a:pt x="326612" y="90918"/>
                    <a:pt x="324612" y="91966"/>
                  </a:cubicBezTo>
                  <a:cubicBezTo>
                    <a:pt x="321469" y="91966"/>
                    <a:pt x="314896" y="84060"/>
                    <a:pt x="311849" y="69868"/>
                  </a:cubicBezTo>
                  <a:cubicBezTo>
                    <a:pt x="310801" y="65010"/>
                    <a:pt x="317373" y="65772"/>
                    <a:pt x="320516" y="65391"/>
                  </a:cubicBezTo>
                  <a:cubicBezTo>
                    <a:pt x="320516" y="65391"/>
                    <a:pt x="328136" y="64057"/>
                    <a:pt x="331565" y="64057"/>
                  </a:cubicBezTo>
                  <a:cubicBezTo>
                    <a:pt x="334994" y="64057"/>
                    <a:pt x="338423" y="63676"/>
                    <a:pt x="341281" y="63010"/>
                  </a:cubicBezTo>
                  <a:cubicBezTo>
                    <a:pt x="345091" y="64057"/>
                    <a:pt x="353663" y="65772"/>
                    <a:pt x="357473" y="65772"/>
                  </a:cubicBezTo>
                  <a:cubicBezTo>
                    <a:pt x="361283" y="65772"/>
                    <a:pt x="361950" y="65391"/>
                    <a:pt x="367189" y="66153"/>
                  </a:cubicBezTo>
                  <a:cubicBezTo>
                    <a:pt x="372332" y="66820"/>
                    <a:pt x="375857" y="66153"/>
                    <a:pt x="378238" y="66820"/>
                  </a:cubicBezTo>
                  <a:cubicBezTo>
                    <a:pt x="380619" y="67486"/>
                    <a:pt x="390334" y="75487"/>
                    <a:pt x="392049" y="75773"/>
                  </a:cubicBezTo>
                  <a:cubicBezTo>
                    <a:pt x="393763" y="76154"/>
                    <a:pt x="399955" y="74059"/>
                    <a:pt x="401669" y="75106"/>
                  </a:cubicBezTo>
                  <a:cubicBezTo>
                    <a:pt x="404432" y="77869"/>
                    <a:pt x="407575" y="79964"/>
                    <a:pt x="410337" y="79583"/>
                  </a:cubicBezTo>
                  <a:cubicBezTo>
                    <a:pt x="413099" y="79202"/>
                    <a:pt x="425196" y="69582"/>
                    <a:pt x="425577" y="66439"/>
                  </a:cubicBezTo>
                  <a:cubicBezTo>
                    <a:pt x="425958" y="63295"/>
                    <a:pt x="425958" y="59485"/>
                    <a:pt x="425958" y="57771"/>
                  </a:cubicBezTo>
                  <a:cubicBezTo>
                    <a:pt x="425958" y="56056"/>
                    <a:pt x="422529" y="50151"/>
                    <a:pt x="414909" y="51199"/>
                  </a:cubicBezTo>
                  <a:cubicBezTo>
                    <a:pt x="407289" y="48055"/>
                    <a:pt x="404908" y="47770"/>
                    <a:pt x="402812" y="47770"/>
                  </a:cubicBezTo>
                  <a:cubicBezTo>
                    <a:pt x="400812" y="47770"/>
                    <a:pt x="396240" y="46055"/>
                    <a:pt x="395288" y="46055"/>
                  </a:cubicBezTo>
                  <a:cubicBezTo>
                    <a:pt x="394240" y="46055"/>
                    <a:pt x="391096" y="47484"/>
                    <a:pt x="389096" y="46055"/>
                  </a:cubicBezTo>
                  <a:cubicBezTo>
                    <a:pt x="387001" y="44626"/>
                    <a:pt x="383572" y="40912"/>
                    <a:pt x="387382" y="39102"/>
                  </a:cubicBezTo>
                  <a:cubicBezTo>
                    <a:pt x="391192" y="37387"/>
                    <a:pt x="393573" y="33196"/>
                    <a:pt x="393573" y="30529"/>
                  </a:cubicBezTo>
                  <a:cubicBezTo>
                    <a:pt x="393573" y="27767"/>
                    <a:pt x="394907" y="23957"/>
                    <a:pt x="388049" y="18147"/>
                  </a:cubicBezTo>
                  <a:cubicBezTo>
                    <a:pt x="381095" y="12241"/>
                    <a:pt x="375666" y="17480"/>
                    <a:pt x="370808" y="19480"/>
                  </a:cubicBezTo>
                  <a:cubicBezTo>
                    <a:pt x="365950" y="21576"/>
                    <a:pt x="353568" y="30529"/>
                    <a:pt x="350806" y="33673"/>
                  </a:cubicBezTo>
                  <a:cubicBezTo>
                    <a:pt x="348044" y="36816"/>
                    <a:pt x="341471" y="39578"/>
                    <a:pt x="337661" y="39578"/>
                  </a:cubicBezTo>
                  <a:cubicBezTo>
                    <a:pt x="333851" y="39578"/>
                    <a:pt x="334613" y="37864"/>
                    <a:pt x="332137" y="37197"/>
                  </a:cubicBezTo>
                  <a:cubicBezTo>
                    <a:pt x="329755" y="36530"/>
                    <a:pt x="323469" y="37578"/>
                    <a:pt x="322136" y="38530"/>
                  </a:cubicBezTo>
                  <a:cubicBezTo>
                    <a:pt x="318992" y="39197"/>
                    <a:pt x="311087" y="39959"/>
                    <a:pt x="308324" y="40626"/>
                  </a:cubicBezTo>
                  <a:cubicBezTo>
                    <a:pt x="303467" y="38530"/>
                    <a:pt x="300038" y="37483"/>
                    <a:pt x="298990" y="34435"/>
                  </a:cubicBezTo>
                  <a:cubicBezTo>
                    <a:pt x="297942" y="31291"/>
                    <a:pt x="291751" y="22719"/>
                    <a:pt x="288608" y="21290"/>
                  </a:cubicBezTo>
                  <a:cubicBezTo>
                    <a:pt x="285845" y="16432"/>
                    <a:pt x="288608" y="16147"/>
                    <a:pt x="286512" y="14051"/>
                  </a:cubicBezTo>
                  <a:cubicBezTo>
                    <a:pt x="286131" y="9860"/>
                    <a:pt x="287179" y="5383"/>
                    <a:pt x="285179" y="3383"/>
                  </a:cubicBezTo>
                  <a:cubicBezTo>
                    <a:pt x="283083" y="1288"/>
                    <a:pt x="273082" y="-1760"/>
                    <a:pt x="270320" y="1288"/>
                  </a:cubicBezTo>
                  <a:cubicBezTo>
                    <a:pt x="267557" y="4431"/>
                    <a:pt x="263747" y="13003"/>
                    <a:pt x="270320" y="21004"/>
                  </a:cubicBezTo>
                  <a:cubicBezTo>
                    <a:pt x="270320" y="21004"/>
                    <a:pt x="270700" y="31006"/>
                    <a:pt x="269938" y="34816"/>
                  </a:cubicBezTo>
                  <a:cubicBezTo>
                    <a:pt x="269272" y="38626"/>
                    <a:pt x="258890" y="47579"/>
                    <a:pt x="257175" y="48627"/>
                  </a:cubicBezTo>
                  <a:cubicBezTo>
                    <a:pt x="255461" y="49675"/>
                    <a:pt x="246507" y="52056"/>
                    <a:pt x="242316" y="52437"/>
                  </a:cubicBezTo>
                  <a:cubicBezTo>
                    <a:pt x="235077" y="46912"/>
                    <a:pt x="231267" y="37197"/>
                    <a:pt x="222980" y="41388"/>
                  </a:cubicBezTo>
                  <a:cubicBezTo>
                    <a:pt x="214694" y="45579"/>
                    <a:pt x="213455" y="50532"/>
                    <a:pt x="216408" y="61390"/>
                  </a:cubicBezTo>
                  <a:cubicBezTo>
                    <a:pt x="215455" y="65772"/>
                    <a:pt x="218504" y="68248"/>
                    <a:pt x="219646" y="70153"/>
                  </a:cubicBezTo>
                  <a:cubicBezTo>
                    <a:pt x="217361" y="73106"/>
                    <a:pt x="222218" y="83679"/>
                    <a:pt x="224504" y="88060"/>
                  </a:cubicBezTo>
                  <a:cubicBezTo>
                    <a:pt x="226790" y="92442"/>
                    <a:pt x="222218" y="97490"/>
                    <a:pt x="221075" y="102538"/>
                  </a:cubicBezTo>
                  <a:cubicBezTo>
                    <a:pt x="219932" y="107587"/>
                    <a:pt x="221742" y="114921"/>
                    <a:pt x="221742" y="117969"/>
                  </a:cubicBezTo>
                  <a:cubicBezTo>
                    <a:pt x="221742" y="120922"/>
                    <a:pt x="220313" y="127875"/>
                    <a:pt x="218789" y="130447"/>
                  </a:cubicBezTo>
                  <a:cubicBezTo>
                    <a:pt x="217170" y="133018"/>
                    <a:pt x="215837" y="142639"/>
                    <a:pt x="213265" y="146068"/>
                  </a:cubicBezTo>
                  <a:cubicBezTo>
                    <a:pt x="210693" y="149497"/>
                    <a:pt x="209169" y="153402"/>
                    <a:pt x="209169" y="157783"/>
                  </a:cubicBezTo>
                  <a:cubicBezTo>
                    <a:pt x="209169" y="162165"/>
                    <a:pt x="201549" y="161689"/>
                    <a:pt x="199739" y="162355"/>
                  </a:cubicBezTo>
                  <a:cubicBezTo>
                    <a:pt x="197929" y="163022"/>
                    <a:pt x="195834" y="167880"/>
                    <a:pt x="193262" y="169023"/>
                  </a:cubicBezTo>
                  <a:cubicBezTo>
                    <a:pt x="190691" y="170166"/>
                    <a:pt x="186595" y="168070"/>
                    <a:pt x="184499" y="168547"/>
                  </a:cubicBezTo>
                  <a:cubicBezTo>
                    <a:pt x="182404" y="169023"/>
                    <a:pt x="180784" y="170833"/>
                    <a:pt x="179642" y="171118"/>
                  </a:cubicBezTo>
                  <a:cubicBezTo>
                    <a:pt x="178499" y="171309"/>
                    <a:pt x="177546" y="169785"/>
                    <a:pt x="176879" y="169785"/>
                  </a:cubicBezTo>
                  <a:cubicBezTo>
                    <a:pt x="176213" y="169785"/>
                    <a:pt x="172307" y="173023"/>
                    <a:pt x="172021" y="171404"/>
                  </a:cubicBezTo>
                  <a:cubicBezTo>
                    <a:pt x="171736" y="169785"/>
                    <a:pt x="171736" y="164737"/>
                    <a:pt x="174974" y="161498"/>
                  </a:cubicBezTo>
                  <a:cubicBezTo>
                    <a:pt x="178213" y="158260"/>
                    <a:pt x="176879" y="155783"/>
                    <a:pt x="176879" y="155021"/>
                  </a:cubicBezTo>
                  <a:cubicBezTo>
                    <a:pt x="176879" y="154354"/>
                    <a:pt x="172498" y="141496"/>
                    <a:pt x="172688" y="138733"/>
                  </a:cubicBezTo>
                  <a:cubicBezTo>
                    <a:pt x="172974" y="135971"/>
                    <a:pt x="173450" y="134352"/>
                    <a:pt x="173450" y="132256"/>
                  </a:cubicBezTo>
                  <a:cubicBezTo>
                    <a:pt x="173450" y="130161"/>
                    <a:pt x="169736" y="129494"/>
                    <a:pt x="167640" y="129494"/>
                  </a:cubicBezTo>
                  <a:cubicBezTo>
                    <a:pt x="165545" y="129494"/>
                    <a:pt x="157067" y="129494"/>
                    <a:pt x="154496" y="135019"/>
                  </a:cubicBezTo>
                  <a:cubicBezTo>
                    <a:pt x="148971" y="134542"/>
                    <a:pt x="141637" y="137971"/>
                    <a:pt x="139351" y="142829"/>
                  </a:cubicBezTo>
                  <a:cubicBezTo>
                    <a:pt x="134017" y="145782"/>
                    <a:pt x="131731" y="147401"/>
                    <a:pt x="129635" y="147401"/>
                  </a:cubicBezTo>
                  <a:cubicBezTo>
                    <a:pt x="127540" y="147401"/>
                    <a:pt x="124587" y="153116"/>
                    <a:pt x="121349" y="152449"/>
                  </a:cubicBezTo>
                  <a:cubicBezTo>
                    <a:pt x="118110" y="151783"/>
                    <a:pt x="116110" y="152259"/>
                    <a:pt x="114014" y="154259"/>
                  </a:cubicBezTo>
                  <a:cubicBezTo>
                    <a:pt x="110585" y="153592"/>
                    <a:pt x="106204" y="152926"/>
                    <a:pt x="105251" y="154735"/>
                  </a:cubicBezTo>
                  <a:cubicBezTo>
                    <a:pt x="101822" y="154545"/>
                    <a:pt x="99060" y="154735"/>
                    <a:pt x="96298" y="156355"/>
                  </a:cubicBezTo>
                  <a:cubicBezTo>
                    <a:pt x="91916" y="157307"/>
                    <a:pt x="85249" y="160069"/>
                    <a:pt x="82677" y="164165"/>
                  </a:cubicBezTo>
                  <a:cubicBezTo>
                    <a:pt x="78105" y="165975"/>
                    <a:pt x="72580" y="165499"/>
                    <a:pt x="68961" y="161403"/>
                  </a:cubicBezTo>
                  <a:cubicBezTo>
                    <a:pt x="65342" y="157307"/>
                    <a:pt x="58960" y="155878"/>
                    <a:pt x="55531" y="163498"/>
                  </a:cubicBezTo>
                  <a:cubicBezTo>
                    <a:pt x="52102" y="171118"/>
                    <a:pt x="52102" y="175595"/>
                    <a:pt x="51340" y="177310"/>
                  </a:cubicBezTo>
                  <a:cubicBezTo>
                    <a:pt x="50673" y="179024"/>
                    <a:pt x="48958" y="183501"/>
                    <a:pt x="48958" y="186263"/>
                  </a:cubicBezTo>
                  <a:cubicBezTo>
                    <a:pt x="48958" y="189025"/>
                    <a:pt x="45529" y="193883"/>
                    <a:pt x="45529" y="196264"/>
                  </a:cubicBezTo>
                  <a:cubicBezTo>
                    <a:pt x="45529" y="198646"/>
                    <a:pt x="43434" y="204170"/>
                    <a:pt x="41338" y="204932"/>
                  </a:cubicBezTo>
                  <a:cubicBezTo>
                    <a:pt x="39243" y="205599"/>
                    <a:pt x="32385" y="217029"/>
                    <a:pt x="28956" y="218077"/>
                  </a:cubicBezTo>
                  <a:cubicBezTo>
                    <a:pt x="25527" y="219124"/>
                    <a:pt x="17621" y="221506"/>
                    <a:pt x="15145" y="221220"/>
                  </a:cubicBezTo>
                  <a:cubicBezTo>
                    <a:pt x="13145" y="225030"/>
                    <a:pt x="6858" y="232650"/>
                    <a:pt x="4477" y="232269"/>
                  </a:cubicBezTo>
                  <a:cubicBezTo>
                    <a:pt x="2096" y="231888"/>
                    <a:pt x="0" y="233698"/>
                    <a:pt x="0" y="233698"/>
                  </a:cubicBezTo>
                  <a:lnTo>
                    <a:pt x="0" y="244747"/>
                  </a:lnTo>
                  <a:cubicBezTo>
                    <a:pt x="0" y="244747"/>
                    <a:pt x="3143" y="246175"/>
                    <a:pt x="6572" y="245413"/>
                  </a:cubicBezTo>
                  <a:cubicBezTo>
                    <a:pt x="10001" y="244747"/>
                    <a:pt x="13430" y="246747"/>
                    <a:pt x="13430" y="246747"/>
                  </a:cubicBezTo>
                  <a:cubicBezTo>
                    <a:pt x="13430" y="246747"/>
                    <a:pt x="16192" y="247414"/>
                    <a:pt x="17621" y="247414"/>
                  </a:cubicBezTo>
                  <a:cubicBezTo>
                    <a:pt x="18955" y="247414"/>
                    <a:pt x="23146" y="247414"/>
                    <a:pt x="24860" y="249128"/>
                  </a:cubicBezTo>
                  <a:cubicBezTo>
                    <a:pt x="26575" y="250843"/>
                    <a:pt x="31718" y="248461"/>
                    <a:pt x="32385" y="245985"/>
                  </a:cubicBezTo>
                  <a:cubicBezTo>
                    <a:pt x="33052" y="243604"/>
                    <a:pt x="39624" y="238365"/>
                    <a:pt x="47625" y="236269"/>
                  </a:cubicBezTo>
                  <a:cubicBezTo>
                    <a:pt x="55531" y="234174"/>
                    <a:pt x="60103" y="240746"/>
                    <a:pt x="62484" y="240746"/>
                  </a:cubicBezTo>
                  <a:cubicBezTo>
                    <a:pt x="64865" y="240746"/>
                    <a:pt x="66961" y="238365"/>
                    <a:pt x="69342" y="237984"/>
                  </a:cubicBezTo>
                  <a:cubicBezTo>
                    <a:pt x="71723" y="237603"/>
                    <a:pt x="77248" y="236269"/>
                    <a:pt x="78962" y="236555"/>
                  </a:cubicBezTo>
                  <a:cubicBezTo>
                    <a:pt x="80677" y="236936"/>
                    <a:pt x="82772" y="233412"/>
                    <a:pt x="83820" y="233126"/>
                  </a:cubicBezTo>
                  <a:cubicBezTo>
                    <a:pt x="84868" y="232745"/>
                    <a:pt x="91726" y="233126"/>
                    <a:pt x="93154" y="233126"/>
                  </a:cubicBezTo>
                  <a:cubicBezTo>
                    <a:pt x="94488" y="233126"/>
                    <a:pt x="98012" y="230364"/>
                    <a:pt x="98012" y="230364"/>
                  </a:cubicBezTo>
                  <a:cubicBezTo>
                    <a:pt x="98012" y="230364"/>
                    <a:pt x="105537" y="234174"/>
                    <a:pt x="113538" y="226173"/>
                  </a:cubicBezTo>
                  <a:cubicBezTo>
                    <a:pt x="123920" y="222744"/>
                    <a:pt x="123920" y="218934"/>
                    <a:pt x="128016" y="216838"/>
                  </a:cubicBezTo>
                  <a:cubicBezTo>
                    <a:pt x="134874" y="214743"/>
                    <a:pt x="136303" y="209885"/>
                    <a:pt x="139732" y="208552"/>
                  </a:cubicBezTo>
                  <a:cubicBezTo>
                    <a:pt x="145256" y="207218"/>
                    <a:pt x="146685" y="209980"/>
                    <a:pt x="148400" y="210933"/>
                  </a:cubicBezTo>
                  <a:cubicBezTo>
                    <a:pt x="150114" y="211981"/>
                    <a:pt x="154591" y="207790"/>
                    <a:pt x="157067" y="204075"/>
                  </a:cubicBezTo>
                  <a:cubicBezTo>
                    <a:pt x="161163" y="201313"/>
                    <a:pt x="161544" y="198169"/>
                    <a:pt x="162211" y="196836"/>
                  </a:cubicBezTo>
                  <a:cubicBezTo>
                    <a:pt x="162878" y="195407"/>
                    <a:pt x="169069" y="188168"/>
                    <a:pt x="172212" y="190264"/>
                  </a:cubicBezTo>
                  <a:cubicBezTo>
                    <a:pt x="175355" y="192359"/>
                    <a:pt x="183547" y="202741"/>
                    <a:pt x="188404" y="203694"/>
                  </a:cubicBezTo>
                  <a:cubicBezTo>
                    <a:pt x="193262" y="204742"/>
                    <a:pt x="194596" y="200932"/>
                    <a:pt x="196691" y="200265"/>
                  </a:cubicBezTo>
                  <a:cubicBezTo>
                    <a:pt x="198787" y="199598"/>
                    <a:pt x="211931" y="191978"/>
                    <a:pt x="214694" y="190264"/>
                  </a:cubicBezTo>
                  <a:cubicBezTo>
                    <a:pt x="217456" y="188549"/>
                    <a:pt x="222980" y="181977"/>
                    <a:pt x="223266" y="180262"/>
                  </a:cubicBezTo>
                  <a:cubicBezTo>
                    <a:pt x="223647" y="178548"/>
                    <a:pt x="226409" y="171595"/>
                    <a:pt x="227743" y="171309"/>
                  </a:cubicBezTo>
                  <a:cubicBezTo>
                    <a:pt x="228409" y="166451"/>
                    <a:pt x="231838" y="152640"/>
                    <a:pt x="235649" y="150640"/>
                  </a:cubicBezTo>
                  <a:cubicBezTo>
                    <a:pt x="236696" y="145496"/>
                    <a:pt x="237077" y="142353"/>
                    <a:pt x="238125" y="141972"/>
                  </a:cubicBezTo>
                  <a:cubicBezTo>
                    <a:pt x="239173" y="141591"/>
                    <a:pt x="247079" y="135019"/>
                    <a:pt x="249555" y="133685"/>
                  </a:cubicBezTo>
                  <a:cubicBezTo>
                    <a:pt x="255079" y="133685"/>
                    <a:pt x="265748" y="137114"/>
                    <a:pt x="282035" y="125017"/>
                  </a:cubicBezTo>
                  <a:cubicBezTo>
                    <a:pt x="282035" y="125017"/>
                    <a:pt x="286512" y="123970"/>
                    <a:pt x="285179" y="126732"/>
                  </a:cubicBezTo>
                  <a:cubicBezTo>
                    <a:pt x="283750" y="129494"/>
                    <a:pt x="278606" y="138448"/>
                    <a:pt x="276511" y="138448"/>
                  </a:cubicBezTo>
                  <a:cubicBezTo>
                    <a:pt x="274415" y="138448"/>
                    <a:pt x="272701" y="140829"/>
                    <a:pt x="270986" y="141591"/>
                  </a:cubicBezTo>
                  <a:cubicBezTo>
                    <a:pt x="269272" y="142258"/>
                    <a:pt x="264414" y="145687"/>
                    <a:pt x="263080" y="150259"/>
                  </a:cubicBezTo>
                  <a:cubicBezTo>
                    <a:pt x="261652" y="154735"/>
                    <a:pt x="258223" y="153688"/>
                    <a:pt x="255079" y="155402"/>
                  </a:cubicBezTo>
                  <a:cubicBezTo>
                    <a:pt x="252032" y="157117"/>
                    <a:pt x="247459" y="163689"/>
                    <a:pt x="246126" y="166070"/>
                  </a:cubicBezTo>
                  <a:cubicBezTo>
                    <a:pt x="244697" y="168451"/>
                    <a:pt x="245459" y="173309"/>
                    <a:pt x="244030" y="177500"/>
                  </a:cubicBezTo>
                  <a:cubicBezTo>
                    <a:pt x="242697" y="181596"/>
                    <a:pt x="241649" y="185787"/>
                    <a:pt x="239935" y="189216"/>
                  </a:cubicBezTo>
                  <a:cubicBezTo>
                    <a:pt x="238220" y="192645"/>
                    <a:pt x="238601" y="196455"/>
                    <a:pt x="238887" y="198931"/>
                  </a:cubicBezTo>
                  <a:cubicBezTo>
                    <a:pt x="239173" y="201313"/>
                    <a:pt x="243364" y="201027"/>
                    <a:pt x="246507" y="199979"/>
                  </a:cubicBezTo>
                  <a:cubicBezTo>
                    <a:pt x="249936" y="200646"/>
                    <a:pt x="252413" y="200360"/>
                    <a:pt x="254127" y="195502"/>
                  </a:cubicBezTo>
                  <a:cubicBezTo>
                    <a:pt x="255842" y="190645"/>
                    <a:pt x="258318" y="187882"/>
                    <a:pt x="260699" y="186835"/>
                  </a:cubicBezTo>
                  <a:cubicBezTo>
                    <a:pt x="263176" y="185787"/>
                    <a:pt x="260699" y="182358"/>
                    <a:pt x="262033" y="180929"/>
                  </a:cubicBezTo>
                  <a:cubicBezTo>
                    <a:pt x="263462" y="179596"/>
                    <a:pt x="268605" y="175024"/>
                    <a:pt x="270034" y="170547"/>
                  </a:cubicBezTo>
                  <a:cubicBezTo>
                    <a:pt x="271367" y="166070"/>
                    <a:pt x="280321" y="159117"/>
                    <a:pt x="282416" y="157402"/>
                  </a:cubicBezTo>
                  <a:cubicBezTo>
                    <a:pt x="284512" y="155688"/>
                    <a:pt x="290703" y="151497"/>
                    <a:pt x="291370" y="148735"/>
                  </a:cubicBezTo>
                  <a:cubicBezTo>
                    <a:pt x="292037" y="145972"/>
                    <a:pt x="294513" y="142829"/>
                    <a:pt x="296228" y="141496"/>
                  </a:cubicBezTo>
                  <a:cubicBezTo>
                    <a:pt x="297942" y="140067"/>
                    <a:pt x="308324" y="129399"/>
                    <a:pt x="313468" y="129399"/>
                  </a:cubicBezTo>
                  <a:cubicBezTo>
                    <a:pt x="318611" y="129399"/>
                    <a:pt x="330422" y="146639"/>
                    <a:pt x="329375" y="150830"/>
                  </a:cubicBezTo>
                  <a:cubicBezTo>
                    <a:pt x="328327" y="154926"/>
                    <a:pt x="323469" y="165308"/>
                    <a:pt x="323183" y="169785"/>
                  </a:cubicBezTo>
                  <a:cubicBezTo>
                    <a:pt x="322802" y="174262"/>
                    <a:pt x="317278" y="180453"/>
                    <a:pt x="316325" y="182929"/>
                  </a:cubicBezTo>
                  <a:cubicBezTo>
                    <a:pt x="315278" y="185311"/>
                    <a:pt x="307658" y="196074"/>
                    <a:pt x="305657" y="196741"/>
                  </a:cubicBezTo>
                  <a:cubicBezTo>
                    <a:pt x="303562" y="197407"/>
                    <a:pt x="304609" y="206361"/>
                    <a:pt x="303276" y="208456"/>
                  </a:cubicBezTo>
                  <a:cubicBezTo>
                    <a:pt x="301942" y="210552"/>
                    <a:pt x="297371" y="212933"/>
                    <a:pt x="298799" y="215695"/>
                  </a:cubicBezTo>
                  <a:cubicBezTo>
                    <a:pt x="300133" y="218458"/>
                    <a:pt x="303276" y="223601"/>
                    <a:pt x="305657" y="223601"/>
                  </a:cubicBezTo>
                  <a:cubicBezTo>
                    <a:pt x="308038" y="223601"/>
                    <a:pt x="311849" y="220839"/>
                    <a:pt x="314611" y="220839"/>
                  </a:cubicBezTo>
                  <a:cubicBezTo>
                    <a:pt x="317373" y="220839"/>
                    <a:pt x="318707" y="217410"/>
                    <a:pt x="320802" y="215981"/>
                  </a:cubicBezTo>
                  <a:cubicBezTo>
                    <a:pt x="322898" y="214552"/>
                    <a:pt x="328422" y="210076"/>
                    <a:pt x="328708" y="207313"/>
                  </a:cubicBezTo>
                  <a:cubicBezTo>
                    <a:pt x="329089" y="204551"/>
                    <a:pt x="339757" y="187978"/>
                    <a:pt x="344615" y="185596"/>
                  </a:cubicBezTo>
                  <a:cubicBezTo>
                    <a:pt x="349472" y="183215"/>
                    <a:pt x="360521" y="195217"/>
                    <a:pt x="364617" y="201503"/>
                  </a:cubicBezTo>
                  <a:cubicBezTo>
                    <a:pt x="368808" y="207694"/>
                    <a:pt x="377380" y="221125"/>
                    <a:pt x="387382" y="223601"/>
                  </a:cubicBezTo>
                  <a:cubicBezTo>
                    <a:pt x="387382" y="223601"/>
                    <a:pt x="390811" y="228078"/>
                    <a:pt x="398812" y="228078"/>
                  </a:cubicBezTo>
                  <a:cubicBezTo>
                    <a:pt x="406051" y="232174"/>
                    <a:pt x="412623" y="231888"/>
                    <a:pt x="416433" y="225982"/>
                  </a:cubicBezTo>
                  <a:cubicBezTo>
                    <a:pt x="420243" y="220077"/>
                    <a:pt x="428530" y="209790"/>
                    <a:pt x="428816" y="206647"/>
                  </a:cubicBezTo>
                  <a:cubicBezTo>
                    <a:pt x="429196" y="203503"/>
                    <a:pt x="433673" y="202551"/>
                    <a:pt x="434721" y="199789"/>
                  </a:cubicBezTo>
                  <a:cubicBezTo>
                    <a:pt x="435769" y="197026"/>
                    <a:pt x="435388" y="195312"/>
                    <a:pt x="436817" y="193216"/>
                  </a:cubicBezTo>
                  <a:cubicBezTo>
                    <a:pt x="437864" y="191407"/>
                    <a:pt x="435864" y="185501"/>
                    <a:pt x="429959" y="187597"/>
                  </a:cubicBezTo>
                  <a:close/>
                  <a:moveTo>
                    <a:pt x="137827" y="181691"/>
                  </a:moveTo>
                  <a:cubicBezTo>
                    <a:pt x="138398" y="183596"/>
                    <a:pt x="137827" y="188454"/>
                    <a:pt x="137636" y="192264"/>
                  </a:cubicBezTo>
                  <a:cubicBezTo>
                    <a:pt x="137446" y="196074"/>
                    <a:pt x="133255" y="200170"/>
                    <a:pt x="129730" y="200551"/>
                  </a:cubicBezTo>
                  <a:cubicBezTo>
                    <a:pt x="126111" y="200932"/>
                    <a:pt x="123444" y="202646"/>
                    <a:pt x="121063" y="204551"/>
                  </a:cubicBezTo>
                  <a:cubicBezTo>
                    <a:pt x="118586" y="206456"/>
                    <a:pt x="116491" y="205694"/>
                    <a:pt x="109538" y="207409"/>
                  </a:cubicBezTo>
                  <a:cubicBezTo>
                    <a:pt x="107252" y="210647"/>
                    <a:pt x="105728" y="210076"/>
                    <a:pt x="100108" y="211409"/>
                  </a:cubicBezTo>
                  <a:cubicBezTo>
                    <a:pt x="94964" y="214076"/>
                    <a:pt x="90869" y="212362"/>
                    <a:pt x="87821" y="211600"/>
                  </a:cubicBezTo>
                  <a:cubicBezTo>
                    <a:pt x="86868" y="212171"/>
                    <a:pt x="83439" y="213695"/>
                    <a:pt x="81248" y="213505"/>
                  </a:cubicBezTo>
                  <a:cubicBezTo>
                    <a:pt x="78962" y="213314"/>
                    <a:pt x="74771" y="213695"/>
                    <a:pt x="70675" y="214838"/>
                  </a:cubicBezTo>
                  <a:cubicBezTo>
                    <a:pt x="66484" y="215981"/>
                    <a:pt x="65913" y="219601"/>
                    <a:pt x="61627" y="219029"/>
                  </a:cubicBezTo>
                  <a:cubicBezTo>
                    <a:pt x="57245" y="218458"/>
                    <a:pt x="58865" y="206742"/>
                    <a:pt x="59341" y="202075"/>
                  </a:cubicBezTo>
                  <a:cubicBezTo>
                    <a:pt x="61055" y="200741"/>
                    <a:pt x="64675" y="197693"/>
                    <a:pt x="65246" y="192835"/>
                  </a:cubicBezTo>
                  <a:cubicBezTo>
                    <a:pt x="65818" y="187882"/>
                    <a:pt x="69056" y="183977"/>
                    <a:pt x="70866" y="183787"/>
                  </a:cubicBezTo>
                  <a:cubicBezTo>
                    <a:pt x="72771" y="183596"/>
                    <a:pt x="78581" y="182644"/>
                    <a:pt x="81629" y="182644"/>
                  </a:cubicBezTo>
                  <a:cubicBezTo>
                    <a:pt x="81629" y="182644"/>
                    <a:pt x="90488" y="182644"/>
                    <a:pt x="91440" y="182644"/>
                  </a:cubicBezTo>
                  <a:cubicBezTo>
                    <a:pt x="92392" y="182644"/>
                    <a:pt x="93726" y="180167"/>
                    <a:pt x="95441" y="179977"/>
                  </a:cubicBezTo>
                  <a:cubicBezTo>
                    <a:pt x="97155" y="179786"/>
                    <a:pt x="104489" y="179405"/>
                    <a:pt x="107156" y="179596"/>
                  </a:cubicBezTo>
                  <a:cubicBezTo>
                    <a:pt x="109823" y="179786"/>
                    <a:pt x="114776" y="175214"/>
                    <a:pt x="116015" y="174833"/>
                  </a:cubicBezTo>
                  <a:cubicBezTo>
                    <a:pt x="117348" y="174452"/>
                    <a:pt x="123730" y="176357"/>
                    <a:pt x="125635" y="176548"/>
                  </a:cubicBezTo>
                  <a:cubicBezTo>
                    <a:pt x="127540" y="176738"/>
                    <a:pt x="131159" y="178072"/>
                    <a:pt x="134112" y="175786"/>
                  </a:cubicBezTo>
                  <a:cubicBezTo>
                    <a:pt x="137160" y="173500"/>
                    <a:pt x="139827" y="175976"/>
                    <a:pt x="139637" y="176548"/>
                  </a:cubicBezTo>
                  <a:cubicBezTo>
                    <a:pt x="139255" y="177024"/>
                    <a:pt x="137255" y="179881"/>
                    <a:pt x="137827" y="181691"/>
                  </a:cubicBezTo>
                  <a:close/>
                  <a:moveTo>
                    <a:pt x="293275" y="105205"/>
                  </a:moveTo>
                  <a:cubicBezTo>
                    <a:pt x="286036" y="106539"/>
                    <a:pt x="283559" y="107301"/>
                    <a:pt x="278606" y="107491"/>
                  </a:cubicBezTo>
                  <a:cubicBezTo>
                    <a:pt x="273653" y="107682"/>
                    <a:pt x="267176" y="107968"/>
                    <a:pt x="264605" y="110254"/>
                  </a:cubicBezTo>
                  <a:cubicBezTo>
                    <a:pt x="262033" y="112540"/>
                    <a:pt x="258413" y="113873"/>
                    <a:pt x="256508" y="115302"/>
                  </a:cubicBezTo>
                  <a:cubicBezTo>
                    <a:pt x="254603" y="116731"/>
                    <a:pt x="249460" y="119588"/>
                    <a:pt x="247364" y="120826"/>
                  </a:cubicBezTo>
                  <a:cubicBezTo>
                    <a:pt x="245364" y="122065"/>
                    <a:pt x="242507" y="121874"/>
                    <a:pt x="242697" y="118064"/>
                  </a:cubicBezTo>
                  <a:cubicBezTo>
                    <a:pt x="242888" y="114254"/>
                    <a:pt x="243173" y="104824"/>
                    <a:pt x="245459" y="97681"/>
                  </a:cubicBezTo>
                  <a:cubicBezTo>
                    <a:pt x="247269" y="91870"/>
                    <a:pt x="249079" y="89203"/>
                    <a:pt x="255842" y="84250"/>
                  </a:cubicBezTo>
                  <a:cubicBezTo>
                    <a:pt x="262604" y="79202"/>
                    <a:pt x="264319" y="77869"/>
                    <a:pt x="269081" y="76821"/>
                  </a:cubicBezTo>
                  <a:cubicBezTo>
                    <a:pt x="273939" y="75773"/>
                    <a:pt x="279940" y="71773"/>
                    <a:pt x="282321" y="74725"/>
                  </a:cubicBezTo>
                  <a:cubicBezTo>
                    <a:pt x="284702" y="77678"/>
                    <a:pt x="291275" y="84727"/>
                    <a:pt x="292894" y="88156"/>
                  </a:cubicBezTo>
                  <a:cubicBezTo>
                    <a:pt x="294418" y="91585"/>
                    <a:pt x="295656" y="94537"/>
                    <a:pt x="297942" y="97681"/>
                  </a:cubicBezTo>
                  <a:cubicBezTo>
                    <a:pt x="300133" y="100729"/>
                    <a:pt x="300514" y="103872"/>
                    <a:pt x="293275" y="105205"/>
                  </a:cubicBezTo>
                  <a:close/>
                </a:path>
              </a:pathLst>
            </a:custGeom>
            <a:grpFill/>
            <a:ln w="9525" cap="flat">
              <a:noFill/>
              <a:prstDash val="solid"/>
              <a:miter/>
            </a:ln>
          </p:spPr>
          <p:txBody>
            <a:bodyPr rtlCol="0" anchor="ctr"/>
            <a:lstStyle/>
            <a:p>
              <a:endParaRPr lang="zh-CN" altLang="en-US"/>
            </a:p>
          </p:txBody>
        </p:sp>
      </p:grpSp>
      <p:pic>
        <p:nvPicPr>
          <p:cNvPr id="28" name="图形 27">
            <a:extLst>
              <a:ext uri="{FF2B5EF4-FFF2-40B4-BE49-F238E27FC236}">
                <a16:creationId xmlns:a16="http://schemas.microsoft.com/office/drawing/2014/main" id="{519D903F-51AE-4F3B-A906-583B103313F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220629" y="485900"/>
            <a:ext cx="2380297" cy="528955"/>
          </a:xfrm>
          <a:prstGeom prst="rect">
            <a:avLst/>
          </a:prstGeom>
        </p:spPr>
      </p:pic>
    </p:spTree>
    <p:extLst>
      <p:ext uri="{BB962C8B-B14F-4D97-AF65-F5344CB8AC3E}">
        <p14:creationId xmlns:p14="http://schemas.microsoft.com/office/powerpoint/2010/main" val="84495549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5DC43F8D-D4FF-4010-A021-E7949D57423B}"/>
              </a:ext>
            </a:extLst>
          </p:cNvPr>
          <p:cNvSpPr txBox="1"/>
          <p:nvPr/>
        </p:nvSpPr>
        <p:spPr>
          <a:xfrm>
            <a:off x="591075" y="1503722"/>
            <a:ext cx="9864889" cy="4223272"/>
          </a:xfrm>
          <a:prstGeom prst="rect">
            <a:avLst/>
          </a:prstGeom>
          <a:noFill/>
        </p:spPr>
        <p:txBody>
          <a:bodyPr wrap="square">
            <a:spAutoFit/>
          </a:bodyPr>
          <a:lstStyle/>
          <a:p>
            <a:pPr algn="just">
              <a:lnSpc>
                <a:spcPts val="2500"/>
              </a:lnSpc>
            </a:pPr>
            <a:r>
              <a:rPr lang="en-US" altLang="zh-CN" sz="2000" kern="100" dirty="0">
                <a:effectLst/>
                <a:latin typeface="宋体" panose="02010600030101010101" pitchFamily="2" charset="-122"/>
                <a:ea typeface="宋体" panose="02010600030101010101" pitchFamily="2" charset="-122"/>
                <a:cs typeface="Times New Roman" panose="02020603050405020304" pitchFamily="18" charset="0"/>
              </a:rPr>
              <a:t>1</a:t>
            </a:r>
            <a:r>
              <a:rPr lang="zh-CN" altLang="zh-CN" sz="2000" kern="100" dirty="0">
                <a:effectLst/>
                <a:latin typeface="宋体" panose="02010600030101010101" pitchFamily="2" charset="-122"/>
                <a:ea typeface="宋体" panose="02010600030101010101" pitchFamily="2" charset="-122"/>
                <a:cs typeface="Times New Roman" panose="02020603050405020304" pitchFamily="18" charset="0"/>
              </a:rPr>
              <a:t>、在项目初期没有进行风险的管理探讨，项目功能集合的详细定义。当项目走了很远，出现很多问题的时候，总算想起要做一个边界定义，但这个时候已经迟了，项目已经变得不可控制。</a:t>
            </a:r>
          </a:p>
          <a:p>
            <a:pPr algn="just">
              <a:lnSpc>
                <a:spcPts val="2500"/>
              </a:lnSpc>
            </a:pPr>
            <a:r>
              <a:rPr lang="zh-CN" altLang="zh-CN" sz="2000" kern="100" dirty="0">
                <a:solidFill>
                  <a:srgbClr val="00B050"/>
                </a:solidFill>
                <a:effectLst/>
                <a:latin typeface="宋体" panose="02010600030101010101" pitchFamily="2" charset="-122"/>
                <a:ea typeface="宋体" panose="02010600030101010101" pitchFamily="2" charset="-122"/>
                <a:cs typeface="Times New Roman" panose="02020603050405020304" pitchFamily="18" charset="0"/>
              </a:rPr>
              <a:t>经验总结</a:t>
            </a:r>
            <a:r>
              <a:rPr lang="zh-CN" altLang="zh-CN" sz="2000" kern="100" dirty="0">
                <a:effectLst/>
                <a:latin typeface="宋体" panose="02010600030101010101" pitchFamily="2" charset="-122"/>
                <a:ea typeface="宋体" panose="02010600030101010101" pitchFamily="2" charset="-122"/>
                <a:cs typeface="Times New Roman" panose="02020603050405020304" pitchFamily="18" charset="0"/>
              </a:rPr>
              <a:t>：系统原形该在需求分析师的指导下完成，当然开发只是界面的功能模拟，没有底层代码的实现。这样做的目的有三个好处，一是客户很直观的看到他们的系统是什么样子的以及怎么操作，二是这些开发的成果是可以二次利用的，三是可以更好的激发客户的需求。</a:t>
            </a:r>
            <a:endParaRPr lang="en-US" altLang="zh-CN" sz="2000" kern="100" dirty="0">
              <a:effectLst/>
              <a:latin typeface="宋体" panose="02010600030101010101" pitchFamily="2" charset="-122"/>
              <a:ea typeface="宋体" panose="02010600030101010101" pitchFamily="2" charset="-122"/>
              <a:cs typeface="Times New Roman" panose="02020603050405020304" pitchFamily="18" charset="0"/>
            </a:endParaRPr>
          </a:p>
          <a:p>
            <a:pPr algn="just">
              <a:lnSpc>
                <a:spcPts val="2500"/>
              </a:lnSpc>
            </a:pPr>
            <a:endParaRPr lang="zh-CN" altLang="zh-CN" sz="2000" kern="100" dirty="0">
              <a:effectLst/>
              <a:latin typeface="宋体" panose="02010600030101010101" pitchFamily="2" charset="-122"/>
              <a:ea typeface="宋体" panose="02010600030101010101" pitchFamily="2" charset="-122"/>
              <a:cs typeface="Times New Roman" panose="02020603050405020304" pitchFamily="18" charset="0"/>
            </a:endParaRPr>
          </a:p>
          <a:p>
            <a:pPr algn="just">
              <a:lnSpc>
                <a:spcPts val="2500"/>
              </a:lnSpc>
            </a:pPr>
            <a:r>
              <a:rPr lang="en-US" altLang="zh-CN" sz="2000" kern="100" dirty="0">
                <a:effectLst/>
                <a:latin typeface="宋体" panose="02010600030101010101" pitchFamily="2" charset="-122"/>
                <a:ea typeface="宋体" panose="02010600030101010101" pitchFamily="2" charset="-122"/>
                <a:cs typeface="Times New Roman" panose="02020603050405020304" pitchFamily="18" charset="0"/>
              </a:rPr>
              <a:t>2</a:t>
            </a:r>
            <a:r>
              <a:rPr lang="zh-CN" altLang="zh-CN" sz="2000" kern="100" dirty="0">
                <a:effectLst/>
                <a:latin typeface="宋体" panose="02010600030101010101" pitchFamily="2" charset="-122"/>
                <a:ea typeface="宋体" panose="02010600030101010101" pitchFamily="2" charset="-122"/>
                <a:cs typeface="Times New Roman" panose="02020603050405020304" pitchFamily="18" charset="0"/>
              </a:rPr>
              <a:t>、一味的追求快速开发，时间进度。每天都加班加点地工作，造成人员的积极性以及工作效率的降低。</a:t>
            </a:r>
          </a:p>
          <a:p>
            <a:pPr algn="just">
              <a:lnSpc>
                <a:spcPts val="2500"/>
              </a:lnSpc>
            </a:pPr>
            <a:r>
              <a:rPr lang="zh-CN" altLang="zh-CN" sz="2000" kern="100" dirty="0">
                <a:solidFill>
                  <a:srgbClr val="00B050"/>
                </a:solidFill>
                <a:effectLst/>
                <a:latin typeface="宋体" panose="02010600030101010101" pitchFamily="2" charset="-122"/>
                <a:ea typeface="宋体" panose="02010600030101010101" pitchFamily="2" charset="-122"/>
                <a:cs typeface="Times New Roman" panose="02020603050405020304" pitchFamily="18" charset="0"/>
              </a:rPr>
              <a:t>经验总结</a:t>
            </a:r>
            <a:r>
              <a:rPr lang="zh-CN" altLang="zh-CN" sz="2000" kern="100" dirty="0">
                <a:effectLst/>
                <a:latin typeface="宋体" panose="02010600030101010101" pitchFamily="2" charset="-122"/>
                <a:ea typeface="宋体" panose="02010600030101010101" pitchFamily="2" charset="-122"/>
                <a:cs typeface="Times New Roman" panose="02020603050405020304" pitchFamily="18" charset="0"/>
              </a:rPr>
              <a:t>：项目中有个不变的金三角法则，即时间、功能和资源。我个人的意见是用我们的实际能力按照一个正常的进度去做，一个项目在功能、时间和资源一定的情况下，没有捷径可以走的，必须一步一个脚印。</a:t>
            </a:r>
          </a:p>
        </p:txBody>
      </p:sp>
      <p:sp>
        <p:nvSpPr>
          <p:cNvPr id="6" name="矩形 5">
            <a:extLst>
              <a:ext uri="{FF2B5EF4-FFF2-40B4-BE49-F238E27FC236}">
                <a16:creationId xmlns:a16="http://schemas.microsoft.com/office/drawing/2014/main" id="{BB2D11F9-40F7-4F5F-8B1C-51A9F3532670}"/>
              </a:ext>
            </a:extLst>
          </p:cNvPr>
          <p:cNvSpPr/>
          <p:nvPr/>
        </p:nvSpPr>
        <p:spPr>
          <a:xfrm>
            <a:off x="228600" y="308413"/>
            <a:ext cx="288898" cy="440626"/>
          </a:xfrm>
          <a:prstGeom prst="rect">
            <a:avLst/>
          </a:prstGeom>
          <a:solidFill>
            <a:srgbClr val="3983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2BC2C614-9389-4E65-AFE2-F70B69CAE2D0}"/>
              </a:ext>
            </a:extLst>
          </p:cNvPr>
          <p:cNvSpPr txBox="1"/>
          <p:nvPr/>
        </p:nvSpPr>
        <p:spPr>
          <a:xfrm>
            <a:off x="517498" y="306574"/>
            <a:ext cx="3511163" cy="461665"/>
          </a:xfrm>
          <a:prstGeom prst="rect">
            <a:avLst/>
          </a:prstGeom>
          <a:noFill/>
        </p:spPr>
        <p:txBody>
          <a:bodyPr wrap="square" rtlCol="0">
            <a:spAutoFit/>
          </a:bodyPr>
          <a:lstStyle/>
          <a:p>
            <a:r>
              <a:rPr lang="en-US" altLang="zh-CN" sz="2400" b="1" dirty="0">
                <a:solidFill>
                  <a:schemeClr val="bg1">
                    <a:lumMod val="50000"/>
                  </a:schemeClr>
                </a:solidFill>
                <a:latin typeface="微软雅黑" panose="020B0503020204020204" pitchFamily="34" charset="-122"/>
                <a:ea typeface="微软雅黑" panose="020B0503020204020204" pitchFamily="34" charset="-122"/>
              </a:rPr>
              <a:t>5.</a:t>
            </a:r>
            <a:r>
              <a:rPr lang="zh-CN" altLang="en-US" sz="2400" b="1" dirty="0">
                <a:solidFill>
                  <a:schemeClr val="bg1">
                    <a:lumMod val="50000"/>
                  </a:schemeClr>
                </a:solidFill>
                <a:latin typeface="微软雅黑" panose="020B0503020204020204" pitchFamily="34" charset="-122"/>
                <a:ea typeface="微软雅黑" panose="020B0503020204020204" pitchFamily="34" charset="-122"/>
              </a:rPr>
              <a:t>项目总结</a:t>
            </a:r>
            <a:endParaRPr lang="zh-CN" altLang="en-US" sz="24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a16="http://schemas.microsoft.com/office/drawing/2014/main" id="{B39D6B85-DAC4-4113-8876-A0D7C1140D10}"/>
              </a:ext>
            </a:extLst>
          </p:cNvPr>
          <p:cNvSpPr txBox="1"/>
          <p:nvPr/>
        </p:nvSpPr>
        <p:spPr>
          <a:xfrm>
            <a:off x="591076" y="6443279"/>
            <a:ext cx="11009850" cy="230832"/>
          </a:xfrm>
          <a:prstGeom prst="rect">
            <a:avLst/>
          </a:prstGeom>
          <a:noFill/>
        </p:spPr>
        <p:txBody>
          <a:bodyPr wrap="square" rtlCol="0">
            <a:spAutoFit/>
          </a:bodyPr>
          <a:lstStyle/>
          <a:p>
            <a:pPr algn="dist"/>
            <a:r>
              <a:rPr lang="en-US" altLang="zh-CN" sz="900" kern="7800" spc="600" dirty="0">
                <a:solidFill>
                  <a:srgbClr val="39834C"/>
                </a:solidFill>
                <a:latin typeface="微软雅黑" panose="020B0503020204020204" pitchFamily="34" charset="-122"/>
                <a:ea typeface="微软雅黑" panose="020B0503020204020204" pitchFamily="34" charset="-122"/>
              </a:rPr>
              <a:t>NANJING AGRICULTURAL UNIVERSITY INTRODUCTION</a:t>
            </a:r>
            <a:endParaRPr lang="zh-CN" altLang="en-US" sz="900" kern="7800" spc="600" dirty="0">
              <a:solidFill>
                <a:srgbClr val="39834C"/>
              </a:solidFill>
              <a:latin typeface="微软雅黑" panose="020B0503020204020204" pitchFamily="34" charset="-122"/>
              <a:ea typeface="微软雅黑" panose="020B0503020204020204" pitchFamily="34" charset="-122"/>
            </a:endParaRPr>
          </a:p>
        </p:txBody>
      </p:sp>
      <p:pic>
        <p:nvPicPr>
          <p:cNvPr id="9" name="图形 8">
            <a:extLst>
              <a:ext uri="{FF2B5EF4-FFF2-40B4-BE49-F238E27FC236}">
                <a16:creationId xmlns:a16="http://schemas.microsoft.com/office/drawing/2014/main" id="{0FD1C911-0C0B-4EFF-BC69-DBCDF6A1CF0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951720" y="348681"/>
            <a:ext cx="1801606" cy="400358"/>
          </a:xfrm>
          <a:prstGeom prst="rect">
            <a:avLst/>
          </a:prstGeom>
        </p:spPr>
      </p:pic>
      <p:cxnSp>
        <p:nvCxnSpPr>
          <p:cNvPr id="10" name="直接连接符 9">
            <a:extLst>
              <a:ext uri="{FF2B5EF4-FFF2-40B4-BE49-F238E27FC236}">
                <a16:creationId xmlns:a16="http://schemas.microsoft.com/office/drawing/2014/main" id="{CEE5622B-B216-40FD-A0F8-3BBEF70A6210}"/>
              </a:ext>
            </a:extLst>
          </p:cNvPr>
          <p:cNvCxnSpPr/>
          <p:nvPr/>
        </p:nvCxnSpPr>
        <p:spPr>
          <a:xfrm>
            <a:off x="591076" y="749039"/>
            <a:ext cx="9246344" cy="0"/>
          </a:xfrm>
          <a:prstGeom prst="line">
            <a:avLst/>
          </a:prstGeom>
          <a:ln w="12700">
            <a:solidFill>
              <a:srgbClr val="3983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8206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fade">
                                      <p:cBhvr>
                                        <p:cTn id="10" dur="500"/>
                                        <p:tgtEl>
                                          <p:spTgt spid="5">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animEffect transition="in" filter="fade">
                                      <p:cBhvr>
                                        <p:cTn id="15" dur="500"/>
                                        <p:tgtEl>
                                          <p:spTgt spid="5">
                                            <p:txEl>
                                              <p:pRg st="3" end="3"/>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5">
                                            <p:txEl>
                                              <p:pRg st="4" end="4"/>
                                            </p:txEl>
                                          </p:spTgt>
                                        </p:tgtEl>
                                        <p:attrNameLst>
                                          <p:attrName>style.visibility</p:attrName>
                                        </p:attrNameLst>
                                      </p:cBhvr>
                                      <p:to>
                                        <p:strVal val="visible"/>
                                      </p:to>
                                    </p:set>
                                    <p:animEffect transition="in" filter="fade">
                                      <p:cBhvr>
                                        <p:cTn id="18" dur="5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D01A43AA-038C-4713-A4C5-47F66C4DA780}"/>
              </a:ext>
            </a:extLst>
          </p:cNvPr>
          <p:cNvSpPr txBox="1"/>
          <p:nvPr/>
        </p:nvSpPr>
        <p:spPr>
          <a:xfrm>
            <a:off x="705377" y="1559075"/>
            <a:ext cx="9432536" cy="3902671"/>
          </a:xfrm>
          <a:prstGeom prst="rect">
            <a:avLst/>
          </a:prstGeom>
          <a:noFill/>
        </p:spPr>
        <p:txBody>
          <a:bodyPr wrap="square">
            <a:spAutoFit/>
          </a:bodyPr>
          <a:lstStyle/>
          <a:p>
            <a:pPr algn="just">
              <a:lnSpc>
                <a:spcPts val="2500"/>
              </a:lnSpc>
            </a:pPr>
            <a:r>
              <a:rPr lang="en-US" altLang="zh-CN" sz="2000" kern="100" dirty="0">
                <a:effectLst/>
                <a:latin typeface="宋体" panose="02010600030101010101" pitchFamily="2" charset="-122"/>
                <a:ea typeface="宋体" panose="02010600030101010101" pitchFamily="2" charset="-122"/>
                <a:cs typeface="Times New Roman" panose="02020603050405020304" pitchFamily="18" charset="0"/>
              </a:rPr>
              <a:t>3</a:t>
            </a:r>
            <a:r>
              <a:rPr lang="zh-CN" altLang="zh-CN" sz="2000" kern="100" dirty="0">
                <a:effectLst/>
                <a:latin typeface="宋体" panose="02010600030101010101" pitchFamily="2" charset="-122"/>
                <a:ea typeface="宋体" panose="02010600030101010101" pitchFamily="2" charset="-122"/>
                <a:cs typeface="Times New Roman" panose="02020603050405020304" pitchFamily="18" charset="0"/>
              </a:rPr>
              <a:t>、胡子眉毛一把抓，不分主次。整个项目没有计划什么时间节点完成某一个组织后，再进行下一个阶段的开发计划与实施。摊子铺得太大，软件人员和准备严重不足。</a:t>
            </a:r>
          </a:p>
          <a:p>
            <a:pPr algn="just">
              <a:lnSpc>
                <a:spcPts val="2500"/>
              </a:lnSpc>
            </a:pPr>
            <a:r>
              <a:rPr lang="zh-CN" altLang="zh-CN" sz="2000" kern="100" dirty="0">
                <a:solidFill>
                  <a:srgbClr val="00B050"/>
                </a:solidFill>
                <a:effectLst/>
                <a:latin typeface="宋体" panose="02010600030101010101" pitchFamily="2" charset="-122"/>
                <a:ea typeface="宋体" panose="02010600030101010101" pitchFamily="2" charset="-122"/>
                <a:cs typeface="Times New Roman" panose="02020603050405020304" pitchFamily="18" charset="0"/>
              </a:rPr>
              <a:t>经验总结</a:t>
            </a:r>
            <a:r>
              <a:rPr lang="zh-CN" altLang="zh-CN" sz="2000" kern="100" dirty="0">
                <a:effectLst/>
                <a:latin typeface="宋体" panose="02010600030101010101" pitchFamily="2" charset="-122"/>
                <a:ea typeface="宋体" panose="02010600030101010101" pitchFamily="2" charset="-122"/>
                <a:cs typeface="Times New Roman" panose="02020603050405020304" pitchFamily="18" charset="0"/>
              </a:rPr>
              <a:t>：根据企业不同的发展阶段，按照规划逐步深入，这样一方面可以避免投资的盲目性，另外一方面在前期的投入收到效果后，再进行下一阶段投入的同时，员工和企业领导也容易接受，软件人员的压力也会相对减少。</a:t>
            </a:r>
            <a:endParaRPr lang="en-US" altLang="zh-CN" sz="2000" kern="100" dirty="0">
              <a:effectLst/>
              <a:latin typeface="宋体" panose="02010600030101010101" pitchFamily="2" charset="-122"/>
              <a:ea typeface="宋体" panose="02010600030101010101" pitchFamily="2" charset="-122"/>
              <a:cs typeface="Times New Roman" panose="02020603050405020304" pitchFamily="18" charset="0"/>
            </a:endParaRPr>
          </a:p>
          <a:p>
            <a:pPr algn="just">
              <a:lnSpc>
                <a:spcPts val="2500"/>
              </a:lnSpc>
            </a:pPr>
            <a:endParaRPr lang="en-US" altLang="zh-CN" sz="2000" kern="100" dirty="0">
              <a:effectLst/>
              <a:latin typeface="宋体" panose="02010600030101010101" pitchFamily="2" charset="-122"/>
              <a:ea typeface="宋体" panose="02010600030101010101" pitchFamily="2" charset="-122"/>
              <a:cs typeface="Times New Roman" panose="02020603050405020304" pitchFamily="18" charset="0"/>
            </a:endParaRPr>
          </a:p>
          <a:p>
            <a:pPr algn="just">
              <a:lnSpc>
                <a:spcPts val="2500"/>
              </a:lnSpc>
            </a:pPr>
            <a:r>
              <a:rPr lang="en-US" altLang="zh-CN" sz="2000" kern="100" dirty="0">
                <a:effectLst/>
                <a:latin typeface="宋体" panose="02010600030101010101" pitchFamily="2" charset="-122"/>
                <a:ea typeface="宋体" panose="02010600030101010101" pitchFamily="2" charset="-122"/>
                <a:cs typeface="Times New Roman" panose="02020603050405020304" pitchFamily="18" charset="0"/>
              </a:rPr>
              <a:t>4</a:t>
            </a:r>
            <a:r>
              <a:rPr lang="zh-CN" altLang="zh-CN" sz="2000" kern="100" dirty="0">
                <a:effectLst/>
                <a:latin typeface="宋体" panose="02010600030101010101" pitchFamily="2" charset="-122"/>
                <a:ea typeface="宋体" panose="02010600030101010101" pitchFamily="2" charset="-122"/>
                <a:cs typeface="Times New Roman" panose="02020603050405020304" pitchFamily="18" charset="0"/>
              </a:rPr>
              <a:t>、不注重细节。天下大事，必做于细。</a:t>
            </a:r>
            <a:r>
              <a:rPr lang="en-US" altLang="zh-CN" sz="2000" kern="100" dirty="0">
                <a:effectLst/>
                <a:latin typeface="宋体" panose="02010600030101010101" pitchFamily="2" charset="-122"/>
                <a:ea typeface="宋体" panose="02010600030101010101" pitchFamily="2" charset="-122"/>
                <a:cs typeface="Times New Roman" panose="02020603050405020304" pitchFamily="18" charset="0"/>
              </a:rPr>
              <a:t>1%</a:t>
            </a:r>
            <a:r>
              <a:rPr lang="zh-CN" altLang="zh-CN" sz="2000" kern="100" dirty="0">
                <a:effectLst/>
                <a:latin typeface="宋体" panose="02010600030101010101" pitchFamily="2" charset="-122"/>
                <a:ea typeface="宋体" panose="02010600030101010101" pitchFamily="2" charset="-122"/>
                <a:cs typeface="Times New Roman" panose="02020603050405020304" pitchFamily="18" charset="0"/>
              </a:rPr>
              <a:t>的错误往往会导致</a:t>
            </a:r>
            <a:r>
              <a:rPr lang="en-US" altLang="zh-CN" sz="2000" kern="100" dirty="0">
                <a:effectLst/>
                <a:latin typeface="宋体" panose="02010600030101010101" pitchFamily="2" charset="-122"/>
                <a:ea typeface="宋体" panose="02010600030101010101" pitchFamily="2" charset="-122"/>
                <a:cs typeface="Times New Roman" panose="02020603050405020304" pitchFamily="18" charset="0"/>
              </a:rPr>
              <a:t>100%</a:t>
            </a:r>
            <a:r>
              <a:rPr lang="zh-CN" altLang="zh-CN" sz="2000" kern="100" dirty="0">
                <a:effectLst/>
                <a:latin typeface="宋体" panose="02010600030101010101" pitchFamily="2" charset="-122"/>
                <a:ea typeface="宋体" panose="02010600030101010101" pitchFamily="2" charset="-122"/>
                <a:cs typeface="Times New Roman" panose="02020603050405020304" pitchFamily="18" charset="0"/>
              </a:rPr>
              <a:t>的失败。力和项目在开发的时候，仅仅是满足于</a:t>
            </a:r>
            <a:r>
              <a:rPr lang="en-US" altLang="zh-CN" sz="2000" kern="100" dirty="0">
                <a:effectLst/>
                <a:latin typeface="宋体" panose="02010600030101010101" pitchFamily="2" charset="-122"/>
                <a:ea typeface="宋体" panose="02010600030101010101" pitchFamily="2" charset="-122"/>
                <a:cs typeface="Times New Roman" panose="02020603050405020304" pitchFamily="18" charset="0"/>
              </a:rPr>
              <a:t>“</a:t>
            </a:r>
            <a:r>
              <a:rPr lang="zh-CN" altLang="zh-CN" sz="2000" kern="100" dirty="0">
                <a:effectLst/>
                <a:latin typeface="宋体" panose="02010600030101010101" pitchFamily="2" charset="-122"/>
                <a:ea typeface="宋体" panose="02010600030101010101" pitchFamily="2" charset="-122"/>
                <a:cs typeface="Times New Roman" panose="02020603050405020304" pitchFamily="18" charset="0"/>
              </a:rPr>
              <a:t>软件可以使用</a:t>
            </a:r>
            <a:r>
              <a:rPr lang="en-US" altLang="zh-CN" sz="2000" kern="100" dirty="0">
                <a:effectLst/>
                <a:latin typeface="宋体" panose="02010600030101010101" pitchFamily="2" charset="-122"/>
                <a:ea typeface="宋体" panose="02010600030101010101" pitchFamily="2" charset="-122"/>
                <a:cs typeface="Times New Roman" panose="02020603050405020304" pitchFamily="18" charset="0"/>
              </a:rPr>
              <a:t>”</a:t>
            </a:r>
            <a:r>
              <a:rPr lang="zh-CN" altLang="zh-CN" sz="2000" kern="100" dirty="0">
                <a:effectLst/>
                <a:latin typeface="宋体" panose="02010600030101010101" pitchFamily="2" charset="-122"/>
                <a:ea typeface="宋体" panose="02010600030101010101" pitchFamily="2" charset="-122"/>
                <a:cs typeface="Times New Roman" panose="02020603050405020304" pitchFamily="18" charset="0"/>
              </a:rPr>
              <a:t>或</a:t>
            </a:r>
            <a:r>
              <a:rPr lang="en-US" altLang="zh-CN" sz="2000" kern="100" dirty="0">
                <a:effectLst/>
                <a:latin typeface="宋体" panose="02010600030101010101" pitchFamily="2" charset="-122"/>
                <a:ea typeface="宋体" panose="02010600030101010101" pitchFamily="2" charset="-122"/>
                <a:cs typeface="Times New Roman" panose="02020603050405020304" pitchFamily="18" charset="0"/>
              </a:rPr>
              <a:t>“</a:t>
            </a:r>
            <a:r>
              <a:rPr lang="zh-CN" altLang="zh-CN" sz="2000" kern="100" dirty="0">
                <a:effectLst/>
                <a:latin typeface="宋体" panose="02010600030101010101" pitchFamily="2" charset="-122"/>
                <a:ea typeface="宋体" panose="02010600030101010101" pitchFamily="2" charset="-122"/>
                <a:cs typeface="Times New Roman" panose="02020603050405020304" pitchFamily="18" charset="0"/>
              </a:rPr>
              <a:t>功能能够实现</a:t>
            </a:r>
            <a:r>
              <a:rPr lang="en-US" altLang="zh-CN" sz="2000" kern="100" dirty="0">
                <a:effectLst/>
                <a:latin typeface="宋体" panose="02010600030101010101" pitchFamily="2" charset="-122"/>
                <a:ea typeface="宋体" panose="02010600030101010101" pitchFamily="2" charset="-122"/>
                <a:cs typeface="Times New Roman" panose="02020603050405020304" pitchFamily="18" charset="0"/>
              </a:rPr>
              <a:t>”</a:t>
            </a:r>
            <a:r>
              <a:rPr lang="zh-CN" altLang="zh-CN" sz="2000" kern="100" dirty="0">
                <a:effectLst/>
                <a:latin typeface="宋体" panose="02010600030101010101" pitchFamily="2" charset="-122"/>
                <a:ea typeface="宋体" panose="02010600030101010101" pitchFamily="2" charset="-122"/>
                <a:cs typeface="Times New Roman" panose="02020603050405020304" pitchFamily="18" charset="0"/>
              </a:rPr>
              <a:t>的情况，并没有关注到每个设计、每次改动、每天的操作。</a:t>
            </a:r>
          </a:p>
          <a:p>
            <a:pPr algn="just">
              <a:lnSpc>
                <a:spcPts val="2500"/>
              </a:lnSpc>
            </a:pPr>
            <a:r>
              <a:rPr lang="zh-CN" altLang="zh-CN" sz="2000" kern="100" dirty="0">
                <a:solidFill>
                  <a:srgbClr val="00B050"/>
                </a:solidFill>
                <a:effectLst/>
                <a:latin typeface="宋体" panose="02010600030101010101" pitchFamily="2" charset="-122"/>
                <a:ea typeface="宋体" panose="02010600030101010101" pitchFamily="2" charset="-122"/>
                <a:cs typeface="Times New Roman" panose="02020603050405020304" pitchFamily="18" charset="0"/>
              </a:rPr>
              <a:t>经验总结</a:t>
            </a:r>
            <a:r>
              <a:rPr lang="zh-CN" altLang="zh-CN" sz="2000" kern="100" dirty="0">
                <a:effectLst/>
                <a:latin typeface="宋体" panose="02010600030101010101" pitchFamily="2" charset="-122"/>
                <a:ea typeface="宋体" panose="02010600030101010101" pitchFamily="2" charset="-122"/>
                <a:cs typeface="Times New Roman" panose="02020603050405020304" pitchFamily="18" charset="0"/>
              </a:rPr>
              <a:t>：在此对之前开发过程中一些可以改进的细节列出，进行总结，在今后的开发中将进行改进。</a:t>
            </a:r>
          </a:p>
        </p:txBody>
      </p:sp>
      <p:sp>
        <p:nvSpPr>
          <p:cNvPr id="7" name="矩形 6">
            <a:extLst>
              <a:ext uri="{FF2B5EF4-FFF2-40B4-BE49-F238E27FC236}">
                <a16:creationId xmlns:a16="http://schemas.microsoft.com/office/drawing/2014/main" id="{49C6DC27-D7FC-49B9-BE53-C68AA1B51AF1}"/>
              </a:ext>
            </a:extLst>
          </p:cNvPr>
          <p:cNvSpPr/>
          <p:nvPr/>
        </p:nvSpPr>
        <p:spPr>
          <a:xfrm>
            <a:off x="228600" y="308413"/>
            <a:ext cx="288898" cy="440626"/>
          </a:xfrm>
          <a:prstGeom prst="rect">
            <a:avLst/>
          </a:prstGeom>
          <a:solidFill>
            <a:srgbClr val="3983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9FCFA46A-1EF2-41F5-A7C0-3009470A769B}"/>
              </a:ext>
            </a:extLst>
          </p:cNvPr>
          <p:cNvSpPr txBox="1"/>
          <p:nvPr/>
        </p:nvSpPr>
        <p:spPr>
          <a:xfrm>
            <a:off x="517498" y="306574"/>
            <a:ext cx="3511163" cy="461665"/>
          </a:xfrm>
          <a:prstGeom prst="rect">
            <a:avLst/>
          </a:prstGeom>
          <a:noFill/>
        </p:spPr>
        <p:txBody>
          <a:bodyPr wrap="square" rtlCol="0">
            <a:spAutoFit/>
          </a:bodyPr>
          <a:lstStyle/>
          <a:p>
            <a:r>
              <a:rPr lang="en-US" altLang="zh-CN" sz="2400" b="1" dirty="0">
                <a:solidFill>
                  <a:schemeClr val="bg1">
                    <a:lumMod val="50000"/>
                  </a:schemeClr>
                </a:solidFill>
                <a:latin typeface="微软雅黑" panose="020B0503020204020204" pitchFamily="34" charset="-122"/>
                <a:ea typeface="微软雅黑" panose="020B0503020204020204" pitchFamily="34" charset="-122"/>
              </a:rPr>
              <a:t>5.</a:t>
            </a:r>
            <a:r>
              <a:rPr lang="zh-CN" altLang="en-US" sz="2400" b="1" dirty="0">
                <a:solidFill>
                  <a:schemeClr val="bg1">
                    <a:lumMod val="50000"/>
                  </a:schemeClr>
                </a:solidFill>
                <a:latin typeface="微软雅黑" panose="020B0503020204020204" pitchFamily="34" charset="-122"/>
                <a:ea typeface="微软雅黑" panose="020B0503020204020204" pitchFamily="34" charset="-122"/>
              </a:rPr>
              <a:t>项目总结</a:t>
            </a:r>
            <a:endParaRPr lang="zh-CN" altLang="en-US" sz="24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F3607702-66E0-4557-964D-1A212BA1C709}"/>
              </a:ext>
            </a:extLst>
          </p:cNvPr>
          <p:cNvSpPr txBox="1"/>
          <p:nvPr/>
        </p:nvSpPr>
        <p:spPr>
          <a:xfrm>
            <a:off x="591076" y="6443279"/>
            <a:ext cx="11009850" cy="230832"/>
          </a:xfrm>
          <a:prstGeom prst="rect">
            <a:avLst/>
          </a:prstGeom>
          <a:noFill/>
        </p:spPr>
        <p:txBody>
          <a:bodyPr wrap="square" rtlCol="0">
            <a:spAutoFit/>
          </a:bodyPr>
          <a:lstStyle/>
          <a:p>
            <a:pPr algn="dist"/>
            <a:r>
              <a:rPr lang="en-US" altLang="zh-CN" sz="900" kern="7800" spc="600" dirty="0">
                <a:solidFill>
                  <a:srgbClr val="39834C"/>
                </a:solidFill>
                <a:latin typeface="微软雅黑" panose="020B0503020204020204" pitchFamily="34" charset="-122"/>
                <a:ea typeface="微软雅黑" panose="020B0503020204020204" pitchFamily="34" charset="-122"/>
              </a:rPr>
              <a:t>NANJING AGRICULTURAL UNIVERSITY INTRODUCTION</a:t>
            </a:r>
            <a:endParaRPr lang="zh-CN" altLang="en-US" sz="900" kern="7800" spc="600" dirty="0">
              <a:solidFill>
                <a:srgbClr val="39834C"/>
              </a:solidFill>
              <a:latin typeface="微软雅黑" panose="020B0503020204020204" pitchFamily="34" charset="-122"/>
              <a:ea typeface="微软雅黑" panose="020B0503020204020204" pitchFamily="34" charset="-122"/>
            </a:endParaRPr>
          </a:p>
        </p:txBody>
      </p:sp>
      <p:pic>
        <p:nvPicPr>
          <p:cNvPr id="10" name="图形 9">
            <a:extLst>
              <a:ext uri="{FF2B5EF4-FFF2-40B4-BE49-F238E27FC236}">
                <a16:creationId xmlns:a16="http://schemas.microsoft.com/office/drawing/2014/main" id="{2363B84B-99E8-4CEC-865E-CAD7FAD70D0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951720" y="348681"/>
            <a:ext cx="1801606" cy="400358"/>
          </a:xfrm>
          <a:prstGeom prst="rect">
            <a:avLst/>
          </a:prstGeom>
        </p:spPr>
      </p:pic>
      <p:cxnSp>
        <p:nvCxnSpPr>
          <p:cNvPr id="11" name="直接连接符 10">
            <a:extLst>
              <a:ext uri="{FF2B5EF4-FFF2-40B4-BE49-F238E27FC236}">
                <a16:creationId xmlns:a16="http://schemas.microsoft.com/office/drawing/2014/main" id="{55A0A9B1-B6EA-49BA-895F-9B0183729F95}"/>
              </a:ext>
            </a:extLst>
          </p:cNvPr>
          <p:cNvCxnSpPr/>
          <p:nvPr/>
        </p:nvCxnSpPr>
        <p:spPr>
          <a:xfrm>
            <a:off x="591076" y="749039"/>
            <a:ext cx="9246344" cy="0"/>
          </a:xfrm>
          <a:prstGeom prst="line">
            <a:avLst/>
          </a:prstGeom>
          <a:ln w="12700">
            <a:solidFill>
              <a:srgbClr val="3983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9343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fade">
                                      <p:cBhvr>
                                        <p:cTn id="10" dur="500"/>
                                        <p:tgtEl>
                                          <p:spTgt spid="5">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animEffect transition="in" filter="fade">
                                      <p:cBhvr>
                                        <p:cTn id="15" dur="500"/>
                                        <p:tgtEl>
                                          <p:spTgt spid="5">
                                            <p:txEl>
                                              <p:pRg st="3" end="3"/>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5">
                                            <p:txEl>
                                              <p:pRg st="4" end="4"/>
                                            </p:txEl>
                                          </p:spTgt>
                                        </p:tgtEl>
                                        <p:attrNameLst>
                                          <p:attrName>style.visibility</p:attrName>
                                        </p:attrNameLst>
                                      </p:cBhvr>
                                      <p:to>
                                        <p:strVal val="visible"/>
                                      </p:to>
                                    </p:set>
                                    <p:animEffect transition="in" filter="fade">
                                      <p:cBhvr>
                                        <p:cTn id="18" dur="5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C252276B-614D-4366-A417-85CCD85107B3}"/>
              </a:ext>
            </a:extLst>
          </p:cNvPr>
          <p:cNvSpPr/>
          <p:nvPr/>
        </p:nvSpPr>
        <p:spPr>
          <a:xfrm>
            <a:off x="228600" y="308413"/>
            <a:ext cx="288898" cy="440626"/>
          </a:xfrm>
          <a:prstGeom prst="rect">
            <a:avLst/>
          </a:prstGeom>
          <a:solidFill>
            <a:srgbClr val="3983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9F3F294D-33A8-4A78-B78D-697DD6A03482}"/>
              </a:ext>
            </a:extLst>
          </p:cNvPr>
          <p:cNvSpPr txBox="1"/>
          <p:nvPr/>
        </p:nvSpPr>
        <p:spPr>
          <a:xfrm>
            <a:off x="517498" y="306574"/>
            <a:ext cx="3511163" cy="461665"/>
          </a:xfrm>
          <a:prstGeom prst="rect">
            <a:avLst/>
          </a:prstGeom>
          <a:noFill/>
        </p:spPr>
        <p:txBody>
          <a:bodyPr wrap="square" rtlCol="0">
            <a:spAutoFit/>
          </a:bodyPr>
          <a:lstStyle/>
          <a:p>
            <a:r>
              <a:rPr lang="en-US" altLang="zh-CN" sz="2400" b="1" dirty="0">
                <a:solidFill>
                  <a:schemeClr val="bg1">
                    <a:lumMod val="50000"/>
                  </a:schemeClr>
                </a:solidFill>
                <a:latin typeface="微软雅黑" panose="020B0503020204020204" pitchFamily="34" charset="-122"/>
                <a:ea typeface="微软雅黑" panose="020B0503020204020204" pitchFamily="34" charset="-122"/>
              </a:rPr>
              <a:t>5.</a:t>
            </a:r>
            <a:r>
              <a:rPr lang="zh-CN" altLang="en-US" sz="2400" b="1" dirty="0">
                <a:solidFill>
                  <a:schemeClr val="bg1">
                    <a:lumMod val="50000"/>
                  </a:schemeClr>
                </a:solidFill>
                <a:latin typeface="微软雅黑" panose="020B0503020204020204" pitchFamily="34" charset="-122"/>
                <a:ea typeface="微软雅黑" panose="020B0503020204020204" pitchFamily="34" charset="-122"/>
              </a:rPr>
              <a:t>项目总结</a:t>
            </a:r>
            <a:endParaRPr lang="zh-CN" altLang="en-US" sz="24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6" name="文本框 5">
            <a:extLst>
              <a:ext uri="{FF2B5EF4-FFF2-40B4-BE49-F238E27FC236}">
                <a16:creationId xmlns:a16="http://schemas.microsoft.com/office/drawing/2014/main" id="{08FF007A-4960-4BDB-9266-5CD824CB640A}"/>
              </a:ext>
            </a:extLst>
          </p:cNvPr>
          <p:cNvSpPr txBox="1"/>
          <p:nvPr/>
        </p:nvSpPr>
        <p:spPr>
          <a:xfrm>
            <a:off x="591076" y="6443279"/>
            <a:ext cx="11009850" cy="230832"/>
          </a:xfrm>
          <a:prstGeom prst="rect">
            <a:avLst/>
          </a:prstGeom>
          <a:noFill/>
        </p:spPr>
        <p:txBody>
          <a:bodyPr wrap="square" rtlCol="0">
            <a:spAutoFit/>
          </a:bodyPr>
          <a:lstStyle/>
          <a:p>
            <a:pPr algn="dist"/>
            <a:r>
              <a:rPr lang="en-US" altLang="zh-CN" sz="900" kern="7800" spc="600" dirty="0">
                <a:solidFill>
                  <a:srgbClr val="39834C"/>
                </a:solidFill>
                <a:latin typeface="微软雅黑" panose="020B0503020204020204" pitchFamily="34" charset="-122"/>
                <a:ea typeface="微软雅黑" panose="020B0503020204020204" pitchFamily="34" charset="-122"/>
              </a:rPr>
              <a:t>NANJING AGRICULTURAL UNIVERSITY INTRODUCTION</a:t>
            </a:r>
            <a:endParaRPr lang="zh-CN" altLang="en-US" sz="900" kern="7800" spc="600" dirty="0">
              <a:solidFill>
                <a:srgbClr val="39834C"/>
              </a:solidFill>
              <a:latin typeface="微软雅黑" panose="020B0503020204020204" pitchFamily="34" charset="-122"/>
              <a:ea typeface="微软雅黑" panose="020B0503020204020204" pitchFamily="34" charset="-122"/>
            </a:endParaRPr>
          </a:p>
        </p:txBody>
      </p:sp>
      <p:pic>
        <p:nvPicPr>
          <p:cNvPr id="7" name="图形 6">
            <a:extLst>
              <a:ext uri="{FF2B5EF4-FFF2-40B4-BE49-F238E27FC236}">
                <a16:creationId xmlns:a16="http://schemas.microsoft.com/office/drawing/2014/main" id="{108B2586-6329-418C-BEDA-AFCBA0EC39E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951720" y="348681"/>
            <a:ext cx="1801606" cy="400358"/>
          </a:xfrm>
          <a:prstGeom prst="rect">
            <a:avLst/>
          </a:prstGeom>
        </p:spPr>
      </p:pic>
      <p:cxnSp>
        <p:nvCxnSpPr>
          <p:cNvPr id="8" name="直接连接符 7">
            <a:extLst>
              <a:ext uri="{FF2B5EF4-FFF2-40B4-BE49-F238E27FC236}">
                <a16:creationId xmlns:a16="http://schemas.microsoft.com/office/drawing/2014/main" id="{F67FA711-279B-42A6-8189-0D9A6126ECBC}"/>
              </a:ext>
            </a:extLst>
          </p:cNvPr>
          <p:cNvCxnSpPr/>
          <p:nvPr/>
        </p:nvCxnSpPr>
        <p:spPr>
          <a:xfrm>
            <a:off x="591076" y="749039"/>
            <a:ext cx="9246344" cy="0"/>
          </a:xfrm>
          <a:prstGeom prst="line">
            <a:avLst/>
          </a:prstGeom>
          <a:ln w="12700">
            <a:solidFill>
              <a:srgbClr val="39834C"/>
            </a:solidFill>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C6F7C386-D2D2-46E6-B5A5-A4F31CAFFE78}"/>
              </a:ext>
            </a:extLst>
          </p:cNvPr>
          <p:cNvSpPr txBox="1"/>
          <p:nvPr/>
        </p:nvSpPr>
        <p:spPr>
          <a:xfrm>
            <a:off x="913212" y="1025001"/>
            <a:ext cx="9744502" cy="5180714"/>
          </a:xfrm>
          <a:prstGeom prst="rect">
            <a:avLst/>
          </a:prstGeom>
          <a:noFill/>
        </p:spPr>
        <p:txBody>
          <a:bodyPr wrap="square">
            <a:spAutoFit/>
          </a:bodyPr>
          <a:lstStyle/>
          <a:p>
            <a:pPr algn="just">
              <a:lnSpc>
                <a:spcPts val="2500"/>
              </a:lnSpc>
            </a:pPr>
            <a:r>
              <a:rPr lang="zh-CN" altLang="zh-CN" sz="1800" kern="100" dirty="0">
                <a:effectLst/>
                <a:latin typeface="宋体" panose="02010600030101010101" pitchFamily="2" charset="-122"/>
                <a:ea typeface="宋体" panose="02010600030101010101" pitchFamily="2" charset="-122"/>
                <a:cs typeface="Times New Roman" panose="02020603050405020304" pitchFamily="18" charset="0"/>
              </a:rPr>
              <a:t>（</a:t>
            </a:r>
            <a:r>
              <a:rPr lang="en-US" altLang="zh-CN" sz="1800" kern="100" dirty="0">
                <a:effectLst/>
                <a:latin typeface="宋体" panose="02010600030101010101" pitchFamily="2" charset="-122"/>
                <a:ea typeface="宋体" panose="02010600030101010101" pitchFamily="2" charset="-122"/>
                <a:cs typeface="Times New Roman" panose="02020603050405020304" pitchFamily="18" charset="0"/>
              </a:rPr>
              <a:t>1</a:t>
            </a:r>
            <a:r>
              <a:rPr lang="zh-CN" altLang="zh-CN" sz="1800" kern="100" dirty="0">
                <a:effectLst/>
                <a:latin typeface="宋体" panose="02010600030101010101" pitchFamily="2" charset="-122"/>
                <a:ea typeface="宋体" panose="02010600030101010101" pitchFamily="2" charset="-122"/>
                <a:cs typeface="Times New Roman" panose="02020603050405020304" pitchFamily="18" charset="0"/>
              </a:rPr>
              <a:t>）软件每一个打开的窗体都应该写上标题，而不能是默认的标题。</a:t>
            </a:r>
          </a:p>
          <a:p>
            <a:pPr algn="just">
              <a:lnSpc>
                <a:spcPts val="2500"/>
              </a:lnSpc>
            </a:pPr>
            <a:r>
              <a:rPr lang="zh-CN" altLang="zh-CN" sz="1800" kern="100" dirty="0">
                <a:effectLst/>
                <a:latin typeface="宋体" panose="02010600030101010101" pitchFamily="2" charset="-122"/>
                <a:ea typeface="宋体" panose="02010600030101010101" pitchFamily="2" charset="-122"/>
                <a:cs typeface="Times New Roman" panose="02020603050405020304" pitchFamily="18" charset="0"/>
              </a:rPr>
              <a:t>（</a:t>
            </a:r>
            <a:r>
              <a:rPr lang="en-US" altLang="zh-CN" sz="1800" kern="100" dirty="0">
                <a:effectLst/>
                <a:latin typeface="宋体" panose="02010600030101010101" pitchFamily="2" charset="-122"/>
                <a:ea typeface="宋体" panose="02010600030101010101" pitchFamily="2" charset="-122"/>
                <a:cs typeface="Times New Roman" panose="02020603050405020304" pitchFamily="18" charset="0"/>
              </a:rPr>
              <a:t>2</a:t>
            </a:r>
            <a:r>
              <a:rPr lang="zh-CN" altLang="zh-CN" sz="1800" kern="100" dirty="0">
                <a:effectLst/>
                <a:latin typeface="宋体" panose="02010600030101010101" pitchFamily="2" charset="-122"/>
                <a:ea typeface="宋体" panose="02010600030101010101" pitchFamily="2" charset="-122"/>
                <a:cs typeface="Times New Roman" panose="02020603050405020304" pitchFamily="18" charset="0"/>
              </a:rPr>
              <a:t>）操作按钮位置、操作顺序必须一目了然。</a:t>
            </a:r>
          </a:p>
          <a:p>
            <a:pPr algn="just">
              <a:lnSpc>
                <a:spcPts val="2500"/>
              </a:lnSpc>
            </a:pPr>
            <a:r>
              <a:rPr lang="zh-CN" altLang="zh-CN" sz="1800" kern="100" dirty="0">
                <a:effectLst/>
                <a:latin typeface="宋体" panose="02010600030101010101" pitchFamily="2" charset="-122"/>
                <a:ea typeface="宋体" panose="02010600030101010101" pitchFamily="2" charset="-122"/>
                <a:cs typeface="Times New Roman" panose="02020603050405020304" pitchFamily="18" charset="0"/>
              </a:rPr>
              <a:t>（</a:t>
            </a:r>
            <a:r>
              <a:rPr lang="en-US" altLang="zh-CN" sz="1800" kern="100" dirty="0">
                <a:effectLst/>
                <a:latin typeface="宋体" panose="02010600030101010101" pitchFamily="2" charset="-122"/>
                <a:ea typeface="宋体" panose="02010600030101010101" pitchFamily="2" charset="-122"/>
                <a:cs typeface="Times New Roman" panose="02020603050405020304" pitchFamily="18" charset="0"/>
              </a:rPr>
              <a:t>3</a:t>
            </a:r>
            <a:r>
              <a:rPr lang="zh-CN" altLang="zh-CN" sz="1800" kern="100" dirty="0">
                <a:effectLst/>
                <a:latin typeface="宋体" panose="02010600030101010101" pitchFamily="2" charset="-122"/>
                <a:ea typeface="宋体" panose="02010600030101010101" pitchFamily="2" charset="-122"/>
                <a:cs typeface="Times New Roman" panose="02020603050405020304" pitchFamily="18" charset="0"/>
              </a:rPr>
              <a:t>）软件的功能都加上快捷键，使它适应不同操作习惯的用户。</a:t>
            </a:r>
          </a:p>
          <a:p>
            <a:pPr algn="just">
              <a:lnSpc>
                <a:spcPts val="2500"/>
              </a:lnSpc>
            </a:pPr>
            <a:r>
              <a:rPr lang="zh-CN" altLang="zh-CN" sz="1800" kern="100" dirty="0">
                <a:effectLst/>
                <a:latin typeface="宋体" panose="02010600030101010101" pitchFamily="2" charset="-122"/>
                <a:ea typeface="宋体" panose="02010600030101010101" pitchFamily="2" charset="-122"/>
                <a:cs typeface="Times New Roman" panose="02020603050405020304" pitchFamily="18" charset="0"/>
              </a:rPr>
              <a:t>（</a:t>
            </a:r>
            <a:r>
              <a:rPr lang="en-US" altLang="zh-CN" sz="1800" kern="100" dirty="0">
                <a:effectLst/>
                <a:latin typeface="宋体" panose="02010600030101010101" pitchFamily="2" charset="-122"/>
                <a:ea typeface="宋体" panose="02010600030101010101" pitchFamily="2" charset="-122"/>
                <a:cs typeface="Times New Roman" panose="02020603050405020304" pitchFamily="18" charset="0"/>
              </a:rPr>
              <a:t>4</a:t>
            </a:r>
            <a:r>
              <a:rPr lang="zh-CN" altLang="zh-CN" sz="1800" kern="100" dirty="0">
                <a:effectLst/>
                <a:latin typeface="宋体" panose="02010600030101010101" pitchFamily="2" charset="-122"/>
                <a:ea typeface="宋体" panose="02010600030101010101" pitchFamily="2" charset="-122"/>
                <a:cs typeface="Times New Roman" panose="02020603050405020304" pitchFamily="18" charset="0"/>
              </a:rPr>
              <a:t>）每一个窗体都加上</a:t>
            </a:r>
            <a:r>
              <a:rPr lang="en-US" altLang="zh-CN" sz="1800" kern="100" dirty="0">
                <a:effectLst/>
                <a:latin typeface="宋体" panose="02010600030101010101" pitchFamily="2" charset="-122"/>
                <a:ea typeface="宋体" panose="02010600030101010101" pitchFamily="2" charset="-122"/>
                <a:cs typeface="Times New Roman" panose="02020603050405020304" pitchFamily="18" charset="0"/>
              </a:rPr>
              <a:t>“</a:t>
            </a:r>
            <a:r>
              <a:rPr lang="zh-CN" altLang="zh-CN" sz="1800" kern="100" dirty="0">
                <a:effectLst/>
                <a:latin typeface="宋体" panose="02010600030101010101" pitchFamily="2" charset="-122"/>
                <a:ea typeface="宋体" panose="02010600030101010101" pitchFamily="2" charset="-122"/>
                <a:cs typeface="Times New Roman" panose="02020603050405020304" pitchFamily="18" charset="0"/>
              </a:rPr>
              <a:t>关闭</a:t>
            </a:r>
            <a:r>
              <a:rPr lang="en-US" altLang="zh-CN" sz="1800" kern="100" dirty="0">
                <a:effectLst/>
                <a:latin typeface="宋体" panose="02010600030101010101" pitchFamily="2" charset="-122"/>
                <a:ea typeface="宋体" panose="02010600030101010101" pitchFamily="2" charset="-122"/>
                <a:cs typeface="Times New Roman" panose="02020603050405020304" pitchFamily="18" charset="0"/>
              </a:rPr>
              <a:t>”</a:t>
            </a:r>
            <a:r>
              <a:rPr lang="zh-CN" altLang="zh-CN" sz="1800" kern="100" dirty="0">
                <a:effectLst/>
                <a:latin typeface="宋体" panose="02010600030101010101" pitchFamily="2" charset="-122"/>
                <a:ea typeface="宋体" panose="02010600030101010101" pitchFamily="2" charset="-122"/>
                <a:cs typeface="Times New Roman" panose="02020603050405020304" pitchFamily="18" charset="0"/>
              </a:rPr>
              <a:t>快捷键，当用户需要关闭窗体时，只需要点</a:t>
            </a:r>
            <a:r>
              <a:rPr lang="en-US" altLang="zh-CN" sz="1800" kern="100" dirty="0">
                <a:effectLst/>
                <a:latin typeface="宋体" panose="02010600030101010101" pitchFamily="2" charset="-122"/>
                <a:ea typeface="宋体" panose="02010600030101010101" pitchFamily="2" charset="-122"/>
                <a:cs typeface="Times New Roman" panose="02020603050405020304" pitchFamily="18" charset="0"/>
              </a:rPr>
              <a:t>“ESC”</a:t>
            </a:r>
            <a:r>
              <a:rPr lang="zh-CN" altLang="zh-CN" sz="1800" kern="100" dirty="0">
                <a:effectLst/>
                <a:latin typeface="宋体" panose="02010600030101010101" pitchFamily="2" charset="-122"/>
                <a:ea typeface="宋体" panose="02010600030101010101" pitchFamily="2" charset="-122"/>
                <a:cs typeface="Times New Roman" panose="02020603050405020304" pitchFamily="18" charset="0"/>
              </a:rPr>
              <a:t>键就可以退出，方便用户的操作。</a:t>
            </a:r>
          </a:p>
          <a:p>
            <a:pPr algn="just">
              <a:lnSpc>
                <a:spcPts val="2500"/>
              </a:lnSpc>
            </a:pPr>
            <a:r>
              <a:rPr lang="zh-CN" altLang="zh-CN" sz="1800" kern="100" dirty="0">
                <a:effectLst/>
                <a:latin typeface="宋体" panose="02010600030101010101" pitchFamily="2" charset="-122"/>
                <a:ea typeface="宋体" panose="02010600030101010101" pitchFamily="2" charset="-122"/>
                <a:cs typeface="Times New Roman" panose="02020603050405020304" pitchFamily="18" charset="0"/>
              </a:rPr>
              <a:t>（5）所有输入文本框都必须按照用户的业务要求进行排列，使用户可以更快更好地输入数据。</a:t>
            </a:r>
          </a:p>
          <a:p>
            <a:pPr algn="just">
              <a:lnSpc>
                <a:spcPts val="2500"/>
              </a:lnSpc>
            </a:pPr>
            <a:r>
              <a:rPr lang="zh-CN" altLang="zh-CN" sz="1800" kern="100" dirty="0">
                <a:effectLst/>
                <a:latin typeface="宋体" panose="02010600030101010101" pitchFamily="2" charset="-122"/>
                <a:ea typeface="宋体" panose="02010600030101010101" pitchFamily="2" charset="-122"/>
                <a:cs typeface="Times New Roman" panose="02020603050405020304" pitchFamily="18" charset="0"/>
              </a:rPr>
              <a:t>（6）进入系统以及退出系统时，如果程序执行比较耗时的代码，应该给出个提醒，而不能让用户傻等，最好放到线程中处理，不能让主线程出现假死状态。</a:t>
            </a:r>
          </a:p>
          <a:p>
            <a:pPr algn="just">
              <a:lnSpc>
                <a:spcPts val="2500"/>
              </a:lnSpc>
            </a:pPr>
            <a:r>
              <a:rPr lang="zh-CN" altLang="zh-CN" sz="1800" kern="100" dirty="0">
                <a:effectLst/>
                <a:latin typeface="宋体" panose="02010600030101010101" pitchFamily="2" charset="-122"/>
                <a:ea typeface="宋体" panose="02010600030101010101" pitchFamily="2" charset="-122"/>
                <a:cs typeface="Times New Roman" panose="02020603050405020304" pitchFamily="18" charset="0"/>
              </a:rPr>
              <a:t>（7）复杂的查询条件，错误提示之后，原来的输入是否都还保存？如果都没有了，用户要再输入一遍会很烦。</a:t>
            </a:r>
          </a:p>
          <a:p>
            <a:pPr algn="just">
              <a:lnSpc>
                <a:spcPts val="2500"/>
              </a:lnSpc>
            </a:pPr>
            <a:r>
              <a:rPr lang="zh-CN" altLang="zh-CN" sz="1800" kern="100" dirty="0">
                <a:effectLst/>
                <a:latin typeface="宋体" panose="02010600030101010101" pitchFamily="2" charset="-122"/>
                <a:ea typeface="宋体" panose="02010600030101010101" pitchFamily="2" charset="-122"/>
                <a:cs typeface="Times New Roman" panose="02020603050405020304" pitchFamily="18" charset="0"/>
              </a:rPr>
              <a:t>（8）查询错误或无结果，必须有提示。</a:t>
            </a:r>
          </a:p>
          <a:p>
            <a:pPr algn="just">
              <a:lnSpc>
                <a:spcPts val="2500"/>
              </a:lnSpc>
            </a:pPr>
            <a:r>
              <a:rPr lang="zh-CN" altLang="zh-CN" sz="1800" kern="100" dirty="0">
                <a:effectLst/>
                <a:latin typeface="宋体" panose="02010600030101010101" pitchFamily="2" charset="-122"/>
                <a:ea typeface="宋体" panose="02010600030101010101" pitchFamily="2" charset="-122"/>
                <a:cs typeface="Times New Roman" panose="02020603050405020304" pitchFamily="18" charset="0"/>
              </a:rPr>
              <a:t>（9）下拉框中的数据必须有排序。</a:t>
            </a:r>
          </a:p>
          <a:p>
            <a:pPr algn="just">
              <a:lnSpc>
                <a:spcPts val="2500"/>
              </a:lnSpc>
            </a:pPr>
            <a:r>
              <a:rPr lang="zh-CN" altLang="zh-CN" sz="1800" kern="100" dirty="0">
                <a:effectLst/>
                <a:latin typeface="宋体" panose="02010600030101010101" pitchFamily="2" charset="-122"/>
                <a:ea typeface="宋体" panose="02010600030101010101" pitchFamily="2" charset="-122"/>
                <a:cs typeface="Times New Roman" panose="02020603050405020304" pitchFamily="18" charset="0"/>
              </a:rPr>
              <a:t>（10）系统中的各种提示必须要合理，不能有误导用户的情况。当然，还有许多需要注意的技术和非技术的细节问题，往往我们技术人员觉得不重要的东西偏偏是用户觉得最重要的。我相信，在软件开发的过程中，你只有琢磨你的用户是怎么想的，你才能使我们的软件更加完美，付出得越多，得到的越多。</a:t>
            </a:r>
          </a:p>
        </p:txBody>
      </p:sp>
    </p:spTree>
    <p:extLst>
      <p:ext uri="{BB962C8B-B14F-4D97-AF65-F5344CB8AC3E}">
        <p14:creationId xmlns:p14="http://schemas.microsoft.com/office/powerpoint/2010/main" val="398643212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43">
            <a:extLst>
              <a:ext uri="{FF2B5EF4-FFF2-40B4-BE49-F238E27FC236}">
                <a16:creationId xmlns:a16="http://schemas.microsoft.com/office/drawing/2014/main" id="{53908756-B85D-4413-9695-B92F1DD509B3}"/>
              </a:ext>
            </a:extLst>
          </p:cNvPr>
          <p:cNvSpPr/>
          <p:nvPr/>
        </p:nvSpPr>
        <p:spPr>
          <a:xfrm>
            <a:off x="-1" y="1"/>
            <a:ext cx="12189957" cy="6858000"/>
          </a:xfrm>
          <a:prstGeom prst="rect">
            <a:avLst/>
          </a:prstGeom>
          <a:gradFill>
            <a:gsLst>
              <a:gs pos="22000">
                <a:srgbClr val="42806F"/>
              </a:gs>
              <a:gs pos="0">
                <a:srgbClr val="71B280"/>
              </a:gs>
              <a:gs pos="100000">
                <a:srgbClr val="134E5E"/>
              </a:gs>
            </a:gsLst>
            <a:lin ang="2700000" scaled="1"/>
          </a:gradFill>
          <a:ln w="12700">
            <a:miter lim="400000"/>
          </a:ln>
        </p:spPr>
        <p:txBody>
          <a:bodyPr tIns="45720" bIns="45720" anchor="ctr"/>
          <a:lstStyle/>
          <a:p>
            <a:pPr defTabSz="457200">
              <a:defRPr sz="3600">
                <a:solidFill>
                  <a:srgbClr val="FFFFFF"/>
                </a:solidFill>
                <a:latin typeface="Calibri"/>
                <a:ea typeface="Calibri"/>
                <a:cs typeface="Calibri"/>
                <a:sym typeface="Calibri"/>
              </a:defRPr>
            </a:pPr>
            <a:endParaRPr lang="en-US" altLang="zh-CN" dirty="0">
              <a:solidFill>
                <a:srgbClr val="39834C"/>
              </a:solidFill>
            </a:endParaRPr>
          </a:p>
        </p:txBody>
      </p:sp>
      <p:pic>
        <p:nvPicPr>
          <p:cNvPr id="5" name="图形 4">
            <a:extLst>
              <a:ext uri="{FF2B5EF4-FFF2-40B4-BE49-F238E27FC236}">
                <a16:creationId xmlns:a16="http://schemas.microsoft.com/office/drawing/2014/main" id="{952E9803-3F4A-4268-96F4-C8D6421D89E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63329" y="3823387"/>
            <a:ext cx="6718574" cy="2828874"/>
          </a:xfrm>
          <a:prstGeom prst="rect">
            <a:avLst/>
          </a:prstGeom>
        </p:spPr>
      </p:pic>
      <p:sp>
        <p:nvSpPr>
          <p:cNvPr id="6" name="任意多边形: 形状 5">
            <a:extLst>
              <a:ext uri="{FF2B5EF4-FFF2-40B4-BE49-F238E27FC236}">
                <a16:creationId xmlns:a16="http://schemas.microsoft.com/office/drawing/2014/main" id="{CFF53D42-96CF-4073-8C5F-B634F3688709}"/>
              </a:ext>
            </a:extLst>
          </p:cNvPr>
          <p:cNvSpPr/>
          <p:nvPr/>
        </p:nvSpPr>
        <p:spPr>
          <a:xfrm>
            <a:off x="-10884" y="0"/>
            <a:ext cx="10598119" cy="1559342"/>
          </a:xfrm>
          <a:custGeom>
            <a:avLst/>
            <a:gdLst>
              <a:gd name="connsiteX0" fmla="*/ 0 w 10598119"/>
              <a:gd name="connsiteY0" fmla="*/ 0 h 1559342"/>
              <a:gd name="connsiteX1" fmla="*/ 10598119 w 10598119"/>
              <a:gd name="connsiteY1" fmla="*/ 0 h 1559342"/>
              <a:gd name="connsiteX2" fmla="*/ 10562548 w 10598119"/>
              <a:gd name="connsiteY2" fmla="*/ 11596 h 1559342"/>
              <a:gd name="connsiteX3" fmla="*/ 422833 w 10598119"/>
              <a:gd name="connsiteY3" fmla="*/ 1559342 h 1559342"/>
              <a:gd name="connsiteX4" fmla="*/ 0 w 10598119"/>
              <a:gd name="connsiteY4" fmla="*/ 1556793 h 15593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98119" h="1559342">
                <a:moveTo>
                  <a:pt x="0" y="0"/>
                </a:moveTo>
                <a:lnTo>
                  <a:pt x="10598119" y="0"/>
                </a:lnTo>
                <a:lnTo>
                  <a:pt x="10562548" y="11596"/>
                </a:lnTo>
                <a:cubicBezTo>
                  <a:pt x="7361656" y="1017247"/>
                  <a:pt x="3955572" y="1559342"/>
                  <a:pt x="422833" y="1559342"/>
                </a:cubicBezTo>
                <a:cubicBezTo>
                  <a:pt x="281734" y="1559342"/>
                  <a:pt x="140635" y="1558415"/>
                  <a:pt x="0" y="1556793"/>
                </a:cubicBezTo>
                <a:close/>
              </a:path>
            </a:pathLst>
          </a:custGeom>
          <a:gradFill>
            <a:gsLst>
              <a:gs pos="93000">
                <a:srgbClr val="42806F"/>
              </a:gs>
              <a:gs pos="0">
                <a:srgbClr val="71B280"/>
              </a:gs>
              <a:gs pos="100000">
                <a:srgbClr val="134E5E"/>
              </a:gs>
            </a:gsLst>
            <a:lin ang="2700000" scaled="1"/>
          </a:gradFill>
          <a:ln w="23153" cap="flat">
            <a:noFill/>
            <a:prstDash val="solid"/>
            <a:miter/>
          </a:ln>
        </p:spPr>
        <p:txBody>
          <a:bodyPr wrap="square" rtlCol="0" anchor="ctr">
            <a:noAutofit/>
          </a:bodyPr>
          <a:lstStyle/>
          <a:p>
            <a:endParaRPr lang="zh-CN" altLang="en-US" dirty="0"/>
          </a:p>
        </p:txBody>
      </p:sp>
      <p:sp>
        <p:nvSpPr>
          <p:cNvPr id="7" name="任意多边形: 形状 6">
            <a:extLst>
              <a:ext uri="{FF2B5EF4-FFF2-40B4-BE49-F238E27FC236}">
                <a16:creationId xmlns:a16="http://schemas.microsoft.com/office/drawing/2014/main" id="{20B535B6-9051-4495-8FDA-3245E561A746}"/>
              </a:ext>
            </a:extLst>
          </p:cNvPr>
          <p:cNvSpPr/>
          <p:nvPr/>
        </p:nvSpPr>
        <p:spPr>
          <a:xfrm>
            <a:off x="-1665" y="0"/>
            <a:ext cx="11496991" cy="1854620"/>
          </a:xfrm>
          <a:custGeom>
            <a:avLst/>
            <a:gdLst>
              <a:gd name="connsiteX0" fmla="*/ 11268690 w 11496991"/>
              <a:gd name="connsiteY0" fmla="*/ 0 h 1854620"/>
              <a:gd name="connsiteX1" fmla="*/ 11496991 w 11496991"/>
              <a:gd name="connsiteY1" fmla="*/ 0 h 1854620"/>
              <a:gd name="connsiteX2" fmla="*/ 11493897 w 11496991"/>
              <a:gd name="connsiteY2" fmla="*/ 1112 h 1854620"/>
              <a:gd name="connsiteX3" fmla="*/ 422833 w 11496991"/>
              <a:gd name="connsiteY3" fmla="*/ 1854620 h 1854620"/>
              <a:gd name="connsiteX4" fmla="*/ 0 w 11496991"/>
              <a:gd name="connsiteY4" fmla="*/ 1852072 h 1854620"/>
              <a:gd name="connsiteX5" fmla="*/ 0 w 11496991"/>
              <a:gd name="connsiteY5" fmla="*/ 1786272 h 1854620"/>
              <a:gd name="connsiteX6" fmla="*/ 422833 w 11496991"/>
              <a:gd name="connsiteY6" fmla="*/ 1788821 h 1854620"/>
              <a:gd name="connsiteX7" fmla="*/ 10811602 w 11496991"/>
              <a:gd name="connsiteY7" fmla="*/ 153734 h 1854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496991" h="1854620">
                <a:moveTo>
                  <a:pt x="11268690" y="0"/>
                </a:moveTo>
                <a:lnTo>
                  <a:pt x="11496991" y="0"/>
                </a:lnTo>
                <a:lnTo>
                  <a:pt x="11493897" y="1112"/>
                </a:lnTo>
                <a:cubicBezTo>
                  <a:pt x="7946112" y="1231477"/>
                  <a:pt x="4232021" y="1854404"/>
                  <a:pt x="422833" y="1854620"/>
                </a:cubicBezTo>
                <a:cubicBezTo>
                  <a:pt x="281734" y="1854620"/>
                  <a:pt x="140867" y="1853694"/>
                  <a:pt x="0" y="1852072"/>
                </a:cubicBezTo>
                <a:lnTo>
                  <a:pt x="0" y="1786272"/>
                </a:lnTo>
                <a:cubicBezTo>
                  <a:pt x="140867" y="1787894"/>
                  <a:pt x="281734" y="1788821"/>
                  <a:pt x="422833" y="1788821"/>
                </a:cubicBezTo>
                <a:cubicBezTo>
                  <a:pt x="4045989" y="1788821"/>
                  <a:pt x="7537522" y="1214974"/>
                  <a:pt x="10811602" y="153734"/>
                </a:cubicBezTo>
                <a:close/>
              </a:path>
            </a:pathLst>
          </a:custGeom>
          <a:gradFill>
            <a:gsLst>
              <a:gs pos="93000">
                <a:srgbClr val="42806F"/>
              </a:gs>
              <a:gs pos="0">
                <a:srgbClr val="71B280"/>
              </a:gs>
              <a:gs pos="100000">
                <a:srgbClr val="134E5E"/>
              </a:gs>
            </a:gsLst>
            <a:lin ang="2700000" scaled="1"/>
          </a:gradFill>
          <a:ln w="23153" cap="flat">
            <a:noFill/>
            <a:prstDash val="solid"/>
            <a:miter/>
          </a:ln>
        </p:spPr>
        <p:txBody>
          <a:bodyPr wrap="square" rtlCol="0" anchor="ctr">
            <a:noAutofit/>
          </a:bodyPr>
          <a:lstStyle/>
          <a:p>
            <a:endParaRPr lang="zh-CN" altLang="en-US"/>
          </a:p>
        </p:txBody>
      </p:sp>
      <p:pic>
        <p:nvPicPr>
          <p:cNvPr id="8" name="图形 7">
            <a:extLst>
              <a:ext uri="{FF2B5EF4-FFF2-40B4-BE49-F238E27FC236}">
                <a16:creationId xmlns:a16="http://schemas.microsoft.com/office/drawing/2014/main" id="{9436D67C-9B61-476D-8BFF-9DA2C309121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03564" y="451684"/>
            <a:ext cx="2380298" cy="528955"/>
          </a:xfrm>
          <a:prstGeom prst="rect">
            <a:avLst/>
          </a:prstGeom>
        </p:spPr>
      </p:pic>
      <p:sp>
        <p:nvSpPr>
          <p:cNvPr id="9" name="文本框 8">
            <a:extLst>
              <a:ext uri="{FF2B5EF4-FFF2-40B4-BE49-F238E27FC236}">
                <a16:creationId xmlns:a16="http://schemas.microsoft.com/office/drawing/2014/main" id="{58587772-6735-4EAE-A094-23B89DCC6D1B}"/>
              </a:ext>
            </a:extLst>
          </p:cNvPr>
          <p:cNvSpPr txBox="1"/>
          <p:nvPr/>
        </p:nvSpPr>
        <p:spPr>
          <a:xfrm>
            <a:off x="591076" y="6443279"/>
            <a:ext cx="11009850" cy="230832"/>
          </a:xfrm>
          <a:prstGeom prst="rect">
            <a:avLst/>
          </a:prstGeom>
          <a:noFill/>
        </p:spPr>
        <p:txBody>
          <a:bodyPr wrap="square" rtlCol="0">
            <a:spAutoFit/>
          </a:bodyPr>
          <a:lstStyle/>
          <a:p>
            <a:pPr algn="dist"/>
            <a:r>
              <a:rPr lang="en-US" altLang="zh-CN" sz="900" kern="7800" spc="600" dirty="0">
                <a:solidFill>
                  <a:srgbClr val="FFC000"/>
                </a:solidFill>
                <a:latin typeface="微软雅黑" panose="020B0503020204020204" pitchFamily="34" charset="-122"/>
                <a:ea typeface="微软雅黑" panose="020B0503020204020204" pitchFamily="34" charset="-122"/>
              </a:rPr>
              <a:t>NANJING AGRICULTURAL UNIVERSITY INTRODUCTION</a:t>
            </a:r>
            <a:endParaRPr lang="zh-CN" altLang="en-US" sz="900" kern="7800" spc="600" dirty="0">
              <a:solidFill>
                <a:srgbClr val="FFC000"/>
              </a:solidFill>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FA4D0206-46A2-408F-AC15-8D3FAA07769C}"/>
              </a:ext>
            </a:extLst>
          </p:cNvPr>
          <p:cNvSpPr txBox="1"/>
          <p:nvPr/>
        </p:nvSpPr>
        <p:spPr>
          <a:xfrm>
            <a:off x="772191" y="2746779"/>
            <a:ext cx="10647619" cy="115929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algn="ctr" latinLnBrk="1" hangingPunct="0">
              <a:lnSpc>
                <a:spcPct val="150000"/>
              </a:lnSpc>
            </a:pPr>
            <a:r>
              <a:rPr lang="zh-CN" altLang="en-US" sz="4800" b="1" spc="300" dirty="0">
                <a:solidFill>
                  <a:schemeClr val="bg1"/>
                </a:solidFill>
                <a:latin typeface="微软雅黑" panose="020B0503020204020204" pitchFamily="34" charset="-122"/>
                <a:ea typeface="微软雅黑" panose="020B0503020204020204" pitchFamily="34" charset="-122"/>
              </a:rPr>
              <a:t>感谢您的批评指正</a:t>
            </a:r>
          </a:p>
        </p:txBody>
      </p:sp>
      <p:sp>
        <p:nvSpPr>
          <p:cNvPr id="11" name="文本框 10">
            <a:extLst>
              <a:ext uri="{FF2B5EF4-FFF2-40B4-BE49-F238E27FC236}">
                <a16:creationId xmlns:a16="http://schemas.microsoft.com/office/drawing/2014/main" id="{065E3B3A-F486-420A-AF4F-F4E34B381AC3}"/>
              </a:ext>
            </a:extLst>
          </p:cNvPr>
          <p:cNvSpPr txBox="1"/>
          <p:nvPr/>
        </p:nvSpPr>
        <p:spPr>
          <a:xfrm>
            <a:off x="2475838" y="4096550"/>
            <a:ext cx="6842760" cy="369332"/>
          </a:xfrm>
          <a:prstGeom prst="rect">
            <a:avLst/>
          </a:prstGeom>
          <a:noFill/>
        </p:spPr>
        <p:txBody>
          <a:bodyPr wrap="square" rtlCol="0">
            <a:spAutoFit/>
          </a:bodyPr>
          <a:lstStyle/>
          <a:p>
            <a:pPr algn="ctr"/>
            <a:r>
              <a:rPr lang="zh-CN" altLang="en-US" dirty="0">
                <a:solidFill>
                  <a:schemeClr val="bg1"/>
                </a:solidFill>
                <a:latin typeface="微软雅黑" panose="020B0503020204020204" pitchFamily="34" charset="-122"/>
                <a:ea typeface="微软雅黑" panose="020B0503020204020204" pitchFamily="34" charset="-122"/>
              </a:rPr>
              <a:t>答辩人：杨娜  倪鎏佳  郭晗 </a:t>
            </a:r>
            <a:endParaRPr lang="en-US" altLang="zh-CN"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2456936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A9802D9E-2750-446D-8E6F-F3CC1F6FBE52}"/>
              </a:ext>
            </a:extLst>
          </p:cNvPr>
          <p:cNvSpPr/>
          <p:nvPr/>
        </p:nvSpPr>
        <p:spPr>
          <a:xfrm>
            <a:off x="228600" y="308413"/>
            <a:ext cx="288898" cy="440626"/>
          </a:xfrm>
          <a:prstGeom prst="rect">
            <a:avLst/>
          </a:prstGeom>
          <a:solidFill>
            <a:srgbClr val="3983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19B0C3CD-3587-4A5D-8776-499EC111E2BB}"/>
              </a:ext>
            </a:extLst>
          </p:cNvPr>
          <p:cNvSpPr txBox="1"/>
          <p:nvPr/>
        </p:nvSpPr>
        <p:spPr>
          <a:xfrm>
            <a:off x="517498" y="306574"/>
            <a:ext cx="2500177" cy="461665"/>
          </a:xfrm>
          <a:prstGeom prst="rect">
            <a:avLst/>
          </a:prstGeom>
          <a:noFill/>
        </p:spPr>
        <p:txBody>
          <a:bodyPr wrap="square" rtlCol="0">
            <a:spAutoFit/>
          </a:bodyPr>
          <a:lstStyle/>
          <a:p>
            <a:r>
              <a:rPr lang="en-US" altLang="zh-CN" sz="2400" b="1" dirty="0">
                <a:solidFill>
                  <a:schemeClr val="bg1">
                    <a:lumMod val="50000"/>
                  </a:schemeClr>
                </a:solidFill>
                <a:latin typeface="微软雅黑" panose="020B0503020204020204" pitchFamily="34" charset="-122"/>
                <a:ea typeface="微软雅黑" panose="020B0503020204020204" pitchFamily="34" charset="-122"/>
              </a:rPr>
              <a:t>1.1</a:t>
            </a:r>
            <a:r>
              <a:rPr lang="zh-CN" altLang="en-US" sz="2400" b="1" dirty="0">
                <a:solidFill>
                  <a:schemeClr val="bg1">
                    <a:lumMod val="50000"/>
                  </a:schemeClr>
                </a:solidFill>
                <a:latin typeface="微软雅黑" panose="020B0503020204020204" pitchFamily="34" charset="-122"/>
                <a:ea typeface="微软雅黑" panose="020B0503020204020204" pitchFamily="34" charset="-122"/>
              </a:rPr>
              <a:t>项目背景</a:t>
            </a:r>
            <a:endParaRPr lang="zh-CN" altLang="en-US" sz="24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6" name="文本框 5">
            <a:extLst>
              <a:ext uri="{FF2B5EF4-FFF2-40B4-BE49-F238E27FC236}">
                <a16:creationId xmlns:a16="http://schemas.microsoft.com/office/drawing/2014/main" id="{31F9E40C-8D35-436A-AB7A-1E1D1721D92F}"/>
              </a:ext>
            </a:extLst>
          </p:cNvPr>
          <p:cNvSpPr txBox="1"/>
          <p:nvPr/>
        </p:nvSpPr>
        <p:spPr>
          <a:xfrm>
            <a:off x="591076" y="6443279"/>
            <a:ext cx="11009850" cy="230832"/>
          </a:xfrm>
          <a:prstGeom prst="rect">
            <a:avLst/>
          </a:prstGeom>
          <a:noFill/>
        </p:spPr>
        <p:txBody>
          <a:bodyPr wrap="square" rtlCol="0">
            <a:spAutoFit/>
          </a:bodyPr>
          <a:lstStyle/>
          <a:p>
            <a:pPr algn="dist"/>
            <a:r>
              <a:rPr lang="en-US" altLang="zh-CN" sz="900" kern="7800" spc="600" dirty="0">
                <a:solidFill>
                  <a:srgbClr val="39834C"/>
                </a:solidFill>
                <a:latin typeface="微软雅黑" panose="020B0503020204020204" pitchFamily="34" charset="-122"/>
                <a:ea typeface="微软雅黑" panose="020B0503020204020204" pitchFamily="34" charset="-122"/>
              </a:rPr>
              <a:t>NANJING AGRICULTURAL UNIVERSITY INTRODUCTION</a:t>
            </a:r>
            <a:endParaRPr lang="zh-CN" altLang="en-US" sz="900" kern="7800" spc="600" dirty="0">
              <a:solidFill>
                <a:srgbClr val="39834C"/>
              </a:solidFill>
              <a:latin typeface="微软雅黑" panose="020B0503020204020204" pitchFamily="34" charset="-122"/>
              <a:ea typeface="微软雅黑" panose="020B0503020204020204" pitchFamily="34" charset="-122"/>
            </a:endParaRPr>
          </a:p>
        </p:txBody>
      </p:sp>
      <p:pic>
        <p:nvPicPr>
          <p:cNvPr id="7" name="图形 6">
            <a:extLst>
              <a:ext uri="{FF2B5EF4-FFF2-40B4-BE49-F238E27FC236}">
                <a16:creationId xmlns:a16="http://schemas.microsoft.com/office/drawing/2014/main" id="{6CDA5FF6-151A-4B00-8DFD-B3499F49B30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951720" y="348681"/>
            <a:ext cx="1801606" cy="400358"/>
          </a:xfrm>
          <a:prstGeom prst="rect">
            <a:avLst/>
          </a:prstGeom>
        </p:spPr>
      </p:pic>
      <p:cxnSp>
        <p:nvCxnSpPr>
          <p:cNvPr id="8" name="直接连接符 7">
            <a:extLst>
              <a:ext uri="{FF2B5EF4-FFF2-40B4-BE49-F238E27FC236}">
                <a16:creationId xmlns:a16="http://schemas.microsoft.com/office/drawing/2014/main" id="{1AA9F106-F924-478A-8578-E8F37EE63080}"/>
              </a:ext>
            </a:extLst>
          </p:cNvPr>
          <p:cNvCxnSpPr/>
          <p:nvPr/>
        </p:nvCxnSpPr>
        <p:spPr>
          <a:xfrm>
            <a:off x="591076" y="749039"/>
            <a:ext cx="9246344" cy="0"/>
          </a:xfrm>
          <a:prstGeom prst="line">
            <a:avLst/>
          </a:prstGeom>
          <a:ln w="12700">
            <a:solidFill>
              <a:srgbClr val="39834C"/>
            </a:solidFill>
          </a:ln>
        </p:spPr>
        <p:style>
          <a:lnRef idx="1">
            <a:schemeClr val="accent1"/>
          </a:lnRef>
          <a:fillRef idx="0">
            <a:schemeClr val="accent1"/>
          </a:fillRef>
          <a:effectRef idx="0">
            <a:schemeClr val="accent1"/>
          </a:effectRef>
          <a:fontRef idx="minor">
            <a:schemeClr val="tx1"/>
          </a:fontRef>
        </p:style>
      </p:cxnSp>
      <p:pic>
        <p:nvPicPr>
          <p:cNvPr id="11" name="图片 10">
            <a:extLst>
              <a:ext uri="{FF2B5EF4-FFF2-40B4-BE49-F238E27FC236}">
                <a16:creationId xmlns:a16="http://schemas.microsoft.com/office/drawing/2014/main" id="{1B16FB9F-845C-49BF-86B0-610BB529A23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64987" y="1568003"/>
            <a:ext cx="4597841" cy="3448381"/>
          </a:xfrm>
          <a:prstGeom prst="rect">
            <a:avLst/>
          </a:prstGeom>
        </p:spPr>
      </p:pic>
      <p:pic>
        <p:nvPicPr>
          <p:cNvPr id="13" name="图片 12">
            <a:extLst>
              <a:ext uri="{FF2B5EF4-FFF2-40B4-BE49-F238E27FC236}">
                <a16:creationId xmlns:a16="http://schemas.microsoft.com/office/drawing/2014/main" id="{31EE6963-9C0B-4042-A9FB-A3D0D303535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29173" y="1585942"/>
            <a:ext cx="4597840" cy="3448380"/>
          </a:xfrm>
          <a:prstGeom prst="rect">
            <a:avLst/>
          </a:prstGeom>
        </p:spPr>
      </p:pic>
      <p:sp>
        <p:nvSpPr>
          <p:cNvPr id="25" name="文本框 24">
            <a:extLst>
              <a:ext uri="{FF2B5EF4-FFF2-40B4-BE49-F238E27FC236}">
                <a16:creationId xmlns:a16="http://schemas.microsoft.com/office/drawing/2014/main" id="{0B734180-62ED-41FC-B28D-714D860970F2}"/>
              </a:ext>
            </a:extLst>
          </p:cNvPr>
          <p:cNvSpPr txBox="1"/>
          <p:nvPr/>
        </p:nvSpPr>
        <p:spPr>
          <a:xfrm>
            <a:off x="720664" y="1026038"/>
            <a:ext cx="2093844" cy="400110"/>
          </a:xfrm>
          <a:prstGeom prst="rect">
            <a:avLst/>
          </a:prstGeom>
          <a:noFill/>
        </p:spPr>
        <p:txBody>
          <a:bodyPr wrap="square" rtlCol="0">
            <a:spAutoFit/>
          </a:bodyPr>
          <a:lstStyle/>
          <a:p>
            <a:r>
              <a:rPr lang="zh-CN" altLang="en-US" sz="2000" dirty="0"/>
              <a:t>存在的安全隐患</a:t>
            </a:r>
          </a:p>
        </p:txBody>
      </p:sp>
      <p:sp>
        <p:nvSpPr>
          <p:cNvPr id="27" name="文本框 26">
            <a:extLst>
              <a:ext uri="{FF2B5EF4-FFF2-40B4-BE49-F238E27FC236}">
                <a16:creationId xmlns:a16="http://schemas.microsoft.com/office/drawing/2014/main" id="{87CE3E7B-5341-4BAD-A744-10E31D6D05E3}"/>
              </a:ext>
            </a:extLst>
          </p:cNvPr>
          <p:cNvSpPr txBox="1"/>
          <p:nvPr/>
        </p:nvSpPr>
        <p:spPr>
          <a:xfrm>
            <a:off x="3415892" y="5733799"/>
            <a:ext cx="5360216" cy="400110"/>
          </a:xfrm>
          <a:prstGeom prst="rect">
            <a:avLst/>
          </a:prstGeom>
          <a:noFill/>
        </p:spPr>
        <p:txBody>
          <a:bodyPr wrap="square">
            <a:spAutoFit/>
          </a:bodyPr>
          <a:lstStyle/>
          <a:p>
            <a:r>
              <a:rPr lang="zh-CN" altLang="en-US" sz="2000" b="0" i="0" dirty="0">
                <a:solidFill>
                  <a:srgbClr val="000000"/>
                </a:solidFill>
                <a:effectLst/>
                <a:latin typeface="Microsoft YaHei" panose="020B0503020204020204" pitchFamily="34" charset="-122"/>
                <a:ea typeface="Microsoft YaHei" panose="020B0503020204020204" pitchFamily="34" charset="-122"/>
              </a:rPr>
              <a:t>消防水管箱损坏，灭火器为水基，应该是干粉</a:t>
            </a:r>
            <a:endParaRPr lang="zh-CN" altLang="en-US" sz="2000" dirty="0"/>
          </a:p>
        </p:txBody>
      </p:sp>
    </p:spTree>
    <p:extLst>
      <p:ext uri="{BB962C8B-B14F-4D97-AF65-F5344CB8AC3E}">
        <p14:creationId xmlns:p14="http://schemas.microsoft.com/office/powerpoint/2010/main" val="15849521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A9802D9E-2750-446D-8E6F-F3CC1F6FBE52}"/>
              </a:ext>
            </a:extLst>
          </p:cNvPr>
          <p:cNvSpPr/>
          <p:nvPr/>
        </p:nvSpPr>
        <p:spPr>
          <a:xfrm>
            <a:off x="228600" y="308413"/>
            <a:ext cx="288898" cy="440626"/>
          </a:xfrm>
          <a:prstGeom prst="rect">
            <a:avLst/>
          </a:prstGeom>
          <a:solidFill>
            <a:srgbClr val="3983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19B0C3CD-3587-4A5D-8776-499EC111E2BB}"/>
              </a:ext>
            </a:extLst>
          </p:cNvPr>
          <p:cNvSpPr txBox="1"/>
          <p:nvPr/>
        </p:nvSpPr>
        <p:spPr>
          <a:xfrm>
            <a:off x="517498" y="306574"/>
            <a:ext cx="2500177" cy="461665"/>
          </a:xfrm>
          <a:prstGeom prst="rect">
            <a:avLst/>
          </a:prstGeom>
          <a:noFill/>
        </p:spPr>
        <p:txBody>
          <a:bodyPr wrap="square" rtlCol="0">
            <a:spAutoFit/>
          </a:bodyPr>
          <a:lstStyle/>
          <a:p>
            <a:r>
              <a:rPr lang="en-US" altLang="zh-CN" sz="2400" b="1" dirty="0">
                <a:solidFill>
                  <a:schemeClr val="bg1">
                    <a:lumMod val="50000"/>
                  </a:schemeClr>
                </a:solidFill>
                <a:latin typeface="微软雅黑" panose="020B0503020204020204" pitchFamily="34" charset="-122"/>
                <a:ea typeface="微软雅黑" panose="020B0503020204020204" pitchFamily="34" charset="-122"/>
              </a:rPr>
              <a:t>1.1</a:t>
            </a:r>
            <a:r>
              <a:rPr lang="zh-CN" altLang="en-US" sz="2400" b="1" dirty="0">
                <a:solidFill>
                  <a:schemeClr val="bg1">
                    <a:lumMod val="50000"/>
                  </a:schemeClr>
                </a:solidFill>
                <a:latin typeface="微软雅黑" panose="020B0503020204020204" pitchFamily="34" charset="-122"/>
                <a:ea typeface="微软雅黑" panose="020B0503020204020204" pitchFamily="34" charset="-122"/>
              </a:rPr>
              <a:t>项目背景</a:t>
            </a:r>
            <a:endParaRPr lang="zh-CN" altLang="en-US" sz="24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6" name="文本框 5">
            <a:extLst>
              <a:ext uri="{FF2B5EF4-FFF2-40B4-BE49-F238E27FC236}">
                <a16:creationId xmlns:a16="http://schemas.microsoft.com/office/drawing/2014/main" id="{31F9E40C-8D35-436A-AB7A-1E1D1721D92F}"/>
              </a:ext>
            </a:extLst>
          </p:cNvPr>
          <p:cNvSpPr txBox="1"/>
          <p:nvPr/>
        </p:nvSpPr>
        <p:spPr>
          <a:xfrm>
            <a:off x="591076" y="6443279"/>
            <a:ext cx="11009850" cy="230832"/>
          </a:xfrm>
          <a:prstGeom prst="rect">
            <a:avLst/>
          </a:prstGeom>
          <a:noFill/>
        </p:spPr>
        <p:txBody>
          <a:bodyPr wrap="square" rtlCol="0">
            <a:spAutoFit/>
          </a:bodyPr>
          <a:lstStyle/>
          <a:p>
            <a:pPr algn="dist"/>
            <a:r>
              <a:rPr lang="en-US" altLang="zh-CN" sz="900" kern="7800" spc="600" dirty="0">
                <a:solidFill>
                  <a:srgbClr val="39834C"/>
                </a:solidFill>
                <a:latin typeface="微软雅黑" panose="020B0503020204020204" pitchFamily="34" charset="-122"/>
                <a:ea typeface="微软雅黑" panose="020B0503020204020204" pitchFamily="34" charset="-122"/>
              </a:rPr>
              <a:t>NANJING AGRICULTURAL UNIVERSITY INTRODUCTION</a:t>
            </a:r>
            <a:endParaRPr lang="zh-CN" altLang="en-US" sz="900" kern="7800" spc="600" dirty="0">
              <a:solidFill>
                <a:srgbClr val="39834C"/>
              </a:solidFill>
              <a:latin typeface="微软雅黑" panose="020B0503020204020204" pitchFamily="34" charset="-122"/>
              <a:ea typeface="微软雅黑" panose="020B0503020204020204" pitchFamily="34" charset="-122"/>
            </a:endParaRPr>
          </a:p>
        </p:txBody>
      </p:sp>
      <p:pic>
        <p:nvPicPr>
          <p:cNvPr id="7" name="图形 6">
            <a:extLst>
              <a:ext uri="{FF2B5EF4-FFF2-40B4-BE49-F238E27FC236}">
                <a16:creationId xmlns:a16="http://schemas.microsoft.com/office/drawing/2014/main" id="{6CDA5FF6-151A-4B00-8DFD-B3499F49B30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951720" y="348681"/>
            <a:ext cx="1801606" cy="400358"/>
          </a:xfrm>
          <a:prstGeom prst="rect">
            <a:avLst/>
          </a:prstGeom>
        </p:spPr>
      </p:pic>
      <p:cxnSp>
        <p:nvCxnSpPr>
          <p:cNvPr id="8" name="直接连接符 7">
            <a:extLst>
              <a:ext uri="{FF2B5EF4-FFF2-40B4-BE49-F238E27FC236}">
                <a16:creationId xmlns:a16="http://schemas.microsoft.com/office/drawing/2014/main" id="{1AA9F106-F924-478A-8578-E8F37EE63080}"/>
              </a:ext>
            </a:extLst>
          </p:cNvPr>
          <p:cNvCxnSpPr/>
          <p:nvPr/>
        </p:nvCxnSpPr>
        <p:spPr>
          <a:xfrm>
            <a:off x="591076" y="749039"/>
            <a:ext cx="9246344" cy="0"/>
          </a:xfrm>
          <a:prstGeom prst="line">
            <a:avLst/>
          </a:prstGeom>
          <a:ln w="12700">
            <a:solidFill>
              <a:srgbClr val="39834C"/>
            </a:solidFill>
          </a:ln>
        </p:spPr>
        <p:style>
          <a:lnRef idx="1">
            <a:schemeClr val="accent1"/>
          </a:lnRef>
          <a:fillRef idx="0">
            <a:schemeClr val="accent1"/>
          </a:fillRef>
          <a:effectRef idx="0">
            <a:schemeClr val="accent1"/>
          </a:effectRef>
          <a:fontRef idx="minor">
            <a:schemeClr val="tx1"/>
          </a:fontRef>
        </p:style>
      </p:cxnSp>
      <p:pic>
        <p:nvPicPr>
          <p:cNvPr id="23" name="图片 22">
            <a:extLst>
              <a:ext uri="{FF2B5EF4-FFF2-40B4-BE49-F238E27FC236}">
                <a16:creationId xmlns:a16="http://schemas.microsoft.com/office/drawing/2014/main" id="{F02A32F0-4E16-48AF-9CF8-BF2E1A52388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6259" y="1921127"/>
            <a:ext cx="4341666" cy="3256250"/>
          </a:xfrm>
          <a:prstGeom prst="rect">
            <a:avLst/>
          </a:prstGeom>
        </p:spPr>
      </p:pic>
      <p:pic>
        <p:nvPicPr>
          <p:cNvPr id="24" name="图片 23">
            <a:extLst>
              <a:ext uri="{FF2B5EF4-FFF2-40B4-BE49-F238E27FC236}">
                <a16:creationId xmlns:a16="http://schemas.microsoft.com/office/drawing/2014/main" id="{AA507886-FC97-4616-AB5D-11D98EFBA59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06266" y="1210704"/>
            <a:ext cx="3983856" cy="3966673"/>
          </a:xfrm>
          <a:prstGeom prst="rect">
            <a:avLst/>
          </a:prstGeom>
        </p:spPr>
      </p:pic>
      <p:sp>
        <p:nvSpPr>
          <p:cNvPr id="25" name="文本框 24">
            <a:extLst>
              <a:ext uri="{FF2B5EF4-FFF2-40B4-BE49-F238E27FC236}">
                <a16:creationId xmlns:a16="http://schemas.microsoft.com/office/drawing/2014/main" id="{0B734180-62ED-41FC-B28D-714D860970F2}"/>
              </a:ext>
            </a:extLst>
          </p:cNvPr>
          <p:cNvSpPr txBox="1"/>
          <p:nvPr/>
        </p:nvSpPr>
        <p:spPr>
          <a:xfrm>
            <a:off x="720664" y="1026038"/>
            <a:ext cx="2093844" cy="400110"/>
          </a:xfrm>
          <a:prstGeom prst="rect">
            <a:avLst/>
          </a:prstGeom>
          <a:noFill/>
        </p:spPr>
        <p:txBody>
          <a:bodyPr wrap="square" rtlCol="0">
            <a:spAutoFit/>
          </a:bodyPr>
          <a:lstStyle/>
          <a:p>
            <a:r>
              <a:rPr lang="zh-CN" altLang="en-US" sz="2000" dirty="0"/>
              <a:t>存在的安全隐患</a:t>
            </a:r>
          </a:p>
        </p:txBody>
      </p:sp>
      <p:sp>
        <p:nvSpPr>
          <p:cNvPr id="14" name="文本框 13">
            <a:extLst>
              <a:ext uri="{FF2B5EF4-FFF2-40B4-BE49-F238E27FC236}">
                <a16:creationId xmlns:a16="http://schemas.microsoft.com/office/drawing/2014/main" id="{7DFB4265-F130-4B0A-86B0-ABEB7B375C5B}"/>
              </a:ext>
            </a:extLst>
          </p:cNvPr>
          <p:cNvSpPr txBox="1"/>
          <p:nvPr/>
        </p:nvSpPr>
        <p:spPr>
          <a:xfrm>
            <a:off x="3485321" y="5660974"/>
            <a:ext cx="5221357" cy="400110"/>
          </a:xfrm>
          <a:prstGeom prst="rect">
            <a:avLst/>
          </a:prstGeom>
          <a:noFill/>
        </p:spPr>
        <p:txBody>
          <a:bodyPr wrap="square">
            <a:spAutoFit/>
          </a:bodyPr>
          <a:lstStyle/>
          <a:p>
            <a:r>
              <a:rPr lang="zh-CN" altLang="en-US" sz="2000" b="0" i="0" dirty="0">
                <a:solidFill>
                  <a:srgbClr val="000000"/>
                </a:solidFill>
                <a:effectLst/>
                <a:latin typeface="Microsoft YaHei" panose="020B0503020204020204" pitchFamily="34" charset="-122"/>
                <a:ea typeface="Microsoft YaHei" panose="020B0503020204020204" pitchFamily="34" charset="-122"/>
              </a:rPr>
              <a:t>黄沙箱有杂物，黄沙量不够，救生浮绳老旧</a:t>
            </a:r>
            <a:endParaRPr lang="zh-CN" altLang="en-US" sz="2000" dirty="0"/>
          </a:p>
        </p:txBody>
      </p:sp>
    </p:spTree>
    <p:extLst>
      <p:ext uri="{BB962C8B-B14F-4D97-AF65-F5344CB8AC3E}">
        <p14:creationId xmlns:p14="http://schemas.microsoft.com/office/powerpoint/2010/main" val="4807061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ECFF471C-2D87-426F-A760-B8DFAE526E47}"/>
              </a:ext>
            </a:extLst>
          </p:cNvPr>
          <p:cNvSpPr/>
          <p:nvPr/>
        </p:nvSpPr>
        <p:spPr>
          <a:xfrm>
            <a:off x="228600" y="308413"/>
            <a:ext cx="288898" cy="440626"/>
          </a:xfrm>
          <a:prstGeom prst="rect">
            <a:avLst/>
          </a:prstGeom>
          <a:solidFill>
            <a:srgbClr val="3983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73783F6F-9113-48B5-A907-5D3B96A73FD8}"/>
              </a:ext>
            </a:extLst>
          </p:cNvPr>
          <p:cNvSpPr txBox="1"/>
          <p:nvPr/>
        </p:nvSpPr>
        <p:spPr>
          <a:xfrm>
            <a:off x="517498" y="306574"/>
            <a:ext cx="3463952" cy="461665"/>
          </a:xfrm>
          <a:prstGeom prst="rect">
            <a:avLst/>
          </a:prstGeom>
          <a:noFill/>
        </p:spPr>
        <p:txBody>
          <a:bodyPr wrap="square" rtlCol="0">
            <a:spAutoFit/>
          </a:bodyPr>
          <a:lstStyle/>
          <a:p>
            <a:r>
              <a:rPr lang="en-US" altLang="zh-CN" sz="2400" b="1" dirty="0">
                <a:solidFill>
                  <a:schemeClr val="bg1">
                    <a:lumMod val="50000"/>
                  </a:schemeClr>
                </a:solidFill>
                <a:latin typeface="微软雅黑" panose="020B0503020204020204" pitchFamily="34" charset="-122"/>
                <a:ea typeface="微软雅黑" panose="020B0503020204020204" pitchFamily="34" charset="-122"/>
              </a:rPr>
              <a:t>1.2</a:t>
            </a:r>
            <a:r>
              <a:rPr lang="zh-CN" altLang="en-US" sz="2400" b="1" dirty="0">
                <a:solidFill>
                  <a:schemeClr val="bg1">
                    <a:lumMod val="50000"/>
                  </a:schemeClr>
                </a:solidFill>
                <a:latin typeface="微软雅黑" panose="020B0503020204020204" pitchFamily="34" charset="-122"/>
                <a:ea typeface="微软雅黑" panose="020B0503020204020204" pitchFamily="34" charset="-122"/>
              </a:rPr>
              <a:t>大数据下的航海业</a:t>
            </a:r>
            <a:endParaRPr lang="zh-CN" altLang="en-US" sz="24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6" name="文本框 5">
            <a:extLst>
              <a:ext uri="{FF2B5EF4-FFF2-40B4-BE49-F238E27FC236}">
                <a16:creationId xmlns:a16="http://schemas.microsoft.com/office/drawing/2014/main" id="{7915B414-5209-469E-9CE8-B8E30BC06512}"/>
              </a:ext>
            </a:extLst>
          </p:cNvPr>
          <p:cNvSpPr txBox="1"/>
          <p:nvPr/>
        </p:nvSpPr>
        <p:spPr>
          <a:xfrm>
            <a:off x="591076" y="6543140"/>
            <a:ext cx="11009850" cy="230832"/>
          </a:xfrm>
          <a:prstGeom prst="rect">
            <a:avLst/>
          </a:prstGeom>
          <a:noFill/>
        </p:spPr>
        <p:txBody>
          <a:bodyPr wrap="square" rtlCol="0">
            <a:spAutoFit/>
          </a:bodyPr>
          <a:lstStyle/>
          <a:p>
            <a:pPr algn="dist"/>
            <a:r>
              <a:rPr lang="en-US" altLang="zh-CN" sz="900" kern="7800" spc="600" dirty="0">
                <a:solidFill>
                  <a:srgbClr val="39834C"/>
                </a:solidFill>
                <a:latin typeface="微软雅黑" panose="020B0503020204020204" pitchFamily="34" charset="-122"/>
                <a:ea typeface="微软雅黑" panose="020B0503020204020204" pitchFamily="34" charset="-122"/>
              </a:rPr>
              <a:t>NANJING AGRICULTURAL UNIVERSITY INTRODUCTION</a:t>
            </a:r>
            <a:endParaRPr lang="zh-CN" altLang="en-US" sz="900" kern="7800" spc="600" dirty="0">
              <a:solidFill>
                <a:srgbClr val="39834C"/>
              </a:solidFill>
              <a:latin typeface="微软雅黑" panose="020B0503020204020204" pitchFamily="34" charset="-122"/>
              <a:ea typeface="微软雅黑" panose="020B0503020204020204" pitchFamily="34" charset="-122"/>
            </a:endParaRPr>
          </a:p>
        </p:txBody>
      </p:sp>
      <p:pic>
        <p:nvPicPr>
          <p:cNvPr id="7" name="图形 6">
            <a:extLst>
              <a:ext uri="{FF2B5EF4-FFF2-40B4-BE49-F238E27FC236}">
                <a16:creationId xmlns:a16="http://schemas.microsoft.com/office/drawing/2014/main" id="{012D894D-5DB2-41A8-AAB9-2F19E758FB6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951720" y="348681"/>
            <a:ext cx="1801606" cy="400358"/>
          </a:xfrm>
          <a:prstGeom prst="rect">
            <a:avLst/>
          </a:prstGeom>
        </p:spPr>
      </p:pic>
      <p:cxnSp>
        <p:nvCxnSpPr>
          <p:cNvPr id="8" name="直接连接符 7">
            <a:extLst>
              <a:ext uri="{FF2B5EF4-FFF2-40B4-BE49-F238E27FC236}">
                <a16:creationId xmlns:a16="http://schemas.microsoft.com/office/drawing/2014/main" id="{11BDF309-72FB-4F9F-97B3-9C9232FCC339}"/>
              </a:ext>
            </a:extLst>
          </p:cNvPr>
          <p:cNvCxnSpPr/>
          <p:nvPr/>
        </p:nvCxnSpPr>
        <p:spPr>
          <a:xfrm>
            <a:off x="591076" y="749039"/>
            <a:ext cx="9246344" cy="0"/>
          </a:xfrm>
          <a:prstGeom prst="line">
            <a:avLst/>
          </a:prstGeom>
          <a:ln w="12700">
            <a:solidFill>
              <a:srgbClr val="39834C"/>
            </a:solidFill>
          </a:ln>
        </p:spPr>
        <p:style>
          <a:lnRef idx="1">
            <a:schemeClr val="accent1"/>
          </a:lnRef>
          <a:fillRef idx="0">
            <a:schemeClr val="accent1"/>
          </a:fillRef>
          <a:effectRef idx="0">
            <a:schemeClr val="accent1"/>
          </a:effectRef>
          <a:fontRef idx="minor">
            <a:schemeClr val="tx1"/>
          </a:fontRef>
        </p:style>
      </p:cxnSp>
      <p:sp>
        <p:nvSpPr>
          <p:cNvPr id="40" name="文本框 39">
            <a:extLst>
              <a:ext uri="{FF2B5EF4-FFF2-40B4-BE49-F238E27FC236}">
                <a16:creationId xmlns:a16="http://schemas.microsoft.com/office/drawing/2014/main" id="{BAFBEBCD-5E8E-4E21-99A9-EC951E065940}"/>
              </a:ext>
            </a:extLst>
          </p:cNvPr>
          <p:cNvSpPr txBox="1"/>
          <p:nvPr/>
        </p:nvSpPr>
        <p:spPr>
          <a:xfrm>
            <a:off x="591076" y="829890"/>
            <a:ext cx="3390374" cy="430887"/>
          </a:xfrm>
          <a:prstGeom prst="rect">
            <a:avLst/>
          </a:prstGeom>
          <a:noFill/>
        </p:spPr>
        <p:txBody>
          <a:bodyPr wrap="square" rtlCol="0">
            <a:spAutoFit/>
          </a:bodyPr>
          <a:lstStyle/>
          <a:p>
            <a:r>
              <a:rPr lang="zh-CN" altLang="zh-CN" sz="2200" b="1" kern="100" dirty="0">
                <a:effectLst/>
                <a:ea typeface="等线" panose="02010600030101010101" pitchFamily="2" charset="-122"/>
                <a:cs typeface="Times New Roman" panose="02020603050405020304" pitchFamily="18" charset="0"/>
              </a:rPr>
              <a:t>海事大数据应用现状</a:t>
            </a:r>
            <a:endParaRPr lang="zh-CN" altLang="en-US" sz="2200" dirty="0"/>
          </a:p>
        </p:txBody>
      </p:sp>
      <p:sp>
        <p:nvSpPr>
          <p:cNvPr id="42" name="文本框 41">
            <a:extLst>
              <a:ext uri="{FF2B5EF4-FFF2-40B4-BE49-F238E27FC236}">
                <a16:creationId xmlns:a16="http://schemas.microsoft.com/office/drawing/2014/main" id="{432050EE-30CA-4519-9D33-A37EA58F7942}"/>
              </a:ext>
            </a:extLst>
          </p:cNvPr>
          <p:cNvSpPr txBox="1"/>
          <p:nvPr/>
        </p:nvSpPr>
        <p:spPr>
          <a:xfrm>
            <a:off x="831664" y="1229749"/>
            <a:ext cx="10528672" cy="1323439"/>
          </a:xfrm>
          <a:prstGeom prst="rect">
            <a:avLst/>
          </a:prstGeom>
          <a:noFill/>
        </p:spPr>
        <p:txBody>
          <a:bodyPr wrap="square" rtlCol="0">
            <a:spAutoFit/>
          </a:bodyPr>
          <a:lstStyle/>
          <a:p>
            <a:pPr algn="just"/>
            <a:r>
              <a:rPr lang="zh-CN" altLang="zh-CN" sz="2000" kern="100" dirty="0">
                <a:effectLst/>
                <a:latin typeface="等线" panose="02010600030101010101" pitchFamily="2" charset="-122"/>
                <a:ea typeface="宋体" panose="02010600030101010101" pitchFamily="2" charset="-122"/>
                <a:cs typeface="Times New Roman" panose="02020603050405020304" pitchFamily="18" charset="0"/>
              </a:rPr>
              <a:t>我国海事云数据总体布局，主要是结合云计算技术进而构建出海事专网私有云</a:t>
            </a:r>
            <a:r>
              <a:rPr lang="zh-CN" altLang="en-US" sz="2000" kern="100" dirty="0">
                <a:effectLst/>
                <a:latin typeface="等线" panose="02010600030101010101" pitchFamily="2" charset="-122"/>
                <a:ea typeface="宋体" panose="02010600030101010101" pitchFamily="2" charset="-122"/>
                <a:cs typeface="Times New Roman" panose="02020603050405020304" pitchFamily="18" charset="0"/>
              </a:rPr>
              <a:t>。</a:t>
            </a:r>
            <a:r>
              <a:rPr lang="zh-CN" altLang="zh-CN" sz="2000" kern="100" dirty="0">
                <a:effectLst/>
                <a:latin typeface="等线" panose="02010600030101010101" pitchFamily="2" charset="-122"/>
                <a:ea typeface="宋体" panose="02010600030101010101" pitchFamily="2" charset="-122"/>
                <a:cs typeface="Times New Roman" panose="02020603050405020304" pitchFamily="18" charset="0"/>
              </a:rPr>
              <a:t>我国海事部门在这一作用下，就能及时地查看船员管理动态、船舶动态、船舶运输企业管理动态、船舶检验动态以及载运货物动态等，并在这规模化的海事大数据下分析出我国海事管理的现状及存在的问题。</a:t>
            </a:r>
            <a:endParaRPr lang="zh-CN" altLang="zh-CN" sz="20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45" name="文本框 44">
            <a:extLst>
              <a:ext uri="{FF2B5EF4-FFF2-40B4-BE49-F238E27FC236}">
                <a16:creationId xmlns:a16="http://schemas.microsoft.com/office/drawing/2014/main" id="{E9DE2C52-67AB-4A71-AD45-9868B1318511}"/>
              </a:ext>
            </a:extLst>
          </p:cNvPr>
          <p:cNvSpPr txBox="1"/>
          <p:nvPr/>
        </p:nvSpPr>
        <p:spPr>
          <a:xfrm>
            <a:off x="599553" y="2505708"/>
            <a:ext cx="3390374" cy="430887"/>
          </a:xfrm>
          <a:prstGeom prst="rect">
            <a:avLst/>
          </a:prstGeom>
          <a:noFill/>
        </p:spPr>
        <p:txBody>
          <a:bodyPr wrap="square" rtlCol="0">
            <a:spAutoFit/>
          </a:bodyPr>
          <a:lstStyle/>
          <a:p>
            <a:r>
              <a:rPr lang="zh-CN" altLang="zh-CN" sz="2200" b="1" kern="100" dirty="0">
                <a:ea typeface="等线" panose="02010600030101010101" pitchFamily="2" charset="-122"/>
                <a:cs typeface="Times New Roman" panose="02020603050405020304" pitchFamily="18" charset="0"/>
              </a:rPr>
              <a:t>航运大数据的采集应用</a:t>
            </a:r>
            <a:endParaRPr lang="zh-CN" altLang="en-US" sz="2200" b="1" kern="100" dirty="0">
              <a:ea typeface="等线" panose="02010600030101010101" pitchFamily="2" charset="-122"/>
              <a:cs typeface="Times New Roman" panose="02020603050405020304" pitchFamily="18" charset="0"/>
            </a:endParaRPr>
          </a:p>
        </p:txBody>
      </p:sp>
      <p:sp>
        <p:nvSpPr>
          <p:cNvPr id="46" name="文本框 45">
            <a:extLst>
              <a:ext uri="{FF2B5EF4-FFF2-40B4-BE49-F238E27FC236}">
                <a16:creationId xmlns:a16="http://schemas.microsoft.com/office/drawing/2014/main" id="{7ABA3341-A607-4DFD-89B9-B29CC5C7BFCD}"/>
              </a:ext>
            </a:extLst>
          </p:cNvPr>
          <p:cNvSpPr txBox="1"/>
          <p:nvPr/>
        </p:nvSpPr>
        <p:spPr>
          <a:xfrm>
            <a:off x="831664" y="2951792"/>
            <a:ext cx="10528672" cy="1015663"/>
          </a:xfrm>
          <a:prstGeom prst="rect">
            <a:avLst/>
          </a:prstGeom>
          <a:noFill/>
        </p:spPr>
        <p:txBody>
          <a:bodyPr wrap="square" rtlCol="0">
            <a:spAutoFit/>
          </a:bodyPr>
          <a:lstStyle/>
          <a:p>
            <a:pPr algn="just"/>
            <a:r>
              <a:rPr lang="zh-CN" altLang="zh-CN" sz="2000" kern="100" dirty="0">
                <a:effectLst/>
                <a:ea typeface="宋体" panose="02010600030101010101" pitchFamily="2" charset="-122"/>
                <a:cs typeface="Times New Roman" panose="02020603050405020304" pitchFamily="18" charset="0"/>
              </a:rPr>
              <a:t>航运大数据的质量对于后续的分析和应用都起到了决定性的影响，为了确保数据全面、准确、及时、一致，数据采集最好是在业务发生过程中同步进行的</a:t>
            </a:r>
            <a:r>
              <a:rPr lang="zh-CN" altLang="en-US" sz="2000" kern="100" dirty="0">
                <a:effectLst/>
                <a:ea typeface="宋体" panose="02010600030101010101" pitchFamily="2" charset="-122"/>
                <a:cs typeface="Times New Roman" panose="02020603050405020304" pitchFamily="18" charset="0"/>
              </a:rPr>
              <a:t>。</a:t>
            </a:r>
            <a:r>
              <a:rPr lang="zh-CN" altLang="zh-CN" sz="2000" kern="100" dirty="0">
                <a:effectLst/>
                <a:ea typeface="宋体" panose="02010600030101010101" pitchFamily="2" charset="-122"/>
                <a:cs typeface="Times New Roman" panose="02020603050405020304" pitchFamily="18" charset="0"/>
              </a:rPr>
              <a:t>航运大数据是在实践中不断产生并与用户进行不间断的进化和相互塑造的</a:t>
            </a:r>
            <a:endParaRPr lang="zh-CN" altLang="zh-CN" sz="20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47" name="文本框 46">
            <a:extLst>
              <a:ext uri="{FF2B5EF4-FFF2-40B4-BE49-F238E27FC236}">
                <a16:creationId xmlns:a16="http://schemas.microsoft.com/office/drawing/2014/main" id="{5402B655-8092-4A26-945E-0F2D7460B556}"/>
              </a:ext>
            </a:extLst>
          </p:cNvPr>
          <p:cNvSpPr txBox="1"/>
          <p:nvPr/>
        </p:nvSpPr>
        <p:spPr>
          <a:xfrm>
            <a:off x="591076" y="3964875"/>
            <a:ext cx="3390374" cy="430887"/>
          </a:xfrm>
          <a:prstGeom prst="rect">
            <a:avLst/>
          </a:prstGeom>
          <a:noFill/>
        </p:spPr>
        <p:txBody>
          <a:bodyPr wrap="square" rtlCol="0">
            <a:spAutoFit/>
          </a:bodyPr>
          <a:lstStyle/>
          <a:p>
            <a:r>
              <a:rPr lang="zh-CN" altLang="zh-CN" sz="2200" b="1" kern="100" dirty="0">
                <a:ea typeface="等线" panose="02010600030101010101" pitchFamily="2" charset="-122"/>
                <a:cs typeface="Times New Roman" panose="02020603050405020304" pitchFamily="18" charset="0"/>
              </a:rPr>
              <a:t>大数据采集共享</a:t>
            </a:r>
            <a:endParaRPr lang="zh-CN" altLang="en-US" sz="2200" b="1" kern="100" dirty="0">
              <a:ea typeface="等线" panose="02010600030101010101" pitchFamily="2" charset="-122"/>
              <a:cs typeface="Times New Roman" panose="02020603050405020304" pitchFamily="18" charset="0"/>
            </a:endParaRPr>
          </a:p>
        </p:txBody>
      </p:sp>
      <p:sp>
        <p:nvSpPr>
          <p:cNvPr id="48" name="文本框 47">
            <a:extLst>
              <a:ext uri="{FF2B5EF4-FFF2-40B4-BE49-F238E27FC236}">
                <a16:creationId xmlns:a16="http://schemas.microsoft.com/office/drawing/2014/main" id="{FD7151F2-8E32-4E34-A2CC-24757E522972}"/>
              </a:ext>
            </a:extLst>
          </p:cNvPr>
          <p:cNvSpPr txBox="1"/>
          <p:nvPr/>
        </p:nvSpPr>
        <p:spPr>
          <a:xfrm>
            <a:off x="831664" y="4434234"/>
            <a:ext cx="10528672" cy="707886"/>
          </a:xfrm>
          <a:prstGeom prst="rect">
            <a:avLst/>
          </a:prstGeom>
          <a:noFill/>
        </p:spPr>
        <p:txBody>
          <a:bodyPr wrap="square" rtlCol="0">
            <a:spAutoFit/>
          </a:bodyPr>
          <a:lstStyle/>
          <a:p>
            <a:pPr algn="just"/>
            <a:r>
              <a:rPr lang="zh-CN" altLang="zh-CN" sz="2000" kern="100" dirty="0">
                <a:effectLst/>
                <a:latin typeface="等线" panose="02010600030101010101" pitchFamily="2" charset="-122"/>
                <a:ea typeface="宋体" panose="02010600030101010101" pitchFamily="2" charset="-122"/>
                <a:cs typeface="Times New Roman" panose="02020603050405020304" pitchFamily="18" charset="0"/>
              </a:rPr>
              <a:t>AIS数据是整个航运业中应用最为普遍的大数据，因为AIS数据是IMO组织出于安全考虑以公约形式要求大家安装设备并共享的，并且其轨迹数据完全基于物联网技术采集，数据质量较好。</a:t>
            </a:r>
            <a:endParaRPr lang="zh-CN" altLang="zh-CN" sz="20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49" name="文本框 48">
            <a:extLst>
              <a:ext uri="{FF2B5EF4-FFF2-40B4-BE49-F238E27FC236}">
                <a16:creationId xmlns:a16="http://schemas.microsoft.com/office/drawing/2014/main" id="{7F1D000D-8B2C-45A2-9751-86701B03CD7E}"/>
              </a:ext>
            </a:extLst>
          </p:cNvPr>
          <p:cNvSpPr txBox="1"/>
          <p:nvPr/>
        </p:nvSpPr>
        <p:spPr>
          <a:xfrm>
            <a:off x="591076" y="5133117"/>
            <a:ext cx="4321202" cy="430887"/>
          </a:xfrm>
          <a:prstGeom prst="rect">
            <a:avLst/>
          </a:prstGeom>
          <a:noFill/>
        </p:spPr>
        <p:txBody>
          <a:bodyPr wrap="square" rtlCol="0">
            <a:spAutoFit/>
          </a:bodyPr>
          <a:lstStyle/>
          <a:p>
            <a:r>
              <a:rPr lang="zh-CN" altLang="zh-CN" sz="2200" b="1" kern="100" dirty="0">
                <a:ea typeface="等线" panose="02010600030101010101" pitchFamily="2" charset="-122"/>
                <a:cs typeface="Times New Roman" panose="02020603050405020304" pitchFamily="18" charset="0"/>
              </a:rPr>
              <a:t>大数据与海事信息的融合与深化</a:t>
            </a:r>
            <a:endParaRPr lang="zh-CN" altLang="en-US" sz="2200" b="1" kern="100" dirty="0">
              <a:ea typeface="等线" panose="02010600030101010101" pitchFamily="2" charset="-122"/>
              <a:cs typeface="Times New Roman" panose="02020603050405020304" pitchFamily="18" charset="0"/>
            </a:endParaRPr>
          </a:p>
        </p:txBody>
      </p:sp>
      <p:sp>
        <p:nvSpPr>
          <p:cNvPr id="50" name="文本框 49">
            <a:extLst>
              <a:ext uri="{FF2B5EF4-FFF2-40B4-BE49-F238E27FC236}">
                <a16:creationId xmlns:a16="http://schemas.microsoft.com/office/drawing/2014/main" id="{50F686D3-266C-41AC-8544-D8B77F0881F0}"/>
              </a:ext>
            </a:extLst>
          </p:cNvPr>
          <p:cNvSpPr txBox="1"/>
          <p:nvPr/>
        </p:nvSpPr>
        <p:spPr>
          <a:xfrm>
            <a:off x="831664" y="5527477"/>
            <a:ext cx="10528672" cy="1015663"/>
          </a:xfrm>
          <a:prstGeom prst="rect">
            <a:avLst/>
          </a:prstGeom>
          <a:noFill/>
        </p:spPr>
        <p:txBody>
          <a:bodyPr wrap="square" rtlCol="0">
            <a:spAutoFit/>
          </a:bodyPr>
          <a:lstStyle/>
          <a:p>
            <a:pPr algn="just"/>
            <a:r>
              <a:rPr lang="zh-CN" altLang="zh-CN" sz="2000" kern="100" dirty="0">
                <a:effectLst/>
                <a:ea typeface="宋体" panose="02010600030101010101" pitchFamily="2" charset="-122"/>
                <a:cs typeface="Times New Roman" panose="02020603050405020304" pitchFamily="18" charset="0"/>
              </a:rPr>
              <a:t>大数据与海事信息的融合与深化，实现了海事管理的跨部门数据共享，也促进了海事管理跨部门的业务协同，对我国海事监管与海事服务模式的创新带来了积极促进作用。要想实现海事部门的高效管理，需要多个部门及多个领域的共同协作，才能提供更精准的数据。</a:t>
            </a:r>
            <a:endParaRPr lang="zh-CN" altLang="zh-CN" sz="20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477666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400"/>
                                        <p:tgtEl>
                                          <p:spTgt spid="4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2"/>
                                        </p:tgtEl>
                                        <p:attrNameLst>
                                          <p:attrName>style.visibility</p:attrName>
                                        </p:attrNameLst>
                                      </p:cBhvr>
                                      <p:to>
                                        <p:strVal val="visible"/>
                                      </p:to>
                                    </p:set>
                                    <p:animEffect transition="in" filter="fade">
                                      <p:cBhvr>
                                        <p:cTn id="10" dur="500"/>
                                        <p:tgtEl>
                                          <p:spTgt spid="4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5"/>
                                        </p:tgtEl>
                                        <p:attrNameLst>
                                          <p:attrName>style.visibility</p:attrName>
                                        </p:attrNameLst>
                                      </p:cBhvr>
                                      <p:to>
                                        <p:strVal val="visible"/>
                                      </p:to>
                                    </p:set>
                                    <p:animEffect transition="in" filter="fade">
                                      <p:cBhvr>
                                        <p:cTn id="15" dur="500"/>
                                        <p:tgtEl>
                                          <p:spTgt spid="4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6"/>
                                        </p:tgtEl>
                                        <p:attrNameLst>
                                          <p:attrName>style.visibility</p:attrName>
                                        </p:attrNameLst>
                                      </p:cBhvr>
                                      <p:to>
                                        <p:strVal val="visible"/>
                                      </p:to>
                                    </p:set>
                                    <p:animEffect transition="in" filter="fade">
                                      <p:cBhvr>
                                        <p:cTn id="18" dur="500"/>
                                        <p:tgtEl>
                                          <p:spTgt spid="4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47"/>
                                        </p:tgtEl>
                                        <p:attrNameLst>
                                          <p:attrName>style.visibility</p:attrName>
                                        </p:attrNameLst>
                                      </p:cBhvr>
                                      <p:to>
                                        <p:strVal val="visible"/>
                                      </p:to>
                                    </p:set>
                                    <p:animEffect transition="in" filter="fade">
                                      <p:cBhvr>
                                        <p:cTn id="23" dur="500"/>
                                        <p:tgtEl>
                                          <p:spTgt spid="47"/>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48"/>
                                        </p:tgtEl>
                                        <p:attrNameLst>
                                          <p:attrName>style.visibility</p:attrName>
                                        </p:attrNameLst>
                                      </p:cBhvr>
                                      <p:to>
                                        <p:strVal val="visible"/>
                                      </p:to>
                                    </p:set>
                                    <p:animEffect transition="in" filter="fade">
                                      <p:cBhvr>
                                        <p:cTn id="26" dur="500"/>
                                        <p:tgtEl>
                                          <p:spTgt spid="48"/>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49"/>
                                        </p:tgtEl>
                                        <p:attrNameLst>
                                          <p:attrName>style.visibility</p:attrName>
                                        </p:attrNameLst>
                                      </p:cBhvr>
                                      <p:to>
                                        <p:strVal val="visible"/>
                                      </p:to>
                                    </p:set>
                                    <p:animEffect transition="in" filter="fade">
                                      <p:cBhvr>
                                        <p:cTn id="31" dur="500"/>
                                        <p:tgtEl>
                                          <p:spTgt spid="49"/>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50"/>
                                        </p:tgtEl>
                                        <p:attrNameLst>
                                          <p:attrName>style.visibility</p:attrName>
                                        </p:attrNameLst>
                                      </p:cBhvr>
                                      <p:to>
                                        <p:strVal val="visible"/>
                                      </p:to>
                                    </p:set>
                                    <p:animEffect transition="in" filter="fade">
                                      <p:cBhvr>
                                        <p:cTn id="34"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42" grpId="0"/>
      <p:bldP spid="45" grpId="0"/>
      <p:bldP spid="46" grpId="0"/>
      <p:bldP spid="47" grpId="0"/>
      <p:bldP spid="48" grpId="0"/>
      <p:bldP spid="49" grpId="0"/>
      <p:bldP spid="5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ECFF471C-2D87-426F-A760-B8DFAE526E47}"/>
              </a:ext>
            </a:extLst>
          </p:cNvPr>
          <p:cNvSpPr/>
          <p:nvPr/>
        </p:nvSpPr>
        <p:spPr>
          <a:xfrm>
            <a:off x="228600" y="308413"/>
            <a:ext cx="288898" cy="440626"/>
          </a:xfrm>
          <a:prstGeom prst="rect">
            <a:avLst/>
          </a:prstGeom>
          <a:solidFill>
            <a:srgbClr val="3983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73783F6F-9113-48B5-A907-5D3B96A73FD8}"/>
              </a:ext>
            </a:extLst>
          </p:cNvPr>
          <p:cNvSpPr txBox="1"/>
          <p:nvPr/>
        </p:nvSpPr>
        <p:spPr>
          <a:xfrm>
            <a:off x="517498" y="306574"/>
            <a:ext cx="3463952" cy="461665"/>
          </a:xfrm>
          <a:prstGeom prst="rect">
            <a:avLst/>
          </a:prstGeom>
          <a:noFill/>
        </p:spPr>
        <p:txBody>
          <a:bodyPr wrap="square" rtlCol="0">
            <a:spAutoFit/>
          </a:bodyPr>
          <a:lstStyle/>
          <a:p>
            <a:r>
              <a:rPr lang="en-US" altLang="zh-CN" sz="2400" b="1" dirty="0">
                <a:solidFill>
                  <a:schemeClr val="bg1">
                    <a:lumMod val="50000"/>
                  </a:schemeClr>
                </a:solidFill>
                <a:latin typeface="微软雅黑" panose="020B0503020204020204" pitchFamily="34" charset="-122"/>
                <a:ea typeface="微软雅黑" panose="020B0503020204020204" pitchFamily="34" charset="-122"/>
              </a:rPr>
              <a:t>1.3</a:t>
            </a:r>
            <a:r>
              <a:rPr lang="zh-CN" altLang="en-US" sz="2400" b="1" dirty="0">
                <a:solidFill>
                  <a:schemeClr val="bg1">
                    <a:lumMod val="50000"/>
                  </a:schemeClr>
                </a:solidFill>
                <a:latin typeface="微软雅黑" panose="020B0503020204020204" pitchFamily="34" charset="-122"/>
                <a:ea typeface="微软雅黑" panose="020B0503020204020204" pitchFamily="34" charset="-122"/>
              </a:rPr>
              <a:t>数据分析</a:t>
            </a:r>
            <a:endParaRPr lang="zh-CN" altLang="en-US" sz="24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6" name="文本框 5">
            <a:extLst>
              <a:ext uri="{FF2B5EF4-FFF2-40B4-BE49-F238E27FC236}">
                <a16:creationId xmlns:a16="http://schemas.microsoft.com/office/drawing/2014/main" id="{7915B414-5209-469E-9CE8-B8E30BC06512}"/>
              </a:ext>
            </a:extLst>
          </p:cNvPr>
          <p:cNvSpPr txBox="1"/>
          <p:nvPr/>
        </p:nvSpPr>
        <p:spPr>
          <a:xfrm>
            <a:off x="591076" y="6543140"/>
            <a:ext cx="11009850" cy="230832"/>
          </a:xfrm>
          <a:prstGeom prst="rect">
            <a:avLst/>
          </a:prstGeom>
          <a:noFill/>
        </p:spPr>
        <p:txBody>
          <a:bodyPr wrap="square" rtlCol="0">
            <a:spAutoFit/>
          </a:bodyPr>
          <a:lstStyle/>
          <a:p>
            <a:pPr algn="dist"/>
            <a:r>
              <a:rPr lang="en-US" altLang="zh-CN" sz="900" kern="7800" spc="600" dirty="0">
                <a:solidFill>
                  <a:srgbClr val="39834C"/>
                </a:solidFill>
                <a:latin typeface="微软雅黑" panose="020B0503020204020204" pitchFamily="34" charset="-122"/>
                <a:ea typeface="微软雅黑" panose="020B0503020204020204" pitchFamily="34" charset="-122"/>
              </a:rPr>
              <a:t>NANJING AGRICULTURAL UNIVERSITY INTRODUCTION</a:t>
            </a:r>
            <a:endParaRPr lang="zh-CN" altLang="en-US" sz="900" kern="7800" spc="600" dirty="0">
              <a:solidFill>
                <a:srgbClr val="39834C"/>
              </a:solidFill>
              <a:latin typeface="微软雅黑" panose="020B0503020204020204" pitchFamily="34" charset="-122"/>
              <a:ea typeface="微软雅黑" panose="020B0503020204020204" pitchFamily="34" charset="-122"/>
            </a:endParaRPr>
          </a:p>
        </p:txBody>
      </p:sp>
      <p:pic>
        <p:nvPicPr>
          <p:cNvPr id="7" name="图形 6">
            <a:extLst>
              <a:ext uri="{FF2B5EF4-FFF2-40B4-BE49-F238E27FC236}">
                <a16:creationId xmlns:a16="http://schemas.microsoft.com/office/drawing/2014/main" id="{012D894D-5DB2-41A8-AAB9-2F19E758FB6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951720" y="348681"/>
            <a:ext cx="1801606" cy="400358"/>
          </a:xfrm>
          <a:prstGeom prst="rect">
            <a:avLst/>
          </a:prstGeom>
        </p:spPr>
      </p:pic>
      <p:cxnSp>
        <p:nvCxnSpPr>
          <p:cNvPr id="8" name="直接连接符 7">
            <a:extLst>
              <a:ext uri="{FF2B5EF4-FFF2-40B4-BE49-F238E27FC236}">
                <a16:creationId xmlns:a16="http://schemas.microsoft.com/office/drawing/2014/main" id="{11BDF309-72FB-4F9F-97B3-9C9232FCC339}"/>
              </a:ext>
            </a:extLst>
          </p:cNvPr>
          <p:cNvCxnSpPr/>
          <p:nvPr/>
        </p:nvCxnSpPr>
        <p:spPr>
          <a:xfrm>
            <a:off x="591076" y="749039"/>
            <a:ext cx="9246344" cy="0"/>
          </a:xfrm>
          <a:prstGeom prst="line">
            <a:avLst/>
          </a:prstGeom>
          <a:ln w="12700">
            <a:solidFill>
              <a:srgbClr val="39834C"/>
            </a:solidFill>
          </a:ln>
        </p:spPr>
        <p:style>
          <a:lnRef idx="1">
            <a:schemeClr val="accent1"/>
          </a:lnRef>
          <a:fillRef idx="0">
            <a:schemeClr val="accent1"/>
          </a:fillRef>
          <a:effectRef idx="0">
            <a:schemeClr val="accent1"/>
          </a:effectRef>
          <a:fontRef idx="minor">
            <a:schemeClr val="tx1"/>
          </a:fontRef>
        </p:style>
      </p:cxnSp>
      <p:grpSp>
        <p:nvGrpSpPr>
          <p:cNvPr id="15" name="259840"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424D76FB-04D4-4947-AF00-C13B19DFE86A}"/>
              </a:ext>
            </a:extLst>
          </p:cNvPr>
          <p:cNvGrpSpPr>
            <a:grpSpLocks noChangeAspect="1"/>
          </p:cNvGrpSpPr>
          <p:nvPr/>
        </p:nvGrpSpPr>
        <p:grpSpPr>
          <a:xfrm>
            <a:off x="1287005" y="1064556"/>
            <a:ext cx="9144000" cy="4117447"/>
            <a:chOff x="0" y="1263914"/>
            <a:chExt cx="12192000" cy="5489925"/>
          </a:xfrm>
        </p:grpSpPr>
        <p:sp>
          <p:nvSpPr>
            <p:cNvPr id="16" name="îŝľïḑe">
              <a:extLst>
                <a:ext uri="{FF2B5EF4-FFF2-40B4-BE49-F238E27FC236}">
                  <a16:creationId xmlns:a16="http://schemas.microsoft.com/office/drawing/2014/main" id="{16F34973-4F0C-41E2-8D0D-DC6DCBEEB175}"/>
                </a:ext>
              </a:extLst>
            </p:cNvPr>
            <p:cNvSpPr/>
            <p:nvPr/>
          </p:nvSpPr>
          <p:spPr>
            <a:xfrm>
              <a:off x="1691640" y="2370087"/>
              <a:ext cx="8796528" cy="1712751"/>
            </a:xfrm>
            <a:prstGeom prst="rect">
              <a:avLst/>
            </a:prstGeom>
            <a:noFill/>
            <a:ln w="12700">
              <a:solidFill>
                <a:schemeClr val="bg1">
                  <a:lumMod val="50000"/>
                </a:schemeClr>
              </a:solidFill>
              <a:prstDash val="dash"/>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54"/>
              <a:endParaRPr lang="zh-CN" altLang="en-US" sz="2000" b="1" i="1">
                <a:solidFill>
                  <a:schemeClr val="tx1"/>
                </a:solidFill>
                <a:cs typeface="+mn-ea"/>
                <a:sym typeface="+mn-lt"/>
              </a:endParaRPr>
            </a:p>
          </p:txBody>
        </p:sp>
        <p:cxnSp>
          <p:nvCxnSpPr>
            <p:cNvPr id="17" name="直接连接符 16">
              <a:extLst>
                <a:ext uri="{FF2B5EF4-FFF2-40B4-BE49-F238E27FC236}">
                  <a16:creationId xmlns:a16="http://schemas.microsoft.com/office/drawing/2014/main" id="{0A9E36EE-30AC-4380-A3A4-023549FEA9D2}"/>
                </a:ext>
              </a:extLst>
            </p:cNvPr>
            <p:cNvCxnSpPr/>
            <p:nvPr/>
          </p:nvCxnSpPr>
          <p:spPr>
            <a:xfrm>
              <a:off x="0" y="4082844"/>
              <a:ext cx="12192000" cy="0"/>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18" name="íṩlîḓé">
              <a:extLst>
                <a:ext uri="{FF2B5EF4-FFF2-40B4-BE49-F238E27FC236}">
                  <a16:creationId xmlns:a16="http://schemas.microsoft.com/office/drawing/2014/main" id="{0D54CD77-8234-4C9C-94D9-E18A1CAC498A}"/>
                </a:ext>
              </a:extLst>
            </p:cNvPr>
            <p:cNvSpPr/>
            <p:nvPr/>
          </p:nvSpPr>
          <p:spPr>
            <a:xfrm>
              <a:off x="5434104" y="1716941"/>
              <a:ext cx="1323792" cy="1314030"/>
            </a:xfrm>
            <a:custGeom>
              <a:avLst/>
              <a:gdLst>
                <a:gd name="connsiteX0" fmla="*/ 540943 w 606750"/>
                <a:gd name="connsiteY0" fmla="*/ 517104 h 602276"/>
                <a:gd name="connsiteX1" fmla="*/ 599066 w 606750"/>
                <a:gd name="connsiteY1" fmla="*/ 541200 h 602276"/>
                <a:gd name="connsiteX2" fmla="*/ 599066 w 606750"/>
                <a:gd name="connsiteY2" fmla="*/ 578279 h 602276"/>
                <a:gd name="connsiteX3" fmla="*/ 561927 w 606750"/>
                <a:gd name="connsiteY3" fmla="*/ 578279 h 602276"/>
                <a:gd name="connsiteX4" fmla="*/ 540943 w 606750"/>
                <a:gd name="connsiteY4" fmla="*/ 569624 h 602276"/>
                <a:gd name="connsiteX5" fmla="*/ 519861 w 606750"/>
                <a:gd name="connsiteY5" fmla="*/ 578279 h 602276"/>
                <a:gd name="connsiteX6" fmla="*/ 461737 w 606750"/>
                <a:gd name="connsiteY6" fmla="*/ 602276 h 602276"/>
                <a:gd name="connsiteX7" fmla="*/ 403614 w 606750"/>
                <a:gd name="connsiteY7" fmla="*/ 578279 h 602276"/>
                <a:gd name="connsiteX8" fmla="*/ 382532 w 606750"/>
                <a:gd name="connsiteY8" fmla="*/ 569624 h 602276"/>
                <a:gd name="connsiteX9" fmla="*/ 361548 w 606750"/>
                <a:gd name="connsiteY9" fmla="*/ 578279 h 602276"/>
                <a:gd name="connsiteX10" fmla="*/ 303425 w 606750"/>
                <a:gd name="connsiteY10" fmla="*/ 602276 h 602276"/>
                <a:gd name="connsiteX11" fmla="*/ 245203 w 606750"/>
                <a:gd name="connsiteY11" fmla="*/ 578279 h 602276"/>
                <a:gd name="connsiteX12" fmla="*/ 224219 w 606750"/>
                <a:gd name="connsiteY12" fmla="*/ 569624 h 602276"/>
                <a:gd name="connsiteX13" fmla="*/ 203236 w 606750"/>
                <a:gd name="connsiteY13" fmla="*/ 578279 h 602276"/>
                <a:gd name="connsiteX14" fmla="*/ 145014 w 606750"/>
                <a:gd name="connsiteY14" fmla="*/ 602276 h 602276"/>
                <a:gd name="connsiteX15" fmla="*/ 86890 w 606750"/>
                <a:gd name="connsiteY15" fmla="*/ 578279 h 602276"/>
                <a:gd name="connsiteX16" fmla="*/ 65907 w 606750"/>
                <a:gd name="connsiteY16" fmla="*/ 569624 h 602276"/>
                <a:gd name="connsiteX17" fmla="*/ 44824 w 606750"/>
                <a:gd name="connsiteY17" fmla="*/ 578279 h 602276"/>
                <a:gd name="connsiteX18" fmla="*/ 7684 w 606750"/>
                <a:gd name="connsiteY18" fmla="*/ 578279 h 602276"/>
                <a:gd name="connsiteX19" fmla="*/ 7684 w 606750"/>
                <a:gd name="connsiteY19" fmla="*/ 541200 h 602276"/>
                <a:gd name="connsiteX20" fmla="*/ 65907 w 606750"/>
                <a:gd name="connsiteY20" fmla="*/ 517203 h 602276"/>
                <a:gd name="connsiteX21" fmla="*/ 124030 w 606750"/>
                <a:gd name="connsiteY21" fmla="*/ 541200 h 602276"/>
                <a:gd name="connsiteX22" fmla="*/ 145014 w 606750"/>
                <a:gd name="connsiteY22" fmla="*/ 549855 h 602276"/>
                <a:gd name="connsiteX23" fmla="*/ 165997 w 606750"/>
                <a:gd name="connsiteY23" fmla="*/ 541200 h 602276"/>
                <a:gd name="connsiteX24" fmla="*/ 224219 w 606750"/>
                <a:gd name="connsiteY24" fmla="*/ 517203 h 602276"/>
                <a:gd name="connsiteX25" fmla="*/ 282343 w 606750"/>
                <a:gd name="connsiteY25" fmla="*/ 541200 h 602276"/>
                <a:gd name="connsiteX26" fmla="*/ 303425 w 606750"/>
                <a:gd name="connsiteY26" fmla="*/ 549855 h 602276"/>
                <a:gd name="connsiteX27" fmla="*/ 324408 w 606750"/>
                <a:gd name="connsiteY27" fmla="*/ 541200 h 602276"/>
                <a:gd name="connsiteX28" fmla="*/ 382532 w 606750"/>
                <a:gd name="connsiteY28" fmla="*/ 517203 h 602276"/>
                <a:gd name="connsiteX29" fmla="*/ 440754 w 606750"/>
                <a:gd name="connsiteY29" fmla="*/ 541200 h 602276"/>
                <a:gd name="connsiteX30" fmla="*/ 461737 w 606750"/>
                <a:gd name="connsiteY30" fmla="*/ 549855 h 602276"/>
                <a:gd name="connsiteX31" fmla="*/ 482721 w 606750"/>
                <a:gd name="connsiteY31" fmla="*/ 541200 h 602276"/>
                <a:gd name="connsiteX32" fmla="*/ 540943 w 606750"/>
                <a:gd name="connsiteY32" fmla="*/ 517104 h 602276"/>
                <a:gd name="connsiteX33" fmla="*/ 303193 w 606750"/>
                <a:gd name="connsiteY33" fmla="*/ 300609 h 602276"/>
                <a:gd name="connsiteX34" fmla="*/ 515602 w 606750"/>
                <a:gd name="connsiteY34" fmla="*/ 347814 h 602276"/>
                <a:gd name="connsiteX35" fmla="*/ 528213 w 606750"/>
                <a:gd name="connsiteY35" fmla="*/ 357255 h 602276"/>
                <a:gd name="connsiteX36" fmla="*/ 529395 w 606750"/>
                <a:gd name="connsiteY36" fmla="*/ 372892 h 602276"/>
                <a:gd name="connsiteX37" fmla="*/ 493041 w 606750"/>
                <a:gd name="connsiteY37" fmla="*/ 473302 h 602276"/>
                <a:gd name="connsiteX38" fmla="*/ 461712 w 606750"/>
                <a:gd name="connsiteY38" fmla="*/ 490218 h 602276"/>
                <a:gd name="connsiteX39" fmla="*/ 382502 w 606750"/>
                <a:gd name="connsiteY39" fmla="*/ 464648 h 602276"/>
                <a:gd name="connsiteX40" fmla="*/ 303390 w 606750"/>
                <a:gd name="connsiteY40" fmla="*/ 490218 h 602276"/>
                <a:gd name="connsiteX41" fmla="*/ 224180 w 606750"/>
                <a:gd name="connsiteY41" fmla="*/ 464648 h 602276"/>
                <a:gd name="connsiteX42" fmla="*/ 144969 w 606750"/>
                <a:gd name="connsiteY42" fmla="*/ 490218 h 602276"/>
                <a:gd name="connsiteX43" fmla="*/ 113640 w 606750"/>
                <a:gd name="connsiteY43" fmla="*/ 473401 h 602276"/>
                <a:gd name="connsiteX44" fmla="*/ 77286 w 606750"/>
                <a:gd name="connsiteY44" fmla="*/ 372892 h 602276"/>
                <a:gd name="connsiteX45" fmla="*/ 78468 w 606750"/>
                <a:gd name="connsiteY45" fmla="*/ 357255 h 602276"/>
                <a:gd name="connsiteX46" fmla="*/ 91079 w 606750"/>
                <a:gd name="connsiteY46" fmla="*/ 347814 h 602276"/>
                <a:gd name="connsiteX47" fmla="*/ 303495 w 606750"/>
                <a:gd name="connsiteY47" fmla="*/ 0 h 602276"/>
                <a:gd name="connsiteX48" fmla="*/ 303593 w 606750"/>
                <a:gd name="connsiteY48" fmla="*/ 0 h 602276"/>
                <a:gd name="connsiteX49" fmla="*/ 329798 w 606750"/>
                <a:gd name="connsiteY49" fmla="*/ 26265 h 602276"/>
                <a:gd name="connsiteX50" fmla="*/ 329699 w 606750"/>
                <a:gd name="connsiteY50" fmla="*/ 75058 h 602276"/>
                <a:gd name="connsiteX51" fmla="*/ 357972 w 606750"/>
                <a:gd name="connsiteY51" fmla="*/ 75058 h 602276"/>
                <a:gd name="connsiteX52" fmla="*/ 376887 w 606750"/>
                <a:gd name="connsiteY52" fmla="*/ 92568 h 602276"/>
                <a:gd name="connsiteX53" fmla="*/ 383783 w 606750"/>
                <a:gd name="connsiteY53" fmla="*/ 176578 h 602276"/>
                <a:gd name="connsiteX54" fmla="*/ 425355 w 606750"/>
                <a:gd name="connsiteY54" fmla="*/ 176774 h 602276"/>
                <a:gd name="connsiteX55" fmla="*/ 444171 w 606750"/>
                <a:gd name="connsiteY55" fmla="*/ 192809 h 602276"/>
                <a:gd name="connsiteX56" fmla="*/ 458160 w 606750"/>
                <a:gd name="connsiteY56" fmla="*/ 281344 h 602276"/>
                <a:gd name="connsiteX57" fmla="*/ 308913 w 606750"/>
                <a:gd name="connsiteY57" fmla="*/ 248192 h 602276"/>
                <a:gd name="connsiteX58" fmla="*/ 297485 w 606750"/>
                <a:gd name="connsiteY58" fmla="*/ 248192 h 602276"/>
                <a:gd name="connsiteX59" fmla="*/ 148731 w 606750"/>
                <a:gd name="connsiteY59" fmla="*/ 281245 h 602276"/>
                <a:gd name="connsiteX60" fmla="*/ 163311 w 606750"/>
                <a:gd name="connsiteY60" fmla="*/ 192022 h 602276"/>
                <a:gd name="connsiteX61" fmla="*/ 182225 w 606750"/>
                <a:gd name="connsiteY61" fmla="*/ 176086 h 602276"/>
                <a:gd name="connsiteX62" fmla="*/ 223207 w 606750"/>
                <a:gd name="connsiteY62" fmla="*/ 176184 h 602276"/>
                <a:gd name="connsiteX63" fmla="*/ 230497 w 606750"/>
                <a:gd name="connsiteY63" fmla="*/ 92174 h 602276"/>
                <a:gd name="connsiteX64" fmla="*/ 249510 w 606750"/>
                <a:gd name="connsiteY64" fmla="*/ 74762 h 602276"/>
                <a:gd name="connsiteX65" fmla="*/ 277093 w 606750"/>
                <a:gd name="connsiteY65" fmla="*/ 74861 h 602276"/>
                <a:gd name="connsiteX66" fmla="*/ 277290 w 606750"/>
                <a:gd name="connsiteY66" fmla="*/ 26167 h 602276"/>
                <a:gd name="connsiteX67" fmla="*/ 303495 w 606750"/>
                <a:gd name="connsiteY67" fmla="*/ 0 h 602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606750" h="602276">
                  <a:moveTo>
                    <a:pt x="540943" y="517104"/>
                  </a:moveTo>
                  <a:cubicBezTo>
                    <a:pt x="562912" y="517104"/>
                    <a:pt x="583501" y="525661"/>
                    <a:pt x="599066" y="541200"/>
                  </a:cubicBezTo>
                  <a:cubicBezTo>
                    <a:pt x="609312" y="551429"/>
                    <a:pt x="609312" y="568050"/>
                    <a:pt x="599066" y="578279"/>
                  </a:cubicBezTo>
                  <a:cubicBezTo>
                    <a:pt x="588821" y="588507"/>
                    <a:pt x="572172" y="588507"/>
                    <a:pt x="561927" y="578279"/>
                  </a:cubicBezTo>
                  <a:cubicBezTo>
                    <a:pt x="556311" y="572673"/>
                    <a:pt x="548824" y="569624"/>
                    <a:pt x="540943" y="569624"/>
                  </a:cubicBezTo>
                  <a:cubicBezTo>
                    <a:pt x="532963" y="569624"/>
                    <a:pt x="525476" y="572673"/>
                    <a:pt x="519861" y="578279"/>
                  </a:cubicBezTo>
                  <a:cubicBezTo>
                    <a:pt x="504394" y="593818"/>
                    <a:pt x="483706" y="602276"/>
                    <a:pt x="461737" y="602276"/>
                  </a:cubicBezTo>
                  <a:cubicBezTo>
                    <a:pt x="439769" y="602276"/>
                    <a:pt x="419081" y="593818"/>
                    <a:pt x="403614" y="578279"/>
                  </a:cubicBezTo>
                  <a:cubicBezTo>
                    <a:pt x="397802" y="572476"/>
                    <a:pt x="390216" y="569624"/>
                    <a:pt x="382532" y="569624"/>
                  </a:cubicBezTo>
                  <a:cubicBezTo>
                    <a:pt x="374946" y="569624"/>
                    <a:pt x="367361" y="572476"/>
                    <a:pt x="361548" y="578279"/>
                  </a:cubicBezTo>
                  <a:cubicBezTo>
                    <a:pt x="345983" y="593818"/>
                    <a:pt x="325393" y="602276"/>
                    <a:pt x="303425" y="602276"/>
                  </a:cubicBezTo>
                  <a:cubicBezTo>
                    <a:pt x="281456" y="602276"/>
                    <a:pt x="260768" y="593818"/>
                    <a:pt x="245203" y="578279"/>
                  </a:cubicBezTo>
                  <a:cubicBezTo>
                    <a:pt x="239390" y="572476"/>
                    <a:pt x="231805" y="569624"/>
                    <a:pt x="224219" y="569624"/>
                  </a:cubicBezTo>
                  <a:cubicBezTo>
                    <a:pt x="216634" y="569624"/>
                    <a:pt x="208949" y="572476"/>
                    <a:pt x="203236" y="578279"/>
                  </a:cubicBezTo>
                  <a:cubicBezTo>
                    <a:pt x="187178" y="594310"/>
                    <a:pt x="166096" y="602276"/>
                    <a:pt x="145014" y="602276"/>
                  </a:cubicBezTo>
                  <a:cubicBezTo>
                    <a:pt x="123932" y="602276"/>
                    <a:pt x="102948" y="594310"/>
                    <a:pt x="86890" y="578279"/>
                  </a:cubicBezTo>
                  <a:cubicBezTo>
                    <a:pt x="81078" y="572476"/>
                    <a:pt x="73492" y="569624"/>
                    <a:pt x="65907" y="569624"/>
                  </a:cubicBezTo>
                  <a:cubicBezTo>
                    <a:pt x="58222" y="569624"/>
                    <a:pt x="50637" y="572476"/>
                    <a:pt x="44824" y="578279"/>
                  </a:cubicBezTo>
                  <a:cubicBezTo>
                    <a:pt x="34579" y="588507"/>
                    <a:pt x="17930" y="588507"/>
                    <a:pt x="7684" y="578279"/>
                  </a:cubicBezTo>
                  <a:cubicBezTo>
                    <a:pt x="-2561" y="568050"/>
                    <a:pt x="-2561" y="551429"/>
                    <a:pt x="7684" y="541200"/>
                  </a:cubicBezTo>
                  <a:cubicBezTo>
                    <a:pt x="23742" y="525169"/>
                    <a:pt x="44824" y="517203"/>
                    <a:pt x="65907" y="517203"/>
                  </a:cubicBezTo>
                  <a:cubicBezTo>
                    <a:pt x="86890" y="517203"/>
                    <a:pt x="107972" y="525169"/>
                    <a:pt x="124030" y="541200"/>
                  </a:cubicBezTo>
                  <a:cubicBezTo>
                    <a:pt x="129842" y="547003"/>
                    <a:pt x="137428" y="549855"/>
                    <a:pt x="145014" y="549855"/>
                  </a:cubicBezTo>
                  <a:cubicBezTo>
                    <a:pt x="152599" y="549855"/>
                    <a:pt x="160283" y="547003"/>
                    <a:pt x="165997" y="541200"/>
                  </a:cubicBezTo>
                  <a:cubicBezTo>
                    <a:pt x="182055" y="525169"/>
                    <a:pt x="203137" y="517203"/>
                    <a:pt x="224219" y="517203"/>
                  </a:cubicBezTo>
                  <a:cubicBezTo>
                    <a:pt x="245301" y="517203"/>
                    <a:pt x="266383" y="525169"/>
                    <a:pt x="282343" y="541200"/>
                  </a:cubicBezTo>
                  <a:cubicBezTo>
                    <a:pt x="287958" y="546806"/>
                    <a:pt x="295445" y="549855"/>
                    <a:pt x="303425" y="549855"/>
                  </a:cubicBezTo>
                  <a:cubicBezTo>
                    <a:pt x="311306" y="549855"/>
                    <a:pt x="318793" y="546806"/>
                    <a:pt x="324408" y="541200"/>
                  </a:cubicBezTo>
                  <a:cubicBezTo>
                    <a:pt x="340466" y="525169"/>
                    <a:pt x="361450" y="517203"/>
                    <a:pt x="382532" y="517203"/>
                  </a:cubicBezTo>
                  <a:cubicBezTo>
                    <a:pt x="403614" y="517203"/>
                    <a:pt x="424696" y="525169"/>
                    <a:pt x="440754" y="541200"/>
                  </a:cubicBezTo>
                  <a:cubicBezTo>
                    <a:pt x="446369" y="546806"/>
                    <a:pt x="453758" y="549855"/>
                    <a:pt x="461737" y="549855"/>
                  </a:cubicBezTo>
                  <a:cubicBezTo>
                    <a:pt x="469717" y="549855"/>
                    <a:pt x="477106" y="546806"/>
                    <a:pt x="482721" y="541200"/>
                  </a:cubicBezTo>
                  <a:cubicBezTo>
                    <a:pt x="498286" y="525661"/>
                    <a:pt x="518974" y="517104"/>
                    <a:pt x="540943" y="517104"/>
                  </a:cubicBezTo>
                  <a:close/>
                  <a:moveTo>
                    <a:pt x="303193" y="300609"/>
                  </a:moveTo>
                  <a:lnTo>
                    <a:pt x="515602" y="347814"/>
                  </a:lnTo>
                  <a:cubicBezTo>
                    <a:pt x="521021" y="348994"/>
                    <a:pt x="525553" y="352437"/>
                    <a:pt x="528213" y="357255"/>
                  </a:cubicBezTo>
                  <a:cubicBezTo>
                    <a:pt x="530873" y="362074"/>
                    <a:pt x="531267" y="367778"/>
                    <a:pt x="529395" y="372892"/>
                  </a:cubicBezTo>
                  <a:lnTo>
                    <a:pt x="493041" y="473302"/>
                  </a:lnTo>
                  <a:cubicBezTo>
                    <a:pt x="482007" y="477531"/>
                    <a:pt x="471465" y="483235"/>
                    <a:pt x="461712" y="490218"/>
                  </a:cubicBezTo>
                  <a:cubicBezTo>
                    <a:pt x="438855" y="473597"/>
                    <a:pt x="411368" y="464648"/>
                    <a:pt x="382502" y="464648"/>
                  </a:cubicBezTo>
                  <a:cubicBezTo>
                    <a:pt x="353635" y="464648"/>
                    <a:pt x="326246" y="473597"/>
                    <a:pt x="303390" y="490218"/>
                  </a:cubicBezTo>
                  <a:cubicBezTo>
                    <a:pt x="280533" y="473696"/>
                    <a:pt x="253046" y="464648"/>
                    <a:pt x="224180" y="464648"/>
                  </a:cubicBezTo>
                  <a:cubicBezTo>
                    <a:pt x="195313" y="464648"/>
                    <a:pt x="167826" y="473597"/>
                    <a:pt x="144969" y="490218"/>
                  </a:cubicBezTo>
                  <a:cubicBezTo>
                    <a:pt x="135314" y="483235"/>
                    <a:pt x="124773" y="477531"/>
                    <a:pt x="113640" y="473401"/>
                  </a:cubicBezTo>
                  <a:lnTo>
                    <a:pt x="77286" y="372892"/>
                  </a:lnTo>
                  <a:cubicBezTo>
                    <a:pt x="75414" y="367680"/>
                    <a:pt x="75907" y="362074"/>
                    <a:pt x="78468" y="357255"/>
                  </a:cubicBezTo>
                  <a:cubicBezTo>
                    <a:pt x="81128" y="352437"/>
                    <a:pt x="85759" y="348994"/>
                    <a:pt x="91079" y="347814"/>
                  </a:cubicBezTo>
                  <a:close/>
                  <a:moveTo>
                    <a:pt x="303495" y="0"/>
                  </a:moveTo>
                  <a:lnTo>
                    <a:pt x="303593" y="0"/>
                  </a:lnTo>
                  <a:cubicBezTo>
                    <a:pt x="318075" y="0"/>
                    <a:pt x="329798" y="11804"/>
                    <a:pt x="329798" y="26265"/>
                  </a:cubicBezTo>
                  <a:lnTo>
                    <a:pt x="329699" y="75058"/>
                  </a:lnTo>
                  <a:lnTo>
                    <a:pt x="357972" y="75058"/>
                  </a:lnTo>
                  <a:cubicBezTo>
                    <a:pt x="367922" y="75156"/>
                    <a:pt x="376099" y="82731"/>
                    <a:pt x="376887" y="92568"/>
                  </a:cubicBezTo>
                  <a:lnTo>
                    <a:pt x="383783" y="176578"/>
                  </a:lnTo>
                  <a:lnTo>
                    <a:pt x="425355" y="176774"/>
                  </a:lnTo>
                  <a:cubicBezTo>
                    <a:pt x="434714" y="176774"/>
                    <a:pt x="442693" y="183562"/>
                    <a:pt x="444171" y="192809"/>
                  </a:cubicBezTo>
                  <a:lnTo>
                    <a:pt x="458160" y="281344"/>
                  </a:lnTo>
                  <a:lnTo>
                    <a:pt x="308913" y="248192"/>
                  </a:lnTo>
                  <a:cubicBezTo>
                    <a:pt x="305169" y="247307"/>
                    <a:pt x="301229" y="247307"/>
                    <a:pt x="297485" y="248192"/>
                  </a:cubicBezTo>
                  <a:lnTo>
                    <a:pt x="148731" y="281245"/>
                  </a:lnTo>
                  <a:lnTo>
                    <a:pt x="163311" y="192022"/>
                  </a:lnTo>
                  <a:cubicBezTo>
                    <a:pt x="164789" y="182873"/>
                    <a:pt x="172867" y="176086"/>
                    <a:pt x="182225" y="176086"/>
                  </a:cubicBezTo>
                  <a:lnTo>
                    <a:pt x="223207" y="176184"/>
                  </a:lnTo>
                  <a:lnTo>
                    <a:pt x="230497" y="92174"/>
                  </a:lnTo>
                  <a:cubicBezTo>
                    <a:pt x="231383" y="82337"/>
                    <a:pt x="239658" y="74762"/>
                    <a:pt x="249510" y="74762"/>
                  </a:cubicBezTo>
                  <a:lnTo>
                    <a:pt x="277093" y="74861"/>
                  </a:lnTo>
                  <a:lnTo>
                    <a:pt x="277290" y="26167"/>
                  </a:lnTo>
                  <a:cubicBezTo>
                    <a:pt x="277290" y="11706"/>
                    <a:pt x="289013" y="0"/>
                    <a:pt x="303495" y="0"/>
                  </a:cubicBezTo>
                  <a:close/>
                </a:path>
              </a:pathLst>
            </a:custGeom>
            <a:solidFill>
              <a:schemeClr val="accent1"/>
            </a:solidFill>
            <a:ln w="76200">
              <a:solidFill>
                <a:schemeClr val="bg1"/>
              </a:solidFill>
              <a:prstDash val="solid"/>
              <a:miter lim="800000"/>
              <a:headEnd/>
              <a:tailEnd/>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id-ID" dirty="0">
                <a:cs typeface="+mn-ea"/>
                <a:sym typeface="+mn-lt"/>
              </a:endParaRPr>
            </a:p>
          </p:txBody>
        </p:sp>
        <p:sp>
          <p:nvSpPr>
            <p:cNvPr id="19" name="ïšḷíḍé">
              <a:extLst>
                <a:ext uri="{FF2B5EF4-FFF2-40B4-BE49-F238E27FC236}">
                  <a16:creationId xmlns:a16="http://schemas.microsoft.com/office/drawing/2014/main" id="{0F9E9E3F-AB99-4B03-ADBD-60F8843507F7}"/>
                </a:ext>
              </a:extLst>
            </p:cNvPr>
            <p:cNvSpPr txBox="1"/>
            <p:nvPr/>
          </p:nvSpPr>
          <p:spPr bwMode="auto">
            <a:xfrm>
              <a:off x="4952192" y="1263914"/>
              <a:ext cx="2287617" cy="412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ormAutofit fontScale="92500" lnSpcReduction="2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hangingPunct="1">
                <a:spcBef>
                  <a:spcPct val="0"/>
                </a:spcBef>
                <a:buFontTx/>
                <a:buNone/>
              </a:pPr>
              <a:r>
                <a:rPr lang="en-US" altLang="zh-CN" sz="1800" b="1" dirty="0">
                  <a:cs typeface="+mn-ea"/>
                  <a:sym typeface="+mn-lt"/>
                </a:rPr>
                <a:t>AIS</a:t>
              </a:r>
              <a:r>
                <a:rPr lang="zh-CN" altLang="en-US" sz="1800" b="1" dirty="0">
                  <a:cs typeface="+mn-ea"/>
                  <a:sym typeface="+mn-lt"/>
                </a:rPr>
                <a:t>数据</a:t>
              </a:r>
            </a:p>
          </p:txBody>
        </p:sp>
        <p:grpSp>
          <p:nvGrpSpPr>
            <p:cNvPr id="20" name="ïṧlîdè">
              <a:extLst>
                <a:ext uri="{FF2B5EF4-FFF2-40B4-BE49-F238E27FC236}">
                  <a16:creationId xmlns:a16="http://schemas.microsoft.com/office/drawing/2014/main" id="{EB2FD591-4885-45B9-A0F1-36961DB9AEB9}"/>
                </a:ext>
              </a:extLst>
            </p:cNvPr>
            <p:cNvGrpSpPr/>
            <p:nvPr/>
          </p:nvGrpSpPr>
          <p:grpSpPr>
            <a:xfrm>
              <a:off x="4875677" y="5427057"/>
              <a:ext cx="2126295" cy="1311539"/>
              <a:chOff x="3532013" y="1671759"/>
              <a:chExt cx="2421214" cy="1120923"/>
            </a:xfrm>
          </p:grpSpPr>
          <p:sp>
            <p:nvSpPr>
              <p:cNvPr id="37" name="îşlïḍè">
                <a:extLst>
                  <a:ext uri="{FF2B5EF4-FFF2-40B4-BE49-F238E27FC236}">
                    <a16:creationId xmlns:a16="http://schemas.microsoft.com/office/drawing/2014/main" id="{980102D2-4FE0-486D-958F-26CB42F109E4}"/>
                  </a:ext>
                </a:extLst>
              </p:cNvPr>
              <p:cNvSpPr txBox="1"/>
              <p:nvPr/>
            </p:nvSpPr>
            <p:spPr>
              <a:xfrm>
                <a:off x="3619140" y="2150484"/>
                <a:ext cx="2334087" cy="642198"/>
              </a:xfrm>
              <a:prstGeom prst="rect">
                <a:avLst/>
              </a:prstGeom>
              <a:noFill/>
            </p:spPr>
            <p:txBody>
              <a:bodyPr wrap="square" lIns="91440" tIns="45720" rIns="91440" bIns="45720" anchor="t" anchorCtr="0">
                <a:normAutofit fontScale="85000" lnSpcReduction="2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lnSpc>
                    <a:spcPct val="120000"/>
                  </a:lnSpc>
                  <a:spcBef>
                    <a:spcPct val="0"/>
                  </a:spcBef>
                  <a:defRPr/>
                </a:pPr>
                <a:r>
                  <a:rPr lang="zh-CN" altLang="zh-CN" dirty="0">
                    <a:cs typeface="+mn-ea"/>
                    <a:sym typeface="+mn-lt"/>
                  </a:rPr>
                  <a:t>船舶航向、航速、经度、纬度</a:t>
                </a:r>
                <a:endParaRPr lang="en-US" altLang="zh-CN" sz="1100" dirty="0">
                  <a:cs typeface="+mn-ea"/>
                  <a:sym typeface="+mn-lt"/>
                </a:endParaRPr>
              </a:p>
            </p:txBody>
          </p:sp>
          <p:sp>
            <p:nvSpPr>
              <p:cNvPr id="38" name="ís1ïḋè">
                <a:extLst>
                  <a:ext uri="{FF2B5EF4-FFF2-40B4-BE49-F238E27FC236}">
                    <a16:creationId xmlns:a16="http://schemas.microsoft.com/office/drawing/2014/main" id="{4E1325CF-D453-45E0-848C-3B98F1C57725}"/>
                  </a:ext>
                </a:extLst>
              </p:cNvPr>
              <p:cNvSpPr/>
              <p:nvPr/>
            </p:nvSpPr>
            <p:spPr>
              <a:xfrm>
                <a:off x="3532013" y="1671759"/>
                <a:ext cx="2334088" cy="352144"/>
              </a:xfrm>
              <a:prstGeom prst="rect">
                <a:avLst/>
              </a:prstGeom>
            </p:spPr>
            <p:txBody>
              <a:bodyPr wrap="square" lIns="91440" tIns="45720" rIns="91440" bIns="45720" anchor="t" anchorCtr="0">
                <a:normAutofit fontScale="92500" lnSpcReduction="2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b="1" dirty="0">
                    <a:cs typeface="+mn-ea"/>
                    <a:sym typeface="+mn-lt"/>
                  </a:rPr>
                  <a:t>动态信息</a:t>
                </a:r>
              </a:p>
            </p:txBody>
          </p:sp>
        </p:grpSp>
        <p:grpSp>
          <p:nvGrpSpPr>
            <p:cNvPr id="21" name="ísḷíḋe">
              <a:extLst>
                <a:ext uri="{FF2B5EF4-FFF2-40B4-BE49-F238E27FC236}">
                  <a16:creationId xmlns:a16="http://schemas.microsoft.com/office/drawing/2014/main" id="{F5F76424-76FD-4EDF-9F26-E98C27508105}"/>
                </a:ext>
              </a:extLst>
            </p:cNvPr>
            <p:cNvGrpSpPr/>
            <p:nvPr/>
          </p:nvGrpSpPr>
          <p:grpSpPr>
            <a:xfrm>
              <a:off x="9366007" y="5319764"/>
              <a:ext cx="2061233" cy="1283735"/>
              <a:chOff x="1958159" y="1580060"/>
              <a:chExt cx="2347129" cy="1097160"/>
            </a:xfrm>
          </p:grpSpPr>
          <p:sp>
            <p:nvSpPr>
              <p:cNvPr id="35" name="i$ļïḍe">
                <a:extLst>
                  <a:ext uri="{FF2B5EF4-FFF2-40B4-BE49-F238E27FC236}">
                    <a16:creationId xmlns:a16="http://schemas.microsoft.com/office/drawing/2014/main" id="{2B20B293-6256-4E48-9584-7B7435A9139C}"/>
                  </a:ext>
                </a:extLst>
              </p:cNvPr>
              <p:cNvSpPr txBox="1"/>
              <p:nvPr/>
            </p:nvSpPr>
            <p:spPr>
              <a:xfrm>
                <a:off x="1971201" y="2035023"/>
                <a:ext cx="2334087" cy="642197"/>
              </a:xfrm>
              <a:prstGeom prst="rect">
                <a:avLst/>
              </a:prstGeom>
              <a:noFill/>
            </p:spPr>
            <p:txBody>
              <a:bodyPr wrap="square" lIns="91440" tIns="45720" rIns="91440" bIns="45720" anchor="t"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lnSpc>
                    <a:spcPct val="120000"/>
                  </a:lnSpc>
                  <a:spcBef>
                    <a:spcPct val="0"/>
                  </a:spcBef>
                  <a:defRPr/>
                </a:pPr>
                <a:r>
                  <a:rPr lang="zh-CN" altLang="zh-CN" sz="1500" dirty="0">
                    <a:cs typeface="+mn-ea"/>
                    <a:sym typeface="+mn-lt"/>
                  </a:rPr>
                  <a:t>船舶状态、吃水、目的地、预计到达时间</a:t>
                </a:r>
                <a:endParaRPr lang="en-US" altLang="zh-CN" sz="1500" dirty="0">
                  <a:cs typeface="+mn-ea"/>
                  <a:sym typeface="+mn-lt"/>
                </a:endParaRPr>
              </a:p>
            </p:txBody>
          </p:sp>
          <p:sp>
            <p:nvSpPr>
              <p:cNvPr id="36" name="i$ḷïdé">
                <a:extLst>
                  <a:ext uri="{FF2B5EF4-FFF2-40B4-BE49-F238E27FC236}">
                    <a16:creationId xmlns:a16="http://schemas.microsoft.com/office/drawing/2014/main" id="{4857BC88-E565-4277-AF6C-A74DF282CD39}"/>
                  </a:ext>
                </a:extLst>
              </p:cNvPr>
              <p:cNvSpPr/>
              <p:nvPr/>
            </p:nvSpPr>
            <p:spPr>
              <a:xfrm>
                <a:off x="1958159" y="1580060"/>
                <a:ext cx="2334087" cy="352144"/>
              </a:xfrm>
              <a:prstGeom prst="rect">
                <a:avLst/>
              </a:prstGeom>
            </p:spPr>
            <p:txBody>
              <a:bodyPr wrap="square" lIns="91440" tIns="45720" rIns="91440" bIns="45720" anchor="t" anchorCtr="0">
                <a:normAutofit fontScale="92500" lnSpcReduction="2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b="1" dirty="0">
                    <a:cs typeface="+mn-ea"/>
                    <a:sym typeface="+mn-lt"/>
                  </a:rPr>
                  <a:t>航程信息</a:t>
                </a:r>
              </a:p>
            </p:txBody>
          </p:sp>
        </p:grpSp>
        <p:grpSp>
          <p:nvGrpSpPr>
            <p:cNvPr id="22" name="ïšļïḓè">
              <a:extLst>
                <a:ext uri="{FF2B5EF4-FFF2-40B4-BE49-F238E27FC236}">
                  <a16:creationId xmlns:a16="http://schemas.microsoft.com/office/drawing/2014/main" id="{F3DC9F61-A7E3-4D4E-BCD4-CA760446EBD5}"/>
                </a:ext>
              </a:extLst>
            </p:cNvPr>
            <p:cNvGrpSpPr/>
            <p:nvPr/>
          </p:nvGrpSpPr>
          <p:grpSpPr>
            <a:xfrm>
              <a:off x="141792" y="5386616"/>
              <a:ext cx="3173422" cy="1367223"/>
              <a:chOff x="1485033" y="1637195"/>
              <a:chExt cx="3613579" cy="1168513"/>
            </a:xfrm>
          </p:grpSpPr>
          <p:sp>
            <p:nvSpPr>
              <p:cNvPr id="33" name="ïṥ1ïḋé">
                <a:extLst>
                  <a:ext uri="{FF2B5EF4-FFF2-40B4-BE49-F238E27FC236}">
                    <a16:creationId xmlns:a16="http://schemas.microsoft.com/office/drawing/2014/main" id="{1F6E13CB-BFBC-476B-83B1-BE8853D9AE92}"/>
                  </a:ext>
                </a:extLst>
              </p:cNvPr>
              <p:cNvSpPr txBox="1"/>
              <p:nvPr/>
            </p:nvSpPr>
            <p:spPr>
              <a:xfrm>
                <a:off x="1485033" y="2038802"/>
                <a:ext cx="3613579" cy="766906"/>
              </a:xfrm>
              <a:prstGeom prst="rect">
                <a:avLst/>
              </a:prstGeom>
              <a:noFill/>
            </p:spPr>
            <p:txBody>
              <a:bodyPr wrap="square" lIns="91440" tIns="45720" rIns="91440" bIns="45720" anchor="t"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lnSpc>
                    <a:spcPct val="120000"/>
                  </a:lnSpc>
                  <a:spcBef>
                    <a:spcPct val="0"/>
                  </a:spcBef>
                  <a:defRPr/>
                </a:pPr>
                <a:r>
                  <a:rPr lang="zh-CN" altLang="zh-CN" sz="1500" dirty="0">
                    <a:cs typeface="+mn-ea"/>
                    <a:sym typeface="+mn-lt"/>
                  </a:rPr>
                  <a:t>船名、呼号、</a:t>
                </a:r>
                <a:r>
                  <a:rPr lang="en-US" altLang="zh-CN" sz="1500" dirty="0">
                    <a:cs typeface="+mn-ea"/>
                    <a:sym typeface="+mn-lt"/>
                  </a:rPr>
                  <a:t>MMSI</a:t>
                </a:r>
                <a:r>
                  <a:rPr lang="zh-CN" altLang="zh-CN" sz="1500" dirty="0">
                    <a:cs typeface="+mn-ea"/>
                    <a:sym typeface="+mn-lt"/>
                  </a:rPr>
                  <a:t>、</a:t>
                </a:r>
                <a:r>
                  <a:rPr lang="en-US" altLang="zh-CN" sz="1500" dirty="0">
                    <a:cs typeface="+mn-ea"/>
                    <a:sym typeface="+mn-lt"/>
                  </a:rPr>
                  <a:t>IMO</a:t>
                </a:r>
                <a:r>
                  <a:rPr lang="zh-CN" altLang="zh-CN" sz="1500" dirty="0">
                    <a:cs typeface="+mn-ea"/>
                    <a:sym typeface="+mn-lt"/>
                  </a:rPr>
                  <a:t>、船舶类型、船长、船宽</a:t>
                </a:r>
                <a:endParaRPr lang="en-US" altLang="zh-CN" sz="1500" dirty="0">
                  <a:cs typeface="+mn-ea"/>
                  <a:sym typeface="+mn-lt"/>
                </a:endParaRPr>
              </a:p>
            </p:txBody>
          </p:sp>
          <p:sp>
            <p:nvSpPr>
              <p:cNvPr id="34" name="îšļíďé">
                <a:extLst>
                  <a:ext uri="{FF2B5EF4-FFF2-40B4-BE49-F238E27FC236}">
                    <a16:creationId xmlns:a16="http://schemas.microsoft.com/office/drawing/2014/main" id="{E7FF395C-1F07-4E91-80C6-123A3E027A84}"/>
                  </a:ext>
                </a:extLst>
              </p:cNvPr>
              <p:cNvSpPr/>
              <p:nvPr/>
            </p:nvSpPr>
            <p:spPr>
              <a:xfrm>
                <a:off x="1998466" y="1637195"/>
                <a:ext cx="2334087" cy="352144"/>
              </a:xfrm>
              <a:prstGeom prst="rect">
                <a:avLst/>
              </a:prstGeom>
            </p:spPr>
            <p:txBody>
              <a:bodyPr wrap="square" lIns="91440" tIns="45720" rIns="91440" bIns="45720" anchor="t" anchorCtr="0">
                <a:normAutofit fontScale="92500" lnSpcReduction="2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b="1" dirty="0">
                    <a:cs typeface="+mn-ea"/>
                    <a:sym typeface="+mn-lt"/>
                  </a:rPr>
                  <a:t>身份信息</a:t>
                </a:r>
              </a:p>
            </p:txBody>
          </p:sp>
        </p:grpSp>
        <p:cxnSp>
          <p:nvCxnSpPr>
            <p:cNvPr id="23" name="直接连接符 22">
              <a:extLst>
                <a:ext uri="{FF2B5EF4-FFF2-40B4-BE49-F238E27FC236}">
                  <a16:creationId xmlns:a16="http://schemas.microsoft.com/office/drawing/2014/main" id="{A6F8BB2C-781F-483E-96AB-687AEF33D725}"/>
                </a:ext>
              </a:extLst>
            </p:cNvPr>
            <p:cNvCxnSpPr/>
            <p:nvPr/>
          </p:nvCxnSpPr>
          <p:spPr>
            <a:xfrm>
              <a:off x="2358055" y="4082838"/>
              <a:ext cx="7475890" cy="0"/>
            </a:xfrm>
            <a:prstGeom prst="line">
              <a:avLst/>
            </a:prstGeom>
            <a:ln w="3810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grpSp>
      <p:sp>
        <p:nvSpPr>
          <p:cNvPr id="39" name="Freeform 17">
            <a:extLst>
              <a:ext uri="{FF2B5EF4-FFF2-40B4-BE49-F238E27FC236}">
                <a16:creationId xmlns:a16="http://schemas.microsoft.com/office/drawing/2014/main" id="{DDB937FC-7565-4E02-ADB0-F81047E13B54}"/>
              </a:ext>
            </a:extLst>
          </p:cNvPr>
          <p:cNvSpPr>
            <a:spLocks noEditPoints="1"/>
          </p:cNvSpPr>
          <p:nvPr/>
        </p:nvSpPr>
        <p:spPr bwMode="auto">
          <a:xfrm>
            <a:off x="1884208" y="2506884"/>
            <a:ext cx="1343053" cy="1344879"/>
          </a:xfrm>
          <a:custGeom>
            <a:avLst/>
            <a:gdLst>
              <a:gd name="T0" fmla="*/ 132 w 264"/>
              <a:gd name="T1" fmla="*/ 261 h 264"/>
              <a:gd name="T2" fmla="*/ 3 w 264"/>
              <a:gd name="T3" fmla="*/ 132 h 264"/>
              <a:gd name="T4" fmla="*/ 132 w 264"/>
              <a:gd name="T5" fmla="*/ 4 h 264"/>
              <a:gd name="T6" fmla="*/ 261 w 264"/>
              <a:gd name="T7" fmla="*/ 132 h 264"/>
              <a:gd name="T8" fmla="*/ 132 w 264"/>
              <a:gd name="T9" fmla="*/ 261 h 264"/>
              <a:gd name="T10" fmla="*/ 132 w 264"/>
              <a:gd name="T11" fmla="*/ 0 h 264"/>
              <a:gd name="T12" fmla="*/ 0 w 264"/>
              <a:gd name="T13" fmla="*/ 132 h 264"/>
              <a:gd name="T14" fmla="*/ 132 w 264"/>
              <a:gd name="T15" fmla="*/ 264 h 264"/>
              <a:gd name="T16" fmla="*/ 264 w 264"/>
              <a:gd name="T17" fmla="*/ 132 h 264"/>
              <a:gd name="T18" fmla="*/ 132 w 264"/>
              <a:gd name="T19" fmla="*/ 0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4" h="264">
                <a:moveTo>
                  <a:pt x="132" y="261"/>
                </a:moveTo>
                <a:cubicBezTo>
                  <a:pt x="61" y="261"/>
                  <a:pt x="3" y="203"/>
                  <a:pt x="3" y="132"/>
                </a:cubicBezTo>
                <a:cubicBezTo>
                  <a:pt x="3" y="61"/>
                  <a:pt x="61" y="4"/>
                  <a:pt x="132" y="4"/>
                </a:cubicBezTo>
                <a:cubicBezTo>
                  <a:pt x="203" y="4"/>
                  <a:pt x="261" y="61"/>
                  <a:pt x="261" y="132"/>
                </a:cubicBezTo>
                <a:cubicBezTo>
                  <a:pt x="261" y="203"/>
                  <a:pt x="203" y="261"/>
                  <a:pt x="132" y="261"/>
                </a:cubicBezTo>
                <a:moveTo>
                  <a:pt x="132" y="0"/>
                </a:moveTo>
                <a:cubicBezTo>
                  <a:pt x="59" y="0"/>
                  <a:pt x="0" y="60"/>
                  <a:pt x="0" y="132"/>
                </a:cubicBezTo>
                <a:cubicBezTo>
                  <a:pt x="0" y="205"/>
                  <a:pt x="59" y="264"/>
                  <a:pt x="132" y="264"/>
                </a:cubicBezTo>
                <a:cubicBezTo>
                  <a:pt x="205" y="264"/>
                  <a:pt x="264" y="205"/>
                  <a:pt x="264" y="132"/>
                </a:cubicBezTo>
                <a:cubicBezTo>
                  <a:pt x="264" y="60"/>
                  <a:pt x="205" y="0"/>
                  <a:pt x="132" y="0"/>
                </a:cubicBezTo>
              </a:path>
            </a:pathLst>
          </a:custGeom>
          <a:gradFill>
            <a:gsLst>
              <a:gs pos="60000">
                <a:srgbClr val="42806F"/>
              </a:gs>
              <a:gs pos="0">
                <a:srgbClr val="71B280"/>
              </a:gs>
              <a:gs pos="100000">
                <a:srgbClr val="134E5E"/>
              </a:gs>
            </a:gsLst>
            <a:lin ang="4200000" scaled="0"/>
          </a:gradFill>
          <a:ln>
            <a:noFill/>
          </a:ln>
        </p:spPr>
        <p:txBody>
          <a:bodyPr vert="horz" wrap="square" lIns="96435" tIns="48218" rIns="96435" bIns="48218" numCol="1" anchor="t" anchorCtr="0" compatLnSpc="1"/>
          <a:lstStyle/>
          <a:p>
            <a:pPr>
              <a:lnSpc>
                <a:spcPct val="120000"/>
              </a:lnSpc>
            </a:pPr>
            <a:endParaRPr lang="id-ID" sz="3200" b="1" dirty="0">
              <a:latin typeface="微软雅黑" panose="020B0503020204020204" pitchFamily="34" charset="-122"/>
              <a:ea typeface="微软雅黑" panose="020B0503020204020204" pitchFamily="34" charset="-122"/>
              <a:cs typeface="+mn-ea"/>
              <a:sym typeface="Source Han Sans SC" panose="020B0500000000000000" pitchFamily="34" charset="-122"/>
            </a:endParaRPr>
          </a:p>
        </p:txBody>
      </p:sp>
      <p:sp>
        <p:nvSpPr>
          <p:cNvPr id="41" name="Oval 18">
            <a:extLst>
              <a:ext uri="{FF2B5EF4-FFF2-40B4-BE49-F238E27FC236}">
                <a16:creationId xmlns:a16="http://schemas.microsoft.com/office/drawing/2014/main" id="{EADE9FD0-B495-419A-AA5C-0E4172193088}"/>
              </a:ext>
            </a:extLst>
          </p:cNvPr>
          <p:cNvSpPr>
            <a:spLocks noChangeArrowheads="1"/>
          </p:cNvSpPr>
          <p:nvPr/>
        </p:nvSpPr>
        <p:spPr bwMode="auto">
          <a:xfrm>
            <a:off x="2039166" y="2679551"/>
            <a:ext cx="1018239" cy="1021888"/>
          </a:xfrm>
          <a:prstGeom prst="ellipse">
            <a:avLst/>
          </a:prstGeom>
          <a:gradFill>
            <a:gsLst>
              <a:gs pos="60000">
                <a:srgbClr val="42806F"/>
              </a:gs>
              <a:gs pos="0">
                <a:srgbClr val="71B280"/>
              </a:gs>
              <a:gs pos="100000">
                <a:srgbClr val="134E5E"/>
              </a:gs>
            </a:gsLst>
            <a:lin ang="4200000" scaled="0"/>
          </a:gradFill>
          <a:ln w="57150">
            <a:noFill/>
          </a:ln>
        </p:spPr>
        <p:txBody>
          <a:bodyPr vert="horz" wrap="square" lIns="96435" tIns="48218" rIns="96435" bIns="48218" numCol="1" anchor="t" anchorCtr="0" compatLnSpc="1"/>
          <a:lstStyle/>
          <a:p>
            <a:pPr>
              <a:lnSpc>
                <a:spcPct val="120000"/>
              </a:lnSpc>
            </a:pPr>
            <a:endParaRPr lang="id-ID" sz="3200" b="1" dirty="0">
              <a:latin typeface="微软雅黑" panose="020B0503020204020204" pitchFamily="34" charset="-122"/>
              <a:ea typeface="微软雅黑" panose="020B0503020204020204" pitchFamily="34" charset="-122"/>
              <a:cs typeface="+mn-ea"/>
              <a:sym typeface="Source Han Sans SC" panose="020B0500000000000000" pitchFamily="34" charset="-122"/>
            </a:endParaRPr>
          </a:p>
        </p:txBody>
      </p:sp>
      <p:sp>
        <p:nvSpPr>
          <p:cNvPr id="52" name="Freeform 17">
            <a:extLst>
              <a:ext uri="{FF2B5EF4-FFF2-40B4-BE49-F238E27FC236}">
                <a16:creationId xmlns:a16="http://schemas.microsoft.com/office/drawing/2014/main" id="{43BE48E7-E482-424A-B94E-15AB96A7B427}"/>
              </a:ext>
            </a:extLst>
          </p:cNvPr>
          <p:cNvSpPr>
            <a:spLocks noEditPoints="1"/>
          </p:cNvSpPr>
          <p:nvPr/>
        </p:nvSpPr>
        <p:spPr bwMode="auto">
          <a:xfrm>
            <a:off x="5040905" y="2476248"/>
            <a:ext cx="1343053" cy="1344879"/>
          </a:xfrm>
          <a:custGeom>
            <a:avLst/>
            <a:gdLst>
              <a:gd name="T0" fmla="*/ 132 w 264"/>
              <a:gd name="T1" fmla="*/ 261 h 264"/>
              <a:gd name="T2" fmla="*/ 3 w 264"/>
              <a:gd name="T3" fmla="*/ 132 h 264"/>
              <a:gd name="T4" fmla="*/ 132 w 264"/>
              <a:gd name="T5" fmla="*/ 4 h 264"/>
              <a:gd name="T6" fmla="*/ 261 w 264"/>
              <a:gd name="T7" fmla="*/ 132 h 264"/>
              <a:gd name="T8" fmla="*/ 132 w 264"/>
              <a:gd name="T9" fmla="*/ 261 h 264"/>
              <a:gd name="T10" fmla="*/ 132 w 264"/>
              <a:gd name="T11" fmla="*/ 0 h 264"/>
              <a:gd name="T12" fmla="*/ 0 w 264"/>
              <a:gd name="T13" fmla="*/ 132 h 264"/>
              <a:gd name="T14" fmla="*/ 132 w 264"/>
              <a:gd name="T15" fmla="*/ 264 h 264"/>
              <a:gd name="T16" fmla="*/ 264 w 264"/>
              <a:gd name="T17" fmla="*/ 132 h 264"/>
              <a:gd name="T18" fmla="*/ 132 w 264"/>
              <a:gd name="T19" fmla="*/ 0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4" h="264">
                <a:moveTo>
                  <a:pt x="132" y="261"/>
                </a:moveTo>
                <a:cubicBezTo>
                  <a:pt x="61" y="261"/>
                  <a:pt x="3" y="203"/>
                  <a:pt x="3" y="132"/>
                </a:cubicBezTo>
                <a:cubicBezTo>
                  <a:pt x="3" y="61"/>
                  <a:pt x="61" y="4"/>
                  <a:pt x="132" y="4"/>
                </a:cubicBezTo>
                <a:cubicBezTo>
                  <a:pt x="203" y="4"/>
                  <a:pt x="261" y="61"/>
                  <a:pt x="261" y="132"/>
                </a:cubicBezTo>
                <a:cubicBezTo>
                  <a:pt x="261" y="203"/>
                  <a:pt x="203" y="261"/>
                  <a:pt x="132" y="261"/>
                </a:cubicBezTo>
                <a:moveTo>
                  <a:pt x="132" y="0"/>
                </a:moveTo>
                <a:cubicBezTo>
                  <a:pt x="59" y="0"/>
                  <a:pt x="0" y="60"/>
                  <a:pt x="0" y="132"/>
                </a:cubicBezTo>
                <a:cubicBezTo>
                  <a:pt x="0" y="205"/>
                  <a:pt x="59" y="264"/>
                  <a:pt x="132" y="264"/>
                </a:cubicBezTo>
                <a:cubicBezTo>
                  <a:pt x="205" y="264"/>
                  <a:pt x="264" y="205"/>
                  <a:pt x="264" y="132"/>
                </a:cubicBezTo>
                <a:cubicBezTo>
                  <a:pt x="264" y="60"/>
                  <a:pt x="205" y="0"/>
                  <a:pt x="132" y="0"/>
                </a:cubicBezTo>
              </a:path>
            </a:pathLst>
          </a:custGeom>
          <a:gradFill>
            <a:gsLst>
              <a:gs pos="60000">
                <a:srgbClr val="42806F"/>
              </a:gs>
              <a:gs pos="0">
                <a:srgbClr val="71B280"/>
              </a:gs>
              <a:gs pos="100000">
                <a:srgbClr val="134E5E"/>
              </a:gs>
            </a:gsLst>
            <a:lin ang="4200000" scaled="0"/>
          </a:gradFill>
          <a:ln>
            <a:noFill/>
          </a:ln>
        </p:spPr>
        <p:txBody>
          <a:bodyPr vert="horz" wrap="square" lIns="96435" tIns="48218" rIns="96435" bIns="48218" numCol="1" anchor="t" anchorCtr="0" compatLnSpc="1"/>
          <a:lstStyle/>
          <a:p>
            <a:pPr>
              <a:lnSpc>
                <a:spcPct val="120000"/>
              </a:lnSpc>
            </a:pPr>
            <a:endParaRPr lang="id-ID" sz="3200" b="1" dirty="0">
              <a:latin typeface="微软雅黑" panose="020B0503020204020204" pitchFamily="34" charset="-122"/>
              <a:ea typeface="微软雅黑" panose="020B0503020204020204" pitchFamily="34" charset="-122"/>
              <a:cs typeface="+mn-ea"/>
              <a:sym typeface="Source Han Sans SC" panose="020B0500000000000000" pitchFamily="34" charset="-122"/>
            </a:endParaRPr>
          </a:p>
        </p:txBody>
      </p:sp>
      <p:sp>
        <p:nvSpPr>
          <p:cNvPr id="53" name="Oval 18">
            <a:extLst>
              <a:ext uri="{FF2B5EF4-FFF2-40B4-BE49-F238E27FC236}">
                <a16:creationId xmlns:a16="http://schemas.microsoft.com/office/drawing/2014/main" id="{7E699394-2AF0-4D49-9B45-4379F8A6EABA}"/>
              </a:ext>
            </a:extLst>
          </p:cNvPr>
          <p:cNvSpPr>
            <a:spLocks noChangeArrowheads="1"/>
          </p:cNvSpPr>
          <p:nvPr/>
        </p:nvSpPr>
        <p:spPr bwMode="auto">
          <a:xfrm>
            <a:off x="5216401" y="2632484"/>
            <a:ext cx="1018239" cy="1021888"/>
          </a:xfrm>
          <a:prstGeom prst="ellipse">
            <a:avLst/>
          </a:prstGeom>
          <a:gradFill>
            <a:gsLst>
              <a:gs pos="60000">
                <a:srgbClr val="42806F"/>
              </a:gs>
              <a:gs pos="0">
                <a:srgbClr val="71B280"/>
              </a:gs>
              <a:gs pos="100000">
                <a:srgbClr val="134E5E"/>
              </a:gs>
            </a:gsLst>
            <a:lin ang="4200000" scaled="0"/>
          </a:gradFill>
          <a:ln w="57150">
            <a:noFill/>
          </a:ln>
        </p:spPr>
        <p:txBody>
          <a:bodyPr vert="horz" wrap="square" lIns="96435" tIns="48218" rIns="96435" bIns="48218" numCol="1" anchor="t" anchorCtr="0" compatLnSpc="1"/>
          <a:lstStyle/>
          <a:p>
            <a:pPr>
              <a:lnSpc>
                <a:spcPct val="120000"/>
              </a:lnSpc>
            </a:pPr>
            <a:endParaRPr lang="id-ID" sz="3200" b="1" dirty="0">
              <a:latin typeface="微软雅黑" panose="020B0503020204020204" pitchFamily="34" charset="-122"/>
              <a:ea typeface="微软雅黑" panose="020B0503020204020204" pitchFamily="34" charset="-122"/>
              <a:cs typeface="+mn-ea"/>
              <a:sym typeface="Source Han Sans SC" panose="020B0500000000000000" pitchFamily="34" charset="-122"/>
            </a:endParaRPr>
          </a:p>
        </p:txBody>
      </p:sp>
      <p:sp>
        <p:nvSpPr>
          <p:cNvPr id="54" name="Freeform 17">
            <a:extLst>
              <a:ext uri="{FF2B5EF4-FFF2-40B4-BE49-F238E27FC236}">
                <a16:creationId xmlns:a16="http://schemas.microsoft.com/office/drawing/2014/main" id="{78806F0D-892D-4E60-BD03-E20D6B3B79F6}"/>
              </a:ext>
            </a:extLst>
          </p:cNvPr>
          <p:cNvSpPr>
            <a:spLocks noEditPoints="1"/>
          </p:cNvSpPr>
          <p:nvPr/>
        </p:nvSpPr>
        <p:spPr bwMode="auto">
          <a:xfrm>
            <a:off x="8417243" y="2532440"/>
            <a:ext cx="1343053" cy="1344879"/>
          </a:xfrm>
          <a:custGeom>
            <a:avLst/>
            <a:gdLst>
              <a:gd name="T0" fmla="*/ 132 w 264"/>
              <a:gd name="T1" fmla="*/ 261 h 264"/>
              <a:gd name="T2" fmla="*/ 3 w 264"/>
              <a:gd name="T3" fmla="*/ 132 h 264"/>
              <a:gd name="T4" fmla="*/ 132 w 264"/>
              <a:gd name="T5" fmla="*/ 4 h 264"/>
              <a:gd name="T6" fmla="*/ 261 w 264"/>
              <a:gd name="T7" fmla="*/ 132 h 264"/>
              <a:gd name="T8" fmla="*/ 132 w 264"/>
              <a:gd name="T9" fmla="*/ 261 h 264"/>
              <a:gd name="T10" fmla="*/ 132 w 264"/>
              <a:gd name="T11" fmla="*/ 0 h 264"/>
              <a:gd name="T12" fmla="*/ 0 w 264"/>
              <a:gd name="T13" fmla="*/ 132 h 264"/>
              <a:gd name="T14" fmla="*/ 132 w 264"/>
              <a:gd name="T15" fmla="*/ 264 h 264"/>
              <a:gd name="T16" fmla="*/ 264 w 264"/>
              <a:gd name="T17" fmla="*/ 132 h 264"/>
              <a:gd name="T18" fmla="*/ 132 w 264"/>
              <a:gd name="T19" fmla="*/ 0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4" h="264">
                <a:moveTo>
                  <a:pt x="132" y="261"/>
                </a:moveTo>
                <a:cubicBezTo>
                  <a:pt x="61" y="261"/>
                  <a:pt x="3" y="203"/>
                  <a:pt x="3" y="132"/>
                </a:cubicBezTo>
                <a:cubicBezTo>
                  <a:pt x="3" y="61"/>
                  <a:pt x="61" y="4"/>
                  <a:pt x="132" y="4"/>
                </a:cubicBezTo>
                <a:cubicBezTo>
                  <a:pt x="203" y="4"/>
                  <a:pt x="261" y="61"/>
                  <a:pt x="261" y="132"/>
                </a:cubicBezTo>
                <a:cubicBezTo>
                  <a:pt x="261" y="203"/>
                  <a:pt x="203" y="261"/>
                  <a:pt x="132" y="261"/>
                </a:cubicBezTo>
                <a:moveTo>
                  <a:pt x="132" y="0"/>
                </a:moveTo>
                <a:cubicBezTo>
                  <a:pt x="59" y="0"/>
                  <a:pt x="0" y="60"/>
                  <a:pt x="0" y="132"/>
                </a:cubicBezTo>
                <a:cubicBezTo>
                  <a:pt x="0" y="205"/>
                  <a:pt x="59" y="264"/>
                  <a:pt x="132" y="264"/>
                </a:cubicBezTo>
                <a:cubicBezTo>
                  <a:pt x="205" y="264"/>
                  <a:pt x="264" y="205"/>
                  <a:pt x="264" y="132"/>
                </a:cubicBezTo>
                <a:cubicBezTo>
                  <a:pt x="264" y="60"/>
                  <a:pt x="205" y="0"/>
                  <a:pt x="132" y="0"/>
                </a:cubicBezTo>
              </a:path>
            </a:pathLst>
          </a:custGeom>
          <a:gradFill>
            <a:gsLst>
              <a:gs pos="60000">
                <a:srgbClr val="42806F"/>
              </a:gs>
              <a:gs pos="0">
                <a:srgbClr val="71B280"/>
              </a:gs>
              <a:gs pos="100000">
                <a:srgbClr val="134E5E"/>
              </a:gs>
            </a:gsLst>
            <a:lin ang="4200000" scaled="0"/>
          </a:gradFill>
          <a:ln>
            <a:noFill/>
          </a:ln>
        </p:spPr>
        <p:txBody>
          <a:bodyPr vert="horz" wrap="square" lIns="96435" tIns="48218" rIns="96435" bIns="48218" numCol="1" anchor="t" anchorCtr="0" compatLnSpc="1"/>
          <a:lstStyle/>
          <a:p>
            <a:pPr>
              <a:lnSpc>
                <a:spcPct val="120000"/>
              </a:lnSpc>
            </a:pPr>
            <a:endParaRPr lang="id-ID" sz="3200" b="1" dirty="0">
              <a:latin typeface="微软雅黑" panose="020B0503020204020204" pitchFamily="34" charset="-122"/>
              <a:ea typeface="微软雅黑" panose="020B0503020204020204" pitchFamily="34" charset="-122"/>
              <a:cs typeface="+mn-ea"/>
              <a:sym typeface="Source Han Sans SC" panose="020B0500000000000000" pitchFamily="34" charset="-122"/>
            </a:endParaRPr>
          </a:p>
        </p:txBody>
      </p:sp>
      <p:sp>
        <p:nvSpPr>
          <p:cNvPr id="55" name="Oval 18">
            <a:extLst>
              <a:ext uri="{FF2B5EF4-FFF2-40B4-BE49-F238E27FC236}">
                <a16:creationId xmlns:a16="http://schemas.microsoft.com/office/drawing/2014/main" id="{E039A25D-135B-4142-97E2-5F072B60362C}"/>
              </a:ext>
            </a:extLst>
          </p:cNvPr>
          <p:cNvSpPr>
            <a:spLocks noChangeArrowheads="1"/>
          </p:cNvSpPr>
          <p:nvPr/>
        </p:nvSpPr>
        <p:spPr bwMode="auto">
          <a:xfrm>
            <a:off x="8583136" y="2692803"/>
            <a:ext cx="1018239" cy="1021888"/>
          </a:xfrm>
          <a:prstGeom prst="ellipse">
            <a:avLst/>
          </a:prstGeom>
          <a:gradFill>
            <a:gsLst>
              <a:gs pos="60000">
                <a:srgbClr val="42806F"/>
              </a:gs>
              <a:gs pos="0">
                <a:srgbClr val="71B280"/>
              </a:gs>
              <a:gs pos="100000">
                <a:srgbClr val="134E5E"/>
              </a:gs>
            </a:gsLst>
            <a:lin ang="4200000" scaled="0"/>
          </a:gradFill>
          <a:ln w="57150">
            <a:noFill/>
          </a:ln>
        </p:spPr>
        <p:txBody>
          <a:bodyPr vert="horz" wrap="square" lIns="96435" tIns="48218" rIns="96435" bIns="48218" numCol="1" anchor="t" anchorCtr="0" compatLnSpc="1"/>
          <a:lstStyle/>
          <a:p>
            <a:pPr>
              <a:lnSpc>
                <a:spcPct val="120000"/>
              </a:lnSpc>
            </a:pPr>
            <a:endParaRPr lang="id-ID" sz="3200" b="1" dirty="0">
              <a:latin typeface="微软雅黑" panose="020B0503020204020204" pitchFamily="34" charset="-122"/>
              <a:ea typeface="微软雅黑" panose="020B0503020204020204" pitchFamily="34" charset="-122"/>
              <a:cs typeface="+mn-ea"/>
              <a:sym typeface="Source Han Sans SC" panose="020B0500000000000000" pitchFamily="34" charset="-122"/>
            </a:endParaRPr>
          </a:p>
        </p:txBody>
      </p:sp>
      <p:sp>
        <p:nvSpPr>
          <p:cNvPr id="56" name="Shape 581">
            <a:extLst>
              <a:ext uri="{FF2B5EF4-FFF2-40B4-BE49-F238E27FC236}">
                <a16:creationId xmlns:a16="http://schemas.microsoft.com/office/drawing/2014/main" id="{6107B080-6FFA-4F0C-9B6B-DDBC5D15D297}"/>
              </a:ext>
            </a:extLst>
          </p:cNvPr>
          <p:cNvSpPr/>
          <p:nvPr/>
        </p:nvSpPr>
        <p:spPr>
          <a:xfrm flipV="1">
            <a:off x="3912340" y="1200574"/>
            <a:ext cx="544522" cy="544522"/>
          </a:xfrm>
          <a:prstGeom prst="rightArrow">
            <a:avLst>
              <a:gd name="adj1" fmla="val 32000"/>
              <a:gd name="adj2" fmla="val 64000"/>
            </a:avLst>
          </a:prstGeom>
          <a:gradFill>
            <a:gsLst>
              <a:gs pos="60000">
                <a:srgbClr val="42806F"/>
              </a:gs>
              <a:gs pos="0">
                <a:srgbClr val="71B280"/>
              </a:gs>
              <a:gs pos="100000">
                <a:srgbClr val="134E5E"/>
              </a:gs>
            </a:gsLst>
            <a:lin ang="4200000" scaled="0"/>
          </a:gradFill>
          <a:ln w="12700">
            <a:noFill/>
            <a:miter lim="400000"/>
          </a:ln>
        </p:spPr>
        <p:txBody>
          <a:bodyPr lIns="53575" tIns="53575" rIns="53575" bIns="53575" anchor="ctr"/>
          <a:lstStyle/>
          <a:p>
            <a:pPr lvl="0">
              <a:lnSpc>
                <a:spcPct val="120000"/>
              </a:lnSpc>
              <a:defRPr sz="3200">
                <a:solidFill>
                  <a:srgbClr val="FFFFFF"/>
                </a:solidFill>
                <a:latin typeface="+mn-lt"/>
                <a:ea typeface="+mn-ea"/>
                <a:cs typeface="+mn-cs"/>
                <a:sym typeface="Helvetica Light"/>
              </a:defRPr>
            </a:pPr>
            <a:endParaRPr sz="4800" b="1" dirty="0">
              <a:latin typeface="微软雅黑" panose="020B0503020204020204" pitchFamily="34" charset="-122"/>
              <a:ea typeface="微软雅黑" panose="020B0503020204020204" pitchFamily="34" charset="-122"/>
              <a:cs typeface="+mn-ea"/>
              <a:sym typeface="Source Han Sans SC" panose="020B0500000000000000" pitchFamily="34" charset="-122"/>
            </a:endParaRPr>
          </a:p>
        </p:txBody>
      </p:sp>
      <p:sp>
        <p:nvSpPr>
          <p:cNvPr id="57" name="Shape 581">
            <a:extLst>
              <a:ext uri="{FF2B5EF4-FFF2-40B4-BE49-F238E27FC236}">
                <a16:creationId xmlns:a16="http://schemas.microsoft.com/office/drawing/2014/main" id="{F6E49AC3-F013-4AB4-85D0-ECE447DD199A}"/>
              </a:ext>
            </a:extLst>
          </p:cNvPr>
          <p:cNvSpPr/>
          <p:nvPr/>
        </p:nvSpPr>
        <p:spPr>
          <a:xfrm rot="10800000" flipV="1">
            <a:off x="7267803" y="1195625"/>
            <a:ext cx="544522" cy="544522"/>
          </a:xfrm>
          <a:prstGeom prst="rightArrow">
            <a:avLst>
              <a:gd name="adj1" fmla="val 32000"/>
              <a:gd name="adj2" fmla="val 64000"/>
            </a:avLst>
          </a:prstGeom>
          <a:gradFill>
            <a:gsLst>
              <a:gs pos="60000">
                <a:srgbClr val="42806F"/>
              </a:gs>
              <a:gs pos="0">
                <a:srgbClr val="71B280"/>
              </a:gs>
              <a:gs pos="100000">
                <a:srgbClr val="134E5E"/>
              </a:gs>
            </a:gsLst>
            <a:lin ang="4200000" scaled="0"/>
          </a:gradFill>
          <a:ln w="12700">
            <a:noFill/>
            <a:miter lim="400000"/>
          </a:ln>
        </p:spPr>
        <p:txBody>
          <a:bodyPr lIns="53575" tIns="53575" rIns="53575" bIns="53575" anchor="ctr"/>
          <a:lstStyle/>
          <a:p>
            <a:pPr lvl="0">
              <a:lnSpc>
                <a:spcPct val="120000"/>
              </a:lnSpc>
              <a:defRPr sz="3200">
                <a:solidFill>
                  <a:srgbClr val="FFFFFF"/>
                </a:solidFill>
                <a:latin typeface="+mn-lt"/>
                <a:ea typeface="+mn-ea"/>
                <a:cs typeface="+mn-cs"/>
                <a:sym typeface="Helvetica Light"/>
              </a:defRPr>
            </a:pPr>
            <a:endParaRPr sz="4800" b="1" dirty="0">
              <a:latin typeface="微软雅黑" panose="020B0503020204020204" pitchFamily="34" charset="-122"/>
              <a:ea typeface="微软雅黑" panose="020B0503020204020204" pitchFamily="34" charset="-122"/>
              <a:cs typeface="+mn-ea"/>
              <a:sym typeface="Source Han Sans SC" panose="020B0500000000000000" pitchFamily="34" charset="-122"/>
            </a:endParaRPr>
          </a:p>
        </p:txBody>
      </p:sp>
      <p:sp>
        <p:nvSpPr>
          <p:cNvPr id="58" name="Shape 581">
            <a:extLst>
              <a:ext uri="{FF2B5EF4-FFF2-40B4-BE49-F238E27FC236}">
                <a16:creationId xmlns:a16="http://schemas.microsoft.com/office/drawing/2014/main" id="{432708D9-8FDB-438D-BA96-649E80A1A4F7}"/>
              </a:ext>
            </a:extLst>
          </p:cNvPr>
          <p:cNvSpPr/>
          <p:nvPr/>
        </p:nvSpPr>
        <p:spPr>
          <a:xfrm rot="16200000" flipV="1">
            <a:off x="2311121" y="5336204"/>
            <a:ext cx="544522" cy="544522"/>
          </a:xfrm>
          <a:prstGeom prst="rightArrow">
            <a:avLst>
              <a:gd name="adj1" fmla="val 32000"/>
              <a:gd name="adj2" fmla="val 64000"/>
            </a:avLst>
          </a:prstGeom>
          <a:gradFill>
            <a:gsLst>
              <a:gs pos="60000">
                <a:srgbClr val="42806F"/>
              </a:gs>
              <a:gs pos="0">
                <a:srgbClr val="71B280"/>
              </a:gs>
              <a:gs pos="100000">
                <a:srgbClr val="134E5E"/>
              </a:gs>
            </a:gsLst>
            <a:lin ang="4200000" scaled="0"/>
          </a:gradFill>
          <a:ln w="12700">
            <a:noFill/>
            <a:miter lim="400000"/>
          </a:ln>
        </p:spPr>
        <p:txBody>
          <a:bodyPr lIns="53575" tIns="53575" rIns="53575" bIns="53575" anchor="ctr"/>
          <a:lstStyle/>
          <a:p>
            <a:pPr lvl="0">
              <a:lnSpc>
                <a:spcPct val="120000"/>
              </a:lnSpc>
              <a:defRPr sz="3200">
                <a:solidFill>
                  <a:srgbClr val="FFFFFF"/>
                </a:solidFill>
                <a:latin typeface="+mn-lt"/>
                <a:ea typeface="+mn-ea"/>
                <a:cs typeface="+mn-cs"/>
                <a:sym typeface="Helvetica Light"/>
              </a:defRPr>
            </a:pPr>
            <a:endParaRPr sz="4800" b="1" dirty="0">
              <a:latin typeface="微软雅黑" panose="020B0503020204020204" pitchFamily="34" charset="-122"/>
              <a:ea typeface="微软雅黑" panose="020B0503020204020204" pitchFamily="34" charset="-122"/>
              <a:cs typeface="+mn-ea"/>
              <a:sym typeface="Source Han Sans SC" panose="020B0500000000000000" pitchFamily="34" charset="-122"/>
            </a:endParaRPr>
          </a:p>
        </p:txBody>
      </p:sp>
      <p:sp>
        <p:nvSpPr>
          <p:cNvPr id="59" name="Shape 581">
            <a:extLst>
              <a:ext uri="{FF2B5EF4-FFF2-40B4-BE49-F238E27FC236}">
                <a16:creationId xmlns:a16="http://schemas.microsoft.com/office/drawing/2014/main" id="{2B6652DA-4658-462C-96C6-C5E537E1A9C8}"/>
              </a:ext>
            </a:extLst>
          </p:cNvPr>
          <p:cNvSpPr/>
          <p:nvPr/>
        </p:nvSpPr>
        <p:spPr>
          <a:xfrm rot="16200000" flipV="1">
            <a:off x="5440170" y="5297616"/>
            <a:ext cx="544522" cy="544522"/>
          </a:xfrm>
          <a:prstGeom prst="rightArrow">
            <a:avLst>
              <a:gd name="adj1" fmla="val 32000"/>
              <a:gd name="adj2" fmla="val 64000"/>
            </a:avLst>
          </a:prstGeom>
          <a:gradFill>
            <a:gsLst>
              <a:gs pos="60000">
                <a:srgbClr val="42806F"/>
              </a:gs>
              <a:gs pos="0">
                <a:srgbClr val="71B280"/>
              </a:gs>
              <a:gs pos="100000">
                <a:srgbClr val="134E5E"/>
              </a:gs>
            </a:gsLst>
            <a:lin ang="4200000" scaled="0"/>
          </a:gradFill>
          <a:ln w="12700">
            <a:noFill/>
            <a:miter lim="400000"/>
          </a:ln>
        </p:spPr>
        <p:txBody>
          <a:bodyPr lIns="53575" tIns="53575" rIns="53575" bIns="53575" anchor="ctr"/>
          <a:lstStyle/>
          <a:p>
            <a:pPr lvl="0">
              <a:lnSpc>
                <a:spcPct val="120000"/>
              </a:lnSpc>
              <a:defRPr sz="3200">
                <a:solidFill>
                  <a:srgbClr val="FFFFFF"/>
                </a:solidFill>
                <a:latin typeface="+mn-lt"/>
                <a:ea typeface="+mn-ea"/>
                <a:cs typeface="+mn-cs"/>
                <a:sym typeface="Helvetica Light"/>
              </a:defRPr>
            </a:pPr>
            <a:endParaRPr sz="4800" b="1" dirty="0">
              <a:latin typeface="微软雅黑" panose="020B0503020204020204" pitchFamily="34" charset="-122"/>
              <a:ea typeface="微软雅黑" panose="020B0503020204020204" pitchFamily="34" charset="-122"/>
              <a:cs typeface="+mn-ea"/>
              <a:sym typeface="Source Han Sans SC" panose="020B0500000000000000" pitchFamily="34" charset="-122"/>
            </a:endParaRPr>
          </a:p>
        </p:txBody>
      </p:sp>
      <p:sp>
        <p:nvSpPr>
          <p:cNvPr id="60" name="矩形 59">
            <a:extLst>
              <a:ext uri="{FF2B5EF4-FFF2-40B4-BE49-F238E27FC236}">
                <a16:creationId xmlns:a16="http://schemas.microsoft.com/office/drawing/2014/main" id="{93F485F1-454F-4C96-8464-E8E30A8DA327}"/>
              </a:ext>
            </a:extLst>
          </p:cNvPr>
          <p:cNvSpPr/>
          <p:nvPr/>
        </p:nvSpPr>
        <p:spPr>
          <a:xfrm>
            <a:off x="2400029" y="1288811"/>
            <a:ext cx="1346844" cy="369332"/>
          </a:xfrm>
          <a:prstGeom prst="rect">
            <a:avLst/>
          </a:prstGeom>
        </p:spPr>
        <p:txBody>
          <a:bodyPr wrap="none">
            <a:spAutoFit/>
          </a:bodyPr>
          <a:lstStyle/>
          <a:p>
            <a:r>
              <a:rPr lang="zh-CN" altLang="en-US" b="1" dirty="0">
                <a:cs typeface="+mn-ea"/>
                <a:sym typeface="+mn-lt"/>
              </a:rPr>
              <a:t>数据量巨大</a:t>
            </a:r>
          </a:p>
        </p:txBody>
      </p:sp>
      <p:sp>
        <p:nvSpPr>
          <p:cNvPr id="61" name="矩形 60">
            <a:extLst>
              <a:ext uri="{FF2B5EF4-FFF2-40B4-BE49-F238E27FC236}">
                <a16:creationId xmlns:a16="http://schemas.microsoft.com/office/drawing/2014/main" id="{9513990D-F790-4A5B-B433-7D9BE733CB33}"/>
              </a:ext>
            </a:extLst>
          </p:cNvPr>
          <p:cNvSpPr/>
          <p:nvPr/>
        </p:nvSpPr>
        <p:spPr>
          <a:xfrm>
            <a:off x="7995756" y="1029228"/>
            <a:ext cx="1800493" cy="923330"/>
          </a:xfrm>
          <a:prstGeom prst="rect">
            <a:avLst/>
          </a:prstGeom>
        </p:spPr>
        <p:txBody>
          <a:bodyPr wrap="none">
            <a:spAutoFit/>
          </a:bodyPr>
          <a:lstStyle/>
          <a:p>
            <a:r>
              <a:rPr lang="zh-CN" altLang="en-US" b="1" dirty="0">
                <a:cs typeface="+mn-ea"/>
                <a:sym typeface="+mn-lt"/>
              </a:rPr>
              <a:t>存在重复数据</a:t>
            </a:r>
            <a:endParaRPr lang="en-US" altLang="zh-CN" b="1" dirty="0">
              <a:cs typeface="+mn-ea"/>
              <a:sym typeface="+mn-lt"/>
            </a:endParaRPr>
          </a:p>
          <a:p>
            <a:r>
              <a:rPr lang="zh-CN" altLang="en-US" b="1" dirty="0">
                <a:cs typeface="+mn-ea"/>
                <a:sym typeface="+mn-lt"/>
              </a:rPr>
              <a:t>存在不完整数据</a:t>
            </a:r>
            <a:endParaRPr lang="en-US" altLang="zh-CN" b="1" dirty="0">
              <a:cs typeface="+mn-ea"/>
              <a:sym typeface="+mn-lt"/>
            </a:endParaRPr>
          </a:p>
          <a:p>
            <a:r>
              <a:rPr lang="zh-CN" altLang="en-US" b="1" dirty="0">
                <a:cs typeface="+mn-ea"/>
                <a:sym typeface="+mn-lt"/>
              </a:rPr>
              <a:t>存在错误数据</a:t>
            </a:r>
          </a:p>
        </p:txBody>
      </p:sp>
      <p:sp>
        <p:nvSpPr>
          <p:cNvPr id="62" name="矩形 61">
            <a:extLst>
              <a:ext uri="{FF2B5EF4-FFF2-40B4-BE49-F238E27FC236}">
                <a16:creationId xmlns:a16="http://schemas.microsoft.com/office/drawing/2014/main" id="{D20E190A-D953-48F9-84D1-576166427E45}"/>
              </a:ext>
            </a:extLst>
          </p:cNvPr>
          <p:cNvSpPr/>
          <p:nvPr/>
        </p:nvSpPr>
        <p:spPr>
          <a:xfrm>
            <a:off x="4543980" y="5995120"/>
            <a:ext cx="2723823" cy="369332"/>
          </a:xfrm>
          <a:prstGeom prst="rect">
            <a:avLst/>
          </a:prstGeom>
        </p:spPr>
        <p:txBody>
          <a:bodyPr wrap="none">
            <a:spAutoFit/>
          </a:bodyPr>
          <a:lstStyle/>
          <a:p>
            <a:r>
              <a:rPr lang="zh-CN" altLang="zh-CN" b="1" dirty="0">
                <a:cs typeface="+mn-ea"/>
                <a:sym typeface="+mn-lt"/>
              </a:rPr>
              <a:t>作为异常行为判断的标准</a:t>
            </a:r>
            <a:endParaRPr lang="zh-CN" altLang="en-US" b="1" dirty="0">
              <a:cs typeface="+mn-ea"/>
              <a:sym typeface="+mn-lt"/>
            </a:endParaRPr>
          </a:p>
        </p:txBody>
      </p:sp>
      <p:sp>
        <p:nvSpPr>
          <p:cNvPr id="63" name="矩形 62">
            <a:extLst>
              <a:ext uri="{FF2B5EF4-FFF2-40B4-BE49-F238E27FC236}">
                <a16:creationId xmlns:a16="http://schemas.microsoft.com/office/drawing/2014/main" id="{0E8A61FE-32E7-48BA-8B1B-BD5906E728B7}"/>
              </a:ext>
            </a:extLst>
          </p:cNvPr>
          <p:cNvSpPr/>
          <p:nvPr/>
        </p:nvSpPr>
        <p:spPr>
          <a:xfrm>
            <a:off x="1601382" y="6020826"/>
            <a:ext cx="1963999" cy="369332"/>
          </a:xfrm>
          <a:prstGeom prst="rect">
            <a:avLst/>
          </a:prstGeom>
        </p:spPr>
        <p:txBody>
          <a:bodyPr wrap="none">
            <a:spAutoFit/>
          </a:bodyPr>
          <a:lstStyle/>
          <a:p>
            <a:r>
              <a:rPr lang="en-US" altLang="zh-CN" b="1" dirty="0">
                <a:cs typeface="+mn-ea"/>
                <a:sym typeface="+mn-lt"/>
              </a:rPr>
              <a:t>AIS</a:t>
            </a:r>
            <a:r>
              <a:rPr lang="zh-CN" altLang="en-US" b="1" dirty="0">
                <a:cs typeface="+mn-ea"/>
                <a:sym typeface="+mn-lt"/>
              </a:rPr>
              <a:t>数据分类根据</a:t>
            </a:r>
          </a:p>
        </p:txBody>
      </p:sp>
    </p:spTree>
    <p:extLst>
      <p:ext uri="{BB962C8B-B14F-4D97-AF65-F5344CB8AC3E}">
        <p14:creationId xmlns:p14="http://schemas.microsoft.com/office/powerpoint/2010/main" val="2533853794"/>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426</TotalTime>
  <Words>3526</Words>
  <Application>Microsoft Office PowerPoint</Application>
  <PresentationFormat>宽屏</PresentationFormat>
  <Paragraphs>307</Paragraphs>
  <Slides>57</Slides>
  <Notes>0</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57</vt:i4>
      </vt:variant>
    </vt:vector>
  </HeadingPairs>
  <TitlesOfParts>
    <vt:vector size="65" baseType="lpstr">
      <vt:lpstr>等线</vt:lpstr>
      <vt:lpstr>等线 Light</vt:lpstr>
      <vt:lpstr>宋体</vt:lpstr>
      <vt:lpstr>Microsoft YaHei</vt:lpstr>
      <vt:lpstr>Microsoft YaHei</vt:lpstr>
      <vt:lpstr>Arial</vt:lpstr>
      <vt:lpstr>Calibri</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HP</dc:creator>
  <cp:lastModifiedBy>HP</cp:lastModifiedBy>
  <cp:revision>35</cp:revision>
  <dcterms:created xsi:type="dcterms:W3CDTF">2021-04-24T13:24:32Z</dcterms:created>
  <dcterms:modified xsi:type="dcterms:W3CDTF">2021-05-14T07:54:23Z</dcterms:modified>
</cp:coreProperties>
</file>